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76" r:id="rId1"/>
  </p:sldMasterIdLst>
  <p:notesMasterIdLst>
    <p:notesMasterId r:id="rId17"/>
  </p:notesMasterIdLst>
  <p:sldIdLst>
    <p:sldId id="259" r:id="rId2"/>
    <p:sldId id="265" r:id="rId3"/>
    <p:sldId id="271" r:id="rId4"/>
    <p:sldId id="272" r:id="rId5"/>
    <p:sldId id="263" r:id="rId6"/>
    <p:sldId id="273" r:id="rId7"/>
    <p:sldId id="274" r:id="rId8"/>
    <p:sldId id="275" r:id="rId9"/>
    <p:sldId id="276" r:id="rId10"/>
    <p:sldId id="261" r:id="rId11"/>
    <p:sldId id="277" r:id="rId12"/>
    <p:sldId id="267" r:id="rId13"/>
    <p:sldId id="278" r:id="rId14"/>
    <p:sldId id="270" r:id="rId15"/>
    <p:sldId id="264" r:id="rId16"/>
  </p:sldIdLst>
  <p:sldSz cx="12192000" cy="6858000"/>
  <p:notesSz cx="6858000" cy="9144000"/>
  <p:embeddedFontLst>
    <p:embeddedFont>
      <p:font typeface="Arial Rounded MT Bold" panose="020F0704030504030204" pitchFamily="34" charset="0"/>
      <p:regular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상진 유" initials="상유" lastIdx="1" clrIdx="0">
    <p:extLst>
      <p:ext uri="{19B8F6BF-5375-455C-9EA6-DF929625EA0E}">
        <p15:presenceInfo xmlns:p15="http://schemas.microsoft.com/office/powerpoint/2012/main" userId="aa4491a6e1328a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B74"/>
    <a:srgbClr val="0B614D"/>
    <a:srgbClr val="308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8" autoAdjust="0"/>
    <p:restoredTop sz="72440" autoAdjust="0"/>
  </p:normalViewPr>
  <p:slideViewPr>
    <p:cSldViewPr>
      <p:cViewPr varScale="1">
        <p:scale>
          <a:sx n="39" d="100"/>
          <a:sy n="39" d="100"/>
        </p:scale>
        <p:origin x="1310" y="43"/>
      </p:cViewPr>
      <p:guideLst>
        <p:guide orient="horz" pos="2160"/>
        <p:guide pos="3863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C2A64-167D-B845-896E-77725DB6918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F284B-2101-7D43-83EF-7E76E74F4B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284B-2101-7D43-83EF-7E76E74F4B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06BB2-4319-C1B2-66CD-FDBCD92E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16F11D-7E51-0E34-951A-852093B01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E1208C-AD33-87BA-255D-F92BDC45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84D26D-6048-18A9-18DB-81FD653D4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284B-2101-7D43-83EF-7E76E74F4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4A22A-9699-A38A-F7BE-16B5C9EDB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3F5BD2-B475-26CD-54CE-3AEF1F92F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CBC0FA7-6BA0-00BD-323B-63534ECD6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F4F8CE-00B3-F4B4-E843-D1F6678B7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284B-2101-7D43-83EF-7E76E74F4B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7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284B-2101-7D43-83EF-7E76E74F4B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78B6A-D319-9423-36CB-7C6DF9A2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D5B07BB-1006-04DD-3CB7-CD45998B2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023394-C3A0-D0D4-4E42-C6B4ACF0A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DBA215-5ADB-47AD-701C-78C879918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284B-2101-7D43-83EF-7E76E74F4B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284B-2101-7D43-83EF-7E76E74F4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6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EE70-23FA-55EB-77ED-97B9998EF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B54594-463C-0133-3DD3-76B72F9D7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1F1BF9-6CC1-5564-50FD-714702EA1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0DE80-F021-2F23-72CD-B7808633B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284B-2101-7D43-83EF-7E76E74F4B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284B-2101-7D43-83EF-7E76E74F4B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885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D137-BD37-F2F3-2628-5D2F4B5C5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23A91C-172C-594D-7623-3F005D132F70}"/>
              </a:ext>
            </a:extLst>
          </p:cNvPr>
          <p:cNvSpPr/>
          <p:nvPr userDrawn="1"/>
        </p:nvSpPr>
        <p:spPr>
          <a:xfrm>
            <a:off x="-12315" y="-38387"/>
            <a:ext cx="12216630" cy="778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CECD1-6CF8-0424-9164-D03393A98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35" b="26656"/>
          <a:stretch/>
        </p:blipFill>
        <p:spPr>
          <a:xfrm>
            <a:off x="-2874819" y="-3207425"/>
            <a:ext cx="637855" cy="250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18FD22-B22B-F50C-142D-6451FD9BCB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152" y="106093"/>
            <a:ext cx="1794717" cy="5121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52776CF-13B6-3CA1-9651-1C1020230C76}"/>
              </a:ext>
            </a:extLst>
          </p:cNvPr>
          <p:cNvGrpSpPr/>
          <p:nvPr userDrawn="1"/>
        </p:nvGrpSpPr>
        <p:grpSpPr>
          <a:xfrm>
            <a:off x="9180015" y="45556"/>
            <a:ext cx="3027159" cy="584775"/>
            <a:chOff x="9137632" y="29816"/>
            <a:chExt cx="3411913" cy="65910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CFE638A-B90E-DC1F-CACB-2F8AAA81C719}"/>
                </a:ext>
              </a:extLst>
            </p:cNvPr>
            <p:cNvSpPr/>
            <p:nvPr userDrawn="1"/>
          </p:nvSpPr>
          <p:spPr>
            <a:xfrm>
              <a:off x="9137632" y="106281"/>
              <a:ext cx="1140315" cy="489601"/>
            </a:xfrm>
            <a:custGeom>
              <a:avLst/>
              <a:gdLst/>
              <a:ahLst/>
              <a:cxnLst/>
              <a:rect l="l" t="t" r="r" b="b"/>
              <a:pathLst>
                <a:path w="2202391" h="950858">
                  <a:moveTo>
                    <a:pt x="2086312" y="827368"/>
                  </a:moveTo>
                  <a:cubicBezTo>
                    <a:pt x="2119016" y="835879"/>
                    <a:pt x="2153739" y="846640"/>
                    <a:pt x="2175853" y="867792"/>
                  </a:cubicBezTo>
                  <a:cubicBezTo>
                    <a:pt x="2183600" y="875204"/>
                    <a:pt x="2177339" y="888696"/>
                    <a:pt x="2167231" y="889624"/>
                  </a:cubicBezTo>
                  <a:cubicBezTo>
                    <a:pt x="2124367" y="893557"/>
                    <a:pt x="2078849" y="881594"/>
                    <a:pt x="2036312" y="875797"/>
                  </a:cubicBezTo>
                  <a:cubicBezTo>
                    <a:pt x="2036003" y="875762"/>
                    <a:pt x="2035694" y="875719"/>
                    <a:pt x="2035384" y="875676"/>
                  </a:cubicBezTo>
                  <a:cubicBezTo>
                    <a:pt x="2039386" y="877300"/>
                    <a:pt x="2043973" y="879077"/>
                    <a:pt x="2050405" y="881216"/>
                  </a:cubicBezTo>
                  <a:cubicBezTo>
                    <a:pt x="2058899" y="884033"/>
                    <a:pt x="2072786" y="887949"/>
                    <a:pt x="2091560" y="891882"/>
                  </a:cubicBezTo>
                  <a:cubicBezTo>
                    <a:pt x="2100466" y="893712"/>
                    <a:pt x="2110153" y="895352"/>
                    <a:pt x="2120193" y="896520"/>
                  </a:cubicBezTo>
                  <a:cubicBezTo>
                    <a:pt x="2122718" y="896786"/>
                    <a:pt x="2125226" y="897121"/>
                    <a:pt x="2127785" y="897302"/>
                  </a:cubicBezTo>
                  <a:cubicBezTo>
                    <a:pt x="2130636" y="897525"/>
                    <a:pt x="2134372" y="897860"/>
                    <a:pt x="2137558" y="897946"/>
                  </a:cubicBezTo>
                  <a:cubicBezTo>
                    <a:pt x="2144249" y="898263"/>
                    <a:pt x="2150776" y="898220"/>
                    <a:pt x="2157131" y="898006"/>
                  </a:cubicBezTo>
                  <a:cubicBezTo>
                    <a:pt x="2158359" y="897843"/>
                    <a:pt x="2159553" y="897679"/>
                    <a:pt x="2160747" y="897516"/>
                  </a:cubicBezTo>
                  <a:cubicBezTo>
                    <a:pt x="2167136" y="896760"/>
                    <a:pt x="2171946" y="895438"/>
                    <a:pt x="2176772" y="893574"/>
                  </a:cubicBezTo>
                  <a:cubicBezTo>
                    <a:pt x="2181496" y="891161"/>
                    <a:pt x="2185266" y="885888"/>
                    <a:pt x="2186331" y="880280"/>
                  </a:cubicBezTo>
                  <a:cubicBezTo>
                    <a:pt x="2187568" y="874465"/>
                    <a:pt x="2185455" y="869012"/>
                    <a:pt x="2181882" y="865637"/>
                  </a:cubicBezTo>
                  <a:cubicBezTo>
                    <a:pt x="2178945" y="861798"/>
                    <a:pt x="2174711" y="858217"/>
                    <a:pt x="2170451" y="854962"/>
                  </a:cubicBezTo>
                  <a:cubicBezTo>
                    <a:pt x="2162438" y="849328"/>
                    <a:pt x="2153927" y="844879"/>
                    <a:pt x="2145855" y="841530"/>
                  </a:cubicBezTo>
                  <a:cubicBezTo>
                    <a:pt x="2141621" y="839666"/>
                    <a:pt x="2138786" y="838893"/>
                    <a:pt x="2135480" y="837665"/>
                  </a:cubicBezTo>
                  <a:cubicBezTo>
                    <a:pt x="2132277" y="836703"/>
                    <a:pt x="2129150" y="835776"/>
                    <a:pt x="2126110" y="834865"/>
                  </a:cubicBezTo>
                  <a:cubicBezTo>
                    <a:pt x="2113949" y="831567"/>
                    <a:pt x="2103171" y="829678"/>
                    <a:pt x="2093398" y="828278"/>
                  </a:cubicBezTo>
                  <a:cubicBezTo>
                    <a:pt x="2090933" y="827926"/>
                    <a:pt x="2088666" y="827668"/>
                    <a:pt x="2086312" y="827368"/>
                  </a:cubicBezTo>
                  <a:close/>
                  <a:moveTo>
                    <a:pt x="1721038" y="803896"/>
                  </a:moveTo>
                  <a:lnTo>
                    <a:pt x="1715001" y="808826"/>
                  </a:lnTo>
                  <a:cubicBezTo>
                    <a:pt x="1717577" y="808182"/>
                    <a:pt x="1720154" y="807495"/>
                    <a:pt x="1722748" y="806885"/>
                  </a:cubicBezTo>
                  <a:cubicBezTo>
                    <a:pt x="1722748" y="806842"/>
                    <a:pt x="1722756" y="806799"/>
                    <a:pt x="1722756" y="806756"/>
                  </a:cubicBezTo>
                  <a:close/>
                  <a:moveTo>
                    <a:pt x="785663" y="517539"/>
                  </a:moveTo>
                  <a:cubicBezTo>
                    <a:pt x="787759" y="522598"/>
                    <a:pt x="790232" y="528360"/>
                    <a:pt x="793985" y="536167"/>
                  </a:cubicBezTo>
                  <a:cubicBezTo>
                    <a:pt x="798700" y="546516"/>
                    <a:pt x="807185" y="562791"/>
                    <a:pt x="814563" y="585292"/>
                  </a:cubicBezTo>
                  <a:cubicBezTo>
                    <a:pt x="818015" y="596559"/>
                    <a:pt x="821004" y="608841"/>
                    <a:pt x="822636" y="621543"/>
                  </a:cubicBezTo>
                  <a:cubicBezTo>
                    <a:pt x="824276" y="634244"/>
                    <a:pt x="824113" y="647316"/>
                    <a:pt x="822507" y="659786"/>
                  </a:cubicBezTo>
                  <a:cubicBezTo>
                    <a:pt x="820978" y="672402"/>
                    <a:pt x="817620" y="684597"/>
                    <a:pt x="812862" y="695796"/>
                  </a:cubicBezTo>
                  <a:cubicBezTo>
                    <a:pt x="810784" y="701533"/>
                    <a:pt x="807752" y="706729"/>
                    <a:pt x="805193" y="712011"/>
                  </a:cubicBezTo>
                  <a:cubicBezTo>
                    <a:pt x="802118" y="716975"/>
                    <a:pt x="799370" y="722162"/>
                    <a:pt x="796081" y="726542"/>
                  </a:cubicBezTo>
                  <a:cubicBezTo>
                    <a:pt x="784804" y="742370"/>
                    <a:pt x="771647" y="754059"/>
                    <a:pt x="759100" y="763085"/>
                  </a:cubicBezTo>
                  <a:lnTo>
                    <a:pt x="728776" y="779873"/>
                  </a:lnTo>
                  <a:lnTo>
                    <a:pt x="711933" y="786909"/>
                  </a:lnTo>
                  <a:cubicBezTo>
                    <a:pt x="715446" y="785801"/>
                    <a:pt x="718976" y="784607"/>
                    <a:pt x="722583" y="783302"/>
                  </a:cubicBezTo>
                  <a:lnTo>
                    <a:pt x="728776" y="779873"/>
                  </a:lnTo>
                  <a:lnTo>
                    <a:pt x="763966" y="765173"/>
                  </a:lnTo>
                  <a:cubicBezTo>
                    <a:pt x="779830" y="754868"/>
                    <a:pt x="793616" y="741975"/>
                    <a:pt x="803535" y="727908"/>
                  </a:cubicBezTo>
                  <a:cubicBezTo>
                    <a:pt x="847095" y="666158"/>
                    <a:pt x="836454" y="596422"/>
                    <a:pt x="797687" y="535858"/>
                  </a:cubicBezTo>
                  <a:cubicBezTo>
                    <a:pt x="793745" y="529709"/>
                    <a:pt x="789717" y="523620"/>
                    <a:pt x="785663" y="517539"/>
                  </a:cubicBezTo>
                  <a:close/>
                  <a:moveTo>
                    <a:pt x="1341074" y="253254"/>
                  </a:moveTo>
                  <a:cubicBezTo>
                    <a:pt x="1310740" y="336104"/>
                    <a:pt x="1279720" y="418689"/>
                    <a:pt x="1247729" y="500964"/>
                  </a:cubicBezTo>
                  <a:cubicBezTo>
                    <a:pt x="1233987" y="536313"/>
                    <a:pt x="1220075" y="571602"/>
                    <a:pt x="1206248" y="606925"/>
                  </a:cubicBezTo>
                  <a:cubicBezTo>
                    <a:pt x="1209820" y="600716"/>
                    <a:pt x="1213822" y="593545"/>
                    <a:pt x="1218984" y="583351"/>
                  </a:cubicBezTo>
                  <a:cubicBezTo>
                    <a:pt x="1225829" y="569927"/>
                    <a:pt x="1236031" y="547641"/>
                    <a:pt x="1248579" y="517960"/>
                  </a:cubicBezTo>
                  <a:cubicBezTo>
                    <a:pt x="1261092" y="488356"/>
                    <a:pt x="1273966" y="453480"/>
                    <a:pt x="1286324" y="420664"/>
                  </a:cubicBezTo>
                  <a:cubicBezTo>
                    <a:pt x="1298691" y="387471"/>
                    <a:pt x="1310423" y="355059"/>
                    <a:pt x="1320540" y="326151"/>
                  </a:cubicBezTo>
                  <a:cubicBezTo>
                    <a:pt x="1328819" y="302464"/>
                    <a:pt x="1335835" y="281586"/>
                    <a:pt x="1341950" y="262753"/>
                  </a:cubicBezTo>
                  <a:cubicBezTo>
                    <a:pt x="1341658" y="259583"/>
                    <a:pt x="1341366" y="256449"/>
                    <a:pt x="1341074" y="253254"/>
                  </a:cubicBezTo>
                  <a:close/>
                  <a:moveTo>
                    <a:pt x="1357589" y="208466"/>
                  </a:moveTo>
                  <a:cubicBezTo>
                    <a:pt x="1357314" y="209231"/>
                    <a:pt x="1357022" y="209995"/>
                    <a:pt x="1356739" y="210768"/>
                  </a:cubicBezTo>
                  <a:lnTo>
                    <a:pt x="1357958" y="210931"/>
                  </a:lnTo>
                  <a:cubicBezTo>
                    <a:pt x="1357976" y="211034"/>
                    <a:pt x="1357993" y="211146"/>
                    <a:pt x="1358010" y="211249"/>
                  </a:cubicBezTo>
                  <a:cubicBezTo>
                    <a:pt x="1358036" y="211146"/>
                    <a:pt x="1358070" y="211051"/>
                    <a:pt x="1358096" y="210948"/>
                  </a:cubicBezTo>
                  <a:lnTo>
                    <a:pt x="1358731" y="211034"/>
                  </a:lnTo>
                  <a:cubicBezTo>
                    <a:pt x="1358688" y="210450"/>
                    <a:pt x="1358645" y="209875"/>
                    <a:pt x="1358594" y="209291"/>
                  </a:cubicBezTo>
                  <a:cubicBezTo>
                    <a:pt x="1358439" y="209841"/>
                    <a:pt x="1358268" y="210407"/>
                    <a:pt x="1358105" y="210948"/>
                  </a:cubicBezTo>
                  <a:lnTo>
                    <a:pt x="1357967" y="210931"/>
                  </a:lnTo>
                  <a:cubicBezTo>
                    <a:pt x="1357838" y="210098"/>
                    <a:pt x="1357718" y="209308"/>
                    <a:pt x="1357589" y="208466"/>
                  </a:cubicBezTo>
                  <a:close/>
                  <a:moveTo>
                    <a:pt x="343120" y="189770"/>
                  </a:moveTo>
                  <a:cubicBezTo>
                    <a:pt x="325694" y="205306"/>
                    <a:pt x="309772" y="222585"/>
                    <a:pt x="295198" y="239496"/>
                  </a:cubicBezTo>
                  <a:cubicBezTo>
                    <a:pt x="243041" y="299983"/>
                    <a:pt x="203226" y="372467"/>
                    <a:pt x="172000" y="447185"/>
                  </a:cubicBezTo>
                  <a:cubicBezTo>
                    <a:pt x="174911" y="443019"/>
                    <a:pt x="178175" y="438210"/>
                    <a:pt x="182323" y="431331"/>
                  </a:cubicBezTo>
                  <a:cubicBezTo>
                    <a:pt x="187957" y="422356"/>
                    <a:pt x="196064" y="407275"/>
                    <a:pt x="206937" y="387642"/>
                  </a:cubicBezTo>
                  <a:cubicBezTo>
                    <a:pt x="217706" y="368036"/>
                    <a:pt x="230176" y="345448"/>
                    <a:pt x="242930" y="324725"/>
                  </a:cubicBezTo>
                  <a:cubicBezTo>
                    <a:pt x="255726" y="303753"/>
                    <a:pt x="269158" y="283983"/>
                    <a:pt x="281637" y="266798"/>
                  </a:cubicBezTo>
                  <a:cubicBezTo>
                    <a:pt x="303751" y="236559"/>
                    <a:pt x="321477" y="214659"/>
                    <a:pt x="336636" y="196958"/>
                  </a:cubicBezTo>
                  <a:cubicBezTo>
                    <a:pt x="338852" y="194425"/>
                    <a:pt x="340973" y="192140"/>
                    <a:pt x="343120" y="189770"/>
                  </a:cubicBezTo>
                  <a:close/>
                  <a:moveTo>
                    <a:pt x="2005626" y="11229"/>
                  </a:moveTo>
                  <a:cubicBezTo>
                    <a:pt x="2013613" y="10886"/>
                    <a:pt x="2021566" y="11642"/>
                    <a:pt x="2029510" y="13935"/>
                  </a:cubicBezTo>
                  <a:cubicBezTo>
                    <a:pt x="2045338" y="18684"/>
                    <a:pt x="2059200" y="29368"/>
                    <a:pt x="2068595" y="43521"/>
                  </a:cubicBezTo>
                  <a:cubicBezTo>
                    <a:pt x="2077905" y="57640"/>
                    <a:pt x="2082345" y="76311"/>
                    <a:pt x="2078102" y="94157"/>
                  </a:cubicBezTo>
                  <a:cubicBezTo>
                    <a:pt x="2077510" y="96304"/>
                    <a:pt x="2076900" y="98632"/>
                    <a:pt x="2076256" y="100616"/>
                  </a:cubicBezTo>
                  <a:lnTo>
                    <a:pt x="2074323" y="105880"/>
                  </a:lnTo>
                  <a:lnTo>
                    <a:pt x="2070433" y="116426"/>
                  </a:lnTo>
                  <a:cubicBezTo>
                    <a:pt x="2067814" y="123460"/>
                    <a:pt x="2065186" y="130511"/>
                    <a:pt x="2062558" y="137579"/>
                  </a:cubicBezTo>
                  <a:cubicBezTo>
                    <a:pt x="2057216" y="151681"/>
                    <a:pt x="2051865" y="165809"/>
                    <a:pt x="2046532" y="179885"/>
                  </a:cubicBezTo>
                  <a:cubicBezTo>
                    <a:pt x="2040451" y="195584"/>
                    <a:pt x="2034500" y="210940"/>
                    <a:pt x="2028686" y="225952"/>
                  </a:cubicBezTo>
                  <a:cubicBezTo>
                    <a:pt x="2025920" y="232969"/>
                    <a:pt x="2022416" y="241875"/>
                    <a:pt x="2020295" y="247259"/>
                  </a:cubicBezTo>
                  <a:lnTo>
                    <a:pt x="2014069" y="262933"/>
                  </a:lnTo>
                  <a:cubicBezTo>
                    <a:pt x="2006090" y="282634"/>
                    <a:pt x="1999726" y="298334"/>
                    <a:pt x="1994960" y="310108"/>
                  </a:cubicBezTo>
                  <a:cubicBezTo>
                    <a:pt x="1992358" y="316352"/>
                    <a:pt x="1990365" y="321118"/>
                    <a:pt x="1988458" y="325704"/>
                  </a:cubicBezTo>
                  <a:cubicBezTo>
                    <a:pt x="1987548" y="327594"/>
                    <a:pt x="1987342" y="328014"/>
                    <a:pt x="1986389" y="329990"/>
                  </a:cubicBezTo>
                  <a:cubicBezTo>
                    <a:pt x="1984877" y="333210"/>
                    <a:pt x="1983134" y="336929"/>
                    <a:pt x="1980987" y="341515"/>
                  </a:cubicBezTo>
                  <a:cubicBezTo>
                    <a:pt x="1973670" y="357627"/>
                    <a:pt x="1961955" y="385392"/>
                    <a:pt x="1946093" y="427663"/>
                  </a:cubicBezTo>
                  <a:cubicBezTo>
                    <a:pt x="1941799" y="439481"/>
                    <a:pt x="1937522" y="451255"/>
                    <a:pt x="1933416" y="462557"/>
                  </a:cubicBezTo>
                  <a:cubicBezTo>
                    <a:pt x="1928023" y="478403"/>
                    <a:pt x="1922295" y="495253"/>
                    <a:pt x="1917408" y="509621"/>
                  </a:cubicBezTo>
                  <a:cubicBezTo>
                    <a:pt x="1907171" y="538786"/>
                    <a:pt x="1898291" y="564053"/>
                    <a:pt x="1889488" y="589113"/>
                  </a:cubicBezTo>
                  <a:cubicBezTo>
                    <a:pt x="1880608" y="614079"/>
                    <a:pt x="1871770" y="638916"/>
                    <a:pt x="1861911" y="666639"/>
                  </a:cubicBezTo>
                  <a:cubicBezTo>
                    <a:pt x="1856784" y="680449"/>
                    <a:pt x="1851330" y="695161"/>
                    <a:pt x="1845671" y="710422"/>
                  </a:cubicBezTo>
                  <a:cubicBezTo>
                    <a:pt x="1840054" y="725486"/>
                    <a:pt x="1834618" y="741434"/>
                    <a:pt x="1828829" y="757623"/>
                  </a:cubicBezTo>
                  <a:cubicBezTo>
                    <a:pt x="1827069" y="762398"/>
                    <a:pt x="1825325" y="767130"/>
                    <a:pt x="1823582" y="771845"/>
                  </a:cubicBezTo>
                  <a:lnTo>
                    <a:pt x="1819271" y="782700"/>
                  </a:lnTo>
                  <a:cubicBezTo>
                    <a:pt x="1822732" y="782477"/>
                    <a:pt x="1826253" y="782314"/>
                    <a:pt x="1829868" y="782211"/>
                  </a:cubicBezTo>
                  <a:cubicBezTo>
                    <a:pt x="1834308" y="782151"/>
                    <a:pt x="1838774" y="782099"/>
                    <a:pt x="1843275" y="782039"/>
                  </a:cubicBezTo>
                  <a:cubicBezTo>
                    <a:pt x="1856964" y="781945"/>
                    <a:pt x="1870894" y="782305"/>
                    <a:pt x="1885237" y="783190"/>
                  </a:cubicBezTo>
                  <a:cubicBezTo>
                    <a:pt x="1889745" y="783473"/>
                    <a:pt x="1894280" y="783954"/>
                    <a:pt x="1898797" y="784341"/>
                  </a:cubicBezTo>
                  <a:cubicBezTo>
                    <a:pt x="1903770" y="784049"/>
                    <a:pt x="1909266" y="783825"/>
                    <a:pt x="1914531" y="783688"/>
                  </a:cubicBezTo>
                  <a:cubicBezTo>
                    <a:pt x="1943533" y="782846"/>
                    <a:pt x="1978050" y="784804"/>
                    <a:pt x="2014601" y="790739"/>
                  </a:cubicBezTo>
                  <a:cubicBezTo>
                    <a:pt x="2023756" y="792268"/>
                    <a:pt x="2033040" y="793917"/>
                    <a:pt x="2042427" y="795918"/>
                  </a:cubicBezTo>
                  <a:cubicBezTo>
                    <a:pt x="2051590" y="797936"/>
                    <a:pt x="2060891" y="799980"/>
                    <a:pt x="2070355" y="802067"/>
                  </a:cubicBezTo>
                  <a:cubicBezTo>
                    <a:pt x="2089172" y="806206"/>
                    <a:pt x="2109526" y="810363"/>
                    <a:pt x="2131263" y="817603"/>
                  </a:cubicBezTo>
                  <a:cubicBezTo>
                    <a:pt x="2135454" y="819029"/>
                    <a:pt x="2139705" y="820523"/>
                    <a:pt x="2144008" y="822249"/>
                  </a:cubicBezTo>
                  <a:lnTo>
                    <a:pt x="2151171" y="825221"/>
                  </a:lnTo>
                  <a:cubicBezTo>
                    <a:pt x="2154864" y="827076"/>
                    <a:pt x="2158582" y="828948"/>
                    <a:pt x="2162310" y="830829"/>
                  </a:cubicBezTo>
                  <a:cubicBezTo>
                    <a:pt x="2166200" y="832607"/>
                    <a:pt x="2169472" y="834857"/>
                    <a:pt x="2172873" y="837047"/>
                  </a:cubicBezTo>
                  <a:cubicBezTo>
                    <a:pt x="2176214" y="839254"/>
                    <a:pt x="2179924" y="841367"/>
                    <a:pt x="2182638" y="843814"/>
                  </a:cubicBezTo>
                  <a:cubicBezTo>
                    <a:pt x="2185489" y="846202"/>
                    <a:pt x="2188710" y="848572"/>
                    <a:pt x="2191295" y="851020"/>
                  </a:cubicBezTo>
                  <a:cubicBezTo>
                    <a:pt x="2193399" y="853519"/>
                    <a:pt x="2195434" y="856070"/>
                    <a:pt x="2197392" y="858637"/>
                  </a:cubicBezTo>
                  <a:cubicBezTo>
                    <a:pt x="2199222" y="861188"/>
                    <a:pt x="2199497" y="863576"/>
                    <a:pt x="2200622" y="866075"/>
                  </a:cubicBezTo>
                  <a:cubicBezTo>
                    <a:pt x="2201712" y="868565"/>
                    <a:pt x="2202133" y="870927"/>
                    <a:pt x="2202313" y="873933"/>
                  </a:cubicBezTo>
                  <a:cubicBezTo>
                    <a:pt x="2202751" y="879919"/>
                    <a:pt x="2201352" y="886978"/>
                    <a:pt x="2198346" y="892724"/>
                  </a:cubicBezTo>
                  <a:cubicBezTo>
                    <a:pt x="2196877" y="895627"/>
                    <a:pt x="2195022" y="898255"/>
                    <a:pt x="2193107" y="900445"/>
                  </a:cubicBezTo>
                  <a:cubicBezTo>
                    <a:pt x="2191166" y="902678"/>
                    <a:pt x="2189448" y="904215"/>
                    <a:pt x="2187061" y="905666"/>
                  </a:cubicBezTo>
                  <a:lnTo>
                    <a:pt x="2183711" y="907908"/>
                  </a:lnTo>
                  <a:cubicBezTo>
                    <a:pt x="2182646" y="908672"/>
                    <a:pt x="2181564" y="909437"/>
                    <a:pt x="2179632" y="909832"/>
                  </a:cubicBezTo>
                  <a:cubicBezTo>
                    <a:pt x="2176197" y="910794"/>
                    <a:pt x="2172856" y="911850"/>
                    <a:pt x="2169326" y="912743"/>
                  </a:cubicBezTo>
                  <a:lnTo>
                    <a:pt x="2153635" y="913507"/>
                  </a:lnTo>
                  <a:lnTo>
                    <a:pt x="2137172" y="913241"/>
                  </a:lnTo>
                  <a:cubicBezTo>
                    <a:pt x="2134415" y="913138"/>
                    <a:pt x="2131589" y="912949"/>
                    <a:pt x="2128730" y="912709"/>
                  </a:cubicBezTo>
                  <a:lnTo>
                    <a:pt x="2123585" y="912279"/>
                  </a:lnTo>
                  <a:lnTo>
                    <a:pt x="2114645" y="911309"/>
                  </a:lnTo>
                  <a:cubicBezTo>
                    <a:pt x="2089061" y="908183"/>
                    <a:pt x="2064876" y="902841"/>
                    <a:pt x="2043380" y="898950"/>
                  </a:cubicBezTo>
                  <a:cubicBezTo>
                    <a:pt x="2021678" y="895283"/>
                    <a:pt x="2001787" y="891934"/>
                    <a:pt x="1985573" y="889194"/>
                  </a:cubicBezTo>
                  <a:cubicBezTo>
                    <a:pt x="1948025" y="882959"/>
                    <a:pt x="1918413" y="879550"/>
                    <a:pt x="1893962" y="877669"/>
                  </a:cubicBezTo>
                  <a:cubicBezTo>
                    <a:pt x="1882445" y="876836"/>
                    <a:pt x="1872225" y="876089"/>
                    <a:pt x="1862813" y="875410"/>
                  </a:cubicBezTo>
                  <a:cubicBezTo>
                    <a:pt x="1858398" y="875041"/>
                    <a:pt x="1853993" y="875024"/>
                    <a:pt x="1849544" y="874818"/>
                  </a:cubicBezTo>
                  <a:cubicBezTo>
                    <a:pt x="1847397" y="874749"/>
                    <a:pt x="1845095" y="874689"/>
                    <a:pt x="1842768" y="874723"/>
                  </a:cubicBezTo>
                  <a:cubicBezTo>
                    <a:pt x="1841608" y="874775"/>
                    <a:pt x="1840484" y="874826"/>
                    <a:pt x="1838963" y="874895"/>
                  </a:cubicBezTo>
                  <a:cubicBezTo>
                    <a:pt x="1837563" y="875015"/>
                    <a:pt x="1837821" y="874903"/>
                    <a:pt x="1837855" y="874826"/>
                  </a:cubicBezTo>
                  <a:cubicBezTo>
                    <a:pt x="1769871" y="888791"/>
                    <a:pt x="1710063" y="917286"/>
                    <a:pt x="1644277" y="946168"/>
                  </a:cubicBezTo>
                  <a:cubicBezTo>
                    <a:pt x="1585130" y="972139"/>
                    <a:pt x="1555544" y="883165"/>
                    <a:pt x="1605003" y="853210"/>
                  </a:cubicBezTo>
                  <a:cubicBezTo>
                    <a:pt x="1607734" y="851552"/>
                    <a:pt x="1610551" y="850006"/>
                    <a:pt x="1613342" y="848426"/>
                  </a:cubicBezTo>
                  <a:lnTo>
                    <a:pt x="1613342" y="848426"/>
                  </a:lnTo>
                  <a:cubicBezTo>
                    <a:pt x="1620367" y="843367"/>
                    <a:pt x="1626972" y="838824"/>
                    <a:pt x="1633164" y="834693"/>
                  </a:cubicBezTo>
                  <a:cubicBezTo>
                    <a:pt x="1646957" y="825564"/>
                    <a:pt x="1659032" y="818144"/>
                    <a:pt x="1672017" y="810938"/>
                  </a:cubicBezTo>
                  <a:cubicBezTo>
                    <a:pt x="1677848" y="807314"/>
                    <a:pt x="1707280" y="798331"/>
                    <a:pt x="1712794" y="798932"/>
                  </a:cubicBezTo>
                  <a:cubicBezTo>
                    <a:pt x="1716684" y="799276"/>
                    <a:pt x="1719132" y="799928"/>
                    <a:pt x="1720463" y="800839"/>
                  </a:cubicBezTo>
                  <a:cubicBezTo>
                    <a:pt x="1719793" y="795969"/>
                    <a:pt x="1719596" y="788016"/>
                    <a:pt x="1720369" y="775898"/>
                  </a:cubicBezTo>
                  <a:cubicBezTo>
                    <a:pt x="1721245" y="762819"/>
                    <a:pt x="1723589" y="746106"/>
                    <a:pt x="1727325" y="726413"/>
                  </a:cubicBezTo>
                  <a:cubicBezTo>
                    <a:pt x="1731250" y="706128"/>
                    <a:pt x="1735750" y="684546"/>
                    <a:pt x="1740714" y="660962"/>
                  </a:cubicBezTo>
                  <a:cubicBezTo>
                    <a:pt x="1751003" y="613504"/>
                    <a:pt x="1764770" y="565350"/>
                    <a:pt x="1776845" y="529700"/>
                  </a:cubicBezTo>
                  <a:cubicBezTo>
                    <a:pt x="1798436" y="466190"/>
                    <a:pt x="1816273" y="419676"/>
                    <a:pt x="1834747" y="370775"/>
                  </a:cubicBezTo>
                  <a:cubicBezTo>
                    <a:pt x="1844554" y="344907"/>
                    <a:pt x="1854611" y="318181"/>
                    <a:pt x="1864213" y="291952"/>
                  </a:cubicBezTo>
                  <a:cubicBezTo>
                    <a:pt x="1871624" y="270903"/>
                    <a:pt x="1879088" y="249879"/>
                    <a:pt x="1886594" y="228863"/>
                  </a:cubicBezTo>
                  <a:cubicBezTo>
                    <a:pt x="1886834" y="228151"/>
                    <a:pt x="1887092" y="227412"/>
                    <a:pt x="1887332" y="226708"/>
                  </a:cubicBezTo>
                  <a:cubicBezTo>
                    <a:pt x="1890810" y="216127"/>
                    <a:pt x="1893739" y="207230"/>
                    <a:pt x="1896702" y="198221"/>
                  </a:cubicBezTo>
                  <a:cubicBezTo>
                    <a:pt x="1899373" y="189547"/>
                    <a:pt x="1901932" y="181242"/>
                    <a:pt x="1905033" y="171159"/>
                  </a:cubicBezTo>
                  <a:cubicBezTo>
                    <a:pt x="1910795" y="151887"/>
                    <a:pt x="1917709" y="128768"/>
                    <a:pt x="1926503" y="99345"/>
                  </a:cubicBezTo>
                  <a:cubicBezTo>
                    <a:pt x="1928487" y="92740"/>
                    <a:pt x="1930969" y="84513"/>
                    <a:pt x="1933812" y="75066"/>
                  </a:cubicBezTo>
                  <a:cubicBezTo>
                    <a:pt x="1936826" y="64992"/>
                    <a:pt x="1942039" y="53887"/>
                    <a:pt x="1949854" y="43324"/>
                  </a:cubicBezTo>
                  <a:cubicBezTo>
                    <a:pt x="1957790" y="32898"/>
                    <a:pt x="1968688" y="22875"/>
                    <a:pt x="1982842" y="16734"/>
                  </a:cubicBezTo>
                  <a:cubicBezTo>
                    <a:pt x="1989918" y="13763"/>
                    <a:pt x="1997656" y="11839"/>
                    <a:pt x="2005626" y="11229"/>
                  </a:cubicBezTo>
                  <a:close/>
                  <a:moveTo>
                    <a:pt x="1792573" y="9855"/>
                  </a:moveTo>
                  <a:cubicBezTo>
                    <a:pt x="1800174" y="9727"/>
                    <a:pt x="1807560" y="10439"/>
                    <a:pt x="1815032" y="12578"/>
                  </a:cubicBezTo>
                  <a:cubicBezTo>
                    <a:pt x="1844369" y="21312"/>
                    <a:pt x="1866235" y="48975"/>
                    <a:pt x="1866157" y="80133"/>
                  </a:cubicBezTo>
                  <a:cubicBezTo>
                    <a:pt x="1866209" y="84453"/>
                    <a:pt x="1865522" y="88730"/>
                    <a:pt x="1864732" y="92946"/>
                  </a:cubicBezTo>
                  <a:lnTo>
                    <a:pt x="1862971" y="99121"/>
                  </a:lnTo>
                  <a:cubicBezTo>
                    <a:pt x="1862361" y="101140"/>
                    <a:pt x="1861717" y="102522"/>
                    <a:pt x="1861099" y="104257"/>
                  </a:cubicBezTo>
                  <a:cubicBezTo>
                    <a:pt x="1858591" y="110853"/>
                    <a:pt x="1856101" y="117406"/>
                    <a:pt x="1853627" y="123924"/>
                  </a:cubicBezTo>
                  <a:cubicBezTo>
                    <a:pt x="1848663" y="136952"/>
                    <a:pt x="1843742" y="149826"/>
                    <a:pt x="1838890" y="162545"/>
                  </a:cubicBezTo>
                  <a:cubicBezTo>
                    <a:pt x="1834304" y="174483"/>
                    <a:pt x="1828507" y="189590"/>
                    <a:pt x="1824985" y="198745"/>
                  </a:cubicBezTo>
                  <a:lnTo>
                    <a:pt x="1814697" y="225377"/>
                  </a:lnTo>
                  <a:cubicBezTo>
                    <a:pt x="1801583" y="258939"/>
                    <a:pt x="1791139" y="285657"/>
                    <a:pt x="1783333" y="305642"/>
                  </a:cubicBezTo>
                  <a:cubicBezTo>
                    <a:pt x="1779099" y="316292"/>
                    <a:pt x="1775869" y="324425"/>
                    <a:pt x="1772769" y="332223"/>
                  </a:cubicBezTo>
                  <a:cubicBezTo>
                    <a:pt x="1771326" y="335520"/>
                    <a:pt x="1771060" y="336130"/>
                    <a:pt x="1769557" y="339583"/>
                  </a:cubicBezTo>
                  <a:cubicBezTo>
                    <a:pt x="1767213" y="345071"/>
                    <a:pt x="1764499" y="351417"/>
                    <a:pt x="1761106" y="359353"/>
                  </a:cubicBezTo>
                  <a:cubicBezTo>
                    <a:pt x="1749504" y="386938"/>
                    <a:pt x="1730644" y="434337"/>
                    <a:pt x="1703763" y="505911"/>
                  </a:cubicBezTo>
                  <a:cubicBezTo>
                    <a:pt x="1696076" y="525767"/>
                    <a:pt x="1688416" y="545554"/>
                    <a:pt x="1681064" y="564525"/>
                  </a:cubicBezTo>
                  <a:cubicBezTo>
                    <a:pt x="1671179" y="591140"/>
                    <a:pt x="1660701" y="619335"/>
                    <a:pt x="1651770" y="643391"/>
                  </a:cubicBezTo>
                  <a:cubicBezTo>
                    <a:pt x="1642752" y="667953"/>
                    <a:pt x="1634344" y="690849"/>
                    <a:pt x="1626254" y="712878"/>
                  </a:cubicBezTo>
                  <a:cubicBezTo>
                    <a:pt x="1618757" y="735122"/>
                    <a:pt x="1611551" y="756506"/>
                    <a:pt x="1604371" y="777796"/>
                  </a:cubicBezTo>
                  <a:cubicBezTo>
                    <a:pt x="1596986" y="799070"/>
                    <a:pt x="1588827" y="820282"/>
                    <a:pt x="1578049" y="841324"/>
                  </a:cubicBezTo>
                  <a:cubicBezTo>
                    <a:pt x="1575266" y="846545"/>
                    <a:pt x="1572440" y="851810"/>
                    <a:pt x="1569280" y="856963"/>
                  </a:cubicBezTo>
                  <a:cubicBezTo>
                    <a:pt x="1568945" y="857701"/>
                    <a:pt x="1568258" y="858397"/>
                    <a:pt x="1568120" y="859290"/>
                  </a:cubicBezTo>
                  <a:cubicBezTo>
                    <a:pt x="1567906" y="860192"/>
                    <a:pt x="1567872" y="860784"/>
                    <a:pt x="1567356" y="862966"/>
                  </a:cubicBezTo>
                  <a:cubicBezTo>
                    <a:pt x="1566162" y="866384"/>
                    <a:pt x="1565037" y="869965"/>
                    <a:pt x="1563122" y="873006"/>
                  </a:cubicBezTo>
                  <a:cubicBezTo>
                    <a:pt x="1559738" y="879438"/>
                    <a:pt x="1554903" y="884849"/>
                    <a:pt x="1549398" y="889469"/>
                  </a:cubicBezTo>
                  <a:cubicBezTo>
                    <a:pt x="1543927" y="894175"/>
                    <a:pt x="1537426" y="897765"/>
                    <a:pt x="1530264" y="900204"/>
                  </a:cubicBezTo>
                  <a:cubicBezTo>
                    <a:pt x="1523161" y="902704"/>
                    <a:pt x="1515020" y="903760"/>
                    <a:pt x="1506749" y="902291"/>
                  </a:cubicBezTo>
                  <a:cubicBezTo>
                    <a:pt x="1498599" y="900883"/>
                    <a:pt x="1490208" y="897087"/>
                    <a:pt x="1484222" y="891032"/>
                  </a:cubicBezTo>
                  <a:cubicBezTo>
                    <a:pt x="1482487" y="889701"/>
                    <a:pt x="1481388" y="887966"/>
                    <a:pt x="1479997" y="886395"/>
                  </a:cubicBezTo>
                  <a:cubicBezTo>
                    <a:pt x="1478752" y="884823"/>
                    <a:pt x="1477163" y="883028"/>
                    <a:pt x="1476407" y="881671"/>
                  </a:cubicBezTo>
                  <a:cubicBezTo>
                    <a:pt x="1474552" y="878768"/>
                    <a:pt x="1472680" y="875857"/>
                    <a:pt x="1470799" y="872928"/>
                  </a:cubicBezTo>
                  <a:cubicBezTo>
                    <a:pt x="1467037" y="867071"/>
                    <a:pt x="1463155" y="861179"/>
                    <a:pt x="1459875" y="854893"/>
                  </a:cubicBezTo>
                  <a:cubicBezTo>
                    <a:pt x="1445790" y="830253"/>
                    <a:pt x="1433913" y="803286"/>
                    <a:pt x="1424431" y="775289"/>
                  </a:cubicBezTo>
                  <a:cubicBezTo>
                    <a:pt x="1401329" y="707416"/>
                    <a:pt x="1390868" y="640471"/>
                    <a:pt x="1381902" y="566990"/>
                  </a:cubicBezTo>
                  <a:cubicBezTo>
                    <a:pt x="1380949" y="558917"/>
                    <a:pt x="1380039" y="550810"/>
                    <a:pt x="1379111" y="542728"/>
                  </a:cubicBezTo>
                  <a:cubicBezTo>
                    <a:pt x="1377565" y="535016"/>
                    <a:pt x="1375908" y="526677"/>
                    <a:pt x="1374302" y="518647"/>
                  </a:cubicBezTo>
                  <a:cubicBezTo>
                    <a:pt x="1364614" y="471352"/>
                    <a:pt x="1356120" y="414189"/>
                    <a:pt x="1350263" y="353041"/>
                  </a:cubicBezTo>
                  <a:cubicBezTo>
                    <a:pt x="1348803" y="337101"/>
                    <a:pt x="1347300" y="320843"/>
                    <a:pt x="1345789" y="304414"/>
                  </a:cubicBezTo>
                  <a:cubicBezTo>
                    <a:pt x="1324980" y="361311"/>
                    <a:pt x="1302178" y="422536"/>
                    <a:pt x="1278595" y="484449"/>
                  </a:cubicBezTo>
                  <a:cubicBezTo>
                    <a:pt x="1248811" y="561537"/>
                    <a:pt x="1216751" y="638547"/>
                    <a:pt x="1194756" y="689991"/>
                  </a:cubicBezTo>
                  <a:cubicBezTo>
                    <a:pt x="1188178" y="705286"/>
                    <a:pt x="1182072" y="719053"/>
                    <a:pt x="1176549" y="732605"/>
                  </a:cubicBezTo>
                  <a:cubicBezTo>
                    <a:pt x="1170907" y="746252"/>
                    <a:pt x="1165539" y="759212"/>
                    <a:pt x="1160429" y="771570"/>
                  </a:cubicBezTo>
                  <a:cubicBezTo>
                    <a:pt x="1149909" y="796313"/>
                    <a:pt x="1139199" y="818256"/>
                    <a:pt x="1127528" y="836755"/>
                  </a:cubicBezTo>
                  <a:cubicBezTo>
                    <a:pt x="1121782" y="845910"/>
                    <a:pt x="1115985" y="853914"/>
                    <a:pt x="1110197" y="860948"/>
                  </a:cubicBezTo>
                  <a:cubicBezTo>
                    <a:pt x="1107045" y="864546"/>
                    <a:pt x="1104898" y="867458"/>
                    <a:pt x="1101068" y="871245"/>
                  </a:cubicBezTo>
                  <a:cubicBezTo>
                    <a:pt x="1097521" y="874672"/>
                    <a:pt x="1094798" y="878356"/>
                    <a:pt x="1090968" y="880546"/>
                  </a:cubicBezTo>
                  <a:cubicBezTo>
                    <a:pt x="1083608" y="884934"/>
                    <a:pt x="1074358" y="885132"/>
                    <a:pt x="1067247" y="881465"/>
                  </a:cubicBezTo>
                  <a:cubicBezTo>
                    <a:pt x="1063820" y="879721"/>
                    <a:pt x="1060677" y="876716"/>
                    <a:pt x="1058994" y="872920"/>
                  </a:cubicBezTo>
                  <a:cubicBezTo>
                    <a:pt x="1058178" y="871090"/>
                    <a:pt x="1057628" y="869209"/>
                    <a:pt x="1057302" y="866401"/>
                  </a:cubicBezTo>
                  <a:cubicBezTo>
                    <a:pt x="1056984" y="863962"/>
                    <a:pt x="1057130" y="864391"/>
                    <a:pt x="1057208" y="864443"/>
                  </a:cubicBezTo>
                  <a:cubicBezTo>
                    <a:pt x="1044969" y="807108"/>
                    <a:pt x="1066191" y="737939"/>
                    <a:pt x="1078541" y="682235"/>
                  </a:cubicBezTo>
                  <a:cubicBezTo>
                    <a:pt x="1093458" y="614964"/>
                    <a:pt x="1112189" y="548637"/>
                    <a:pt x="1132303" y="482740"/>
                  </a:cubicBezTo>
                  <a:lnTo>
                    <a:pt x="1132303" y="482740"/>
                  </a:lnTo>
                  <a:cubicBezTo>
                    <a:pt x="1154795" y="409044"/>
                    <a:pt x="1179985" y="336276"/>
                    <a:pt x="1205749" y="263723"/>
                  </a:cubicBezTo>
                  <a:cubicBezTo>
                    <a:pt x="1218503" y="218558"/>
                    <a:pt x="1226464" y="186300"/>
                    <a:pt x="1234786" y="152111"/>
                  </a:cubicBezTo>
                  <a:cubicBezTo>
                    <a:pt x="1237414" y="141289"/>
                    <a:pt x="1254015" y="93410"/>
                    <a:pt x="1258352" y="85767"/>
                  </a:cubicBezTo>
                  <a:cubicBezTo>
                    <a:pt x="1267310" y="70583"/>
                    <a:pt x="1270633" y="71493"/>
                    <a:pt x="1267851" y="89030"/>
                  </a:cubicBezTo>
                  <a:cubicBezTo>
                    <a:pt x="1269285" y="84925"/>
                    <a:pt x="1270745" y="80828"/>
                    <a:pt x="1272171" y="76723"/>
                  </a:cubicBezTo>
                  <a:cubicBezTo>
                    <a:pt x="1272171" y="76706"/>
                    <a:pt x="1272179" y="76689"/>
                    <a:pt x="1272188" y="76672"/>
                  </a:cubicBezTo>
                  <a:cubicBezTo>
                    <a:pt x="1271406" y="76362"/>
                    <a:pt x="1271432" y="73932"/>
                    <a:pt x="1272669" y="68685"/>
                  </a:cubicBezTo>
                  <a:cubicBezTo>
                    <a:pt x="1273768" y="64854"/>
                    <a:pt x="1275520" y="59427"/>
                    <a:pt x="1279239" y="52839"/>
                  </a:cubicBezTo>
                  <a:cubicBezTo>
                    <a:pt x="1282923" y="46269"/>
                    <a:pt x="1288351" y="38308"/>
                    <a:pt x="1297240" y="30433"/>
                  </a:cubicBezTo>
                  <a:cubicBezTo>
                    <a:pt x="1306051" y="22789"/>
                    <a:pt x="1318573" y="15326"/>
                    <a:pt x="1334418" y="13540"/>
                  </a:cubicBezTo>
                  <a:cubicBezTo>
                    <a:pt x="1342302" y="12724"/>
                    <a:pt x="1350615" y="12853"/>
                    <a:pt x="1359307" y="15214"/>
                  </a:cubicBezTo>
                  <a:cubicBezTo>
                    <a:pt x="1367912" y="17490"/>
                    <a:pt x="1376371" y="21724"/>
                    <a:pt x="1383895" y="27762"/>
                  </a:cubicBezTo>
                  <a:cubicBezTo>
                    <a:pt x="1391100" y="33542"/>
                    <a:pt x="1397481" y="40842"/>
                    <a:pt x="1402428" y="50057"/>
                  </a:cubicBezTo>
                  <a:cubicBezTo>
                    <a:pt x="1405425" y="53887"/>
                    <a:pt x="1407298" y="58413"/>
                    <a:pt x="1408182" y="62673"/>
                  </a:cubicBezTo>
                  <a:cubicBezTo>
                    <a:pt x="1408878" y="66082"/>
                    <a:pt x="1409573" y="69526"/>
                    <a:pt x="1410286" y="73005"/>
                  </a:cubicBezTo>
                  <a:cubicBezTo>
                    <a:pt x="1411635" y="79952"/>
                    <a:pt x="1412957" y="87063"/>
                    <a:pt x="1414108" y="94295"/>
                  </a:cubicBezTo>
                  <a:cubicBezTo>
                    <a:pt x="1416478" y="108757"/>
                    <a:pt x="1418505" y="123718"/>
                    <a:pt x="1420283" y="138971"/>
                  </a:cubicBezTo>
                  <a:cubicBezTo>
                    <a:pt x="1425024" y="179868"/>
                    <a:pt x="1428012" y="221246"/>
                    <a:pt x="1432556" y="259841"/>
                  </a:cubicBezTo>
                  <a:cubicBezTo>
                    <a:pt x="1438001" y="298565"/>
                    <a:pt x="1443214" y="335134"/>
                    <a:pt x="1447147" y="366593"/>
                  </a:cubicBezTo>
                  <a:cubicBezTo>
                    <a:pt x="1454172" y="422742"/>
                    <a:pt x="1460304" y="471721"/>
                    <a:pt x="1466041" y="517608"/>
                  </a:cubicBezTo>
                  <a:cubicBezTo>
                    <a:pt x="1471537" y="563520"/>
                    <a:pt x="1476708" y="606290"/>
                    <a:pt x="1485047" y="649660"/>
                  </a:cubicBezTo>
                  <a:cubicBezTo>
                    <a:pt x="1487151" y="660172"/>
                    <a:pt x="1489409" y="671208"/>
                    <a:pt x="1491866" y="681411"/>
                  </a:cubicBezTo>
                  <a:cubicBezTo>
                    <a:pt x="1494227" y="691493"/>
                    <a:pt x="1496881" y="701859"/>
                    <a:pt x="1499982" y="712328"/>
                  </a:cubicBezTo>
                  <a:cubicBezTo>
                    <a:pt x="1502962" y="722832"/>
                    <a:pt x="1506492" y="733413"/>
                    <a:pt x="1510219" y="744036"/>
                  </a:cubicBezTo>
                  <a:lnTo>
                    <a:pt x="1513190" y="751963"/>
                  </a:lnTo>
                  <a:lnTo>
                    <a:pt x="1514685" y="755939"/>
                  </a:lnTo>
                  <a:lnTo>
                    <a:pt x="1515432" y="757932"/>
                  </a:lnTo>
                  <a:lnTo>
                    <a:pt x="1515810" y="758928"/>
                  </a:lnTo>
                  <a:cubicBezTo>
                    <a:pt x="1515947" y="759323"/>
                    <a:pt x="1516067" y="759692"/>
                    <a:pt x="1516128" y="759117"/>
                  </a:cubicBezTo>
                  <a:lnTo>
                    <a:pt x="1517708" y="752410"/>
                  </a:lnTo>
                  <a:cubicBezTo>
                    <a:pt x="1522732" y="727976"/>
                    <a:pt x="1528872" y="704058"/>
                    <a:pt x="1533707" y="682244"/>
                  </a:cubicBezTo>
                  <a:cubicBezTo>
                    <a:pt x="1537873" y="663462"/>
                    <a:pt x="1542390" y="644765"/>
                    <a:pt x="1547097" y="626120"/>
                  </a:cubicBezTo>
                  <a:cubicBezTo>
                    <a:pt x="1547629" y="623947"/>
                    <a:pt x="1548153" y="621706"/>
                    <a:pt x="1548677" y="619550"/>
                  </a:cubicBezTo>
                  <a:cubicBezTo>
                    <a:pt x="1553280" y="601223"/>
                    <a:pt x="1557119" y="585876"/>
                    <a:pt x="1561027" y="570297"/>
                  </a:cubicBezTo>
                  <a:cubicBezTo>
                    <a:pt x="1564866" y="555370"/>
                    <a:pt x="1568541" y="541114"/>
                    <a:pt x="1572982" y="523860"/>
                  </a:cubicBezTo>
                  <a:cubicBezTo>
                    <a:pt x="1581647" y="490890"/>
                    <a:pt x="1592202" y="451547"/>
                    <a:pt x="1607171" y="401547"/>
                  </a:cubicBezTo>
                  <a:cubicBezTo>
                    <a:pt x="1620294" y="356828"/>
                    <a:pt x="1649357" y="267991"/>
                    <a:pt x="1680145" y="179636"/>
                  </a:cubicBezTo>
                  <a:cubicBezTo>
                    <a:pt x="1687849" y="157349"/>
                    <a:pt x="1695750" y="134522"/>
                    <a:pt x="1703771" y="111317"/>
                  </a:cubicBezTo>
                  <a:cubicBezTo>
                    <a:pt x="1707774" y="99714"/>
                    <a:pt x="1711801" y="88017"/>
                    <a:pt x="1715864" y="76242"/>
                  </a:cubicBezTo>
                  <a:cubicBezTo>
                    <a:pt x="1719857" y="63721"/>
                    <a:pt x="1726590" y="50632"/>
                    <a:pt x="1735617" y="39888"/>
                  </a:cubicBezTo>
                  <a:cubicBezTo>
                    <a:pt x="1744651" y="29007"/>
                    <a:pt x="1756434" y="19715"/>
                    <a:pt x="1770485" y="14364"/>
                  </a:cubicBezTo>
                  <a:cubicBezTo>
                    <a:pt x="1777501" y="11702"/>
                    <a:pt x="1785025" y="10311"/>
                    <a:pt x="1792573" y="9855"/>
                  </a:cubicBezTo>
                  <a:close/>
                  <a:moveTo>
                    <a:pt x="470418" y="99"/>
                  </a:moveTo>
                  <a:cubicBezTo>
                    <a:pt x="497051" y="-738"/>
                    <a:pt x="522100" y="3719"/>
                    <a:pt x="544599" y="15326"/>
                  </a:cubicBezTo>
                  <a:cubicBezTo>
                    <a:pt x="574272" y="30802"/>
                    <a:pt x="597374" y="58636"/>
                    <a:pt x="608582" y="94432"/>
                  </a:cubicBezTo>
                  <a:cubicBezTo>
                    <a:pt x="619867" y="130339"/>
                    <a:pt x="616921" y="174431"/>
                    <a:pt x="601531" y="214246"/>
                  </a:cubicBezTo>
                  <a:cubicBezTo>
                    <a:pt x="599238" y="220309"/>
                    <a:pt x="596661" y="226210"/>
                    <a:pt x="593819" y="231955"/>
                  </a:cubicBezTo>
                  <a:cubicBezTo>
                    <a:pt x="592651" y="234772"/>
                    <a:pt x="590572" y="237924"/>
                    <a:pt x="588760" y="240930"/>
                  </a:cubicBezTo>
                  <a:cubicBezTo>
                    <a:pt x="587815" y="242433"/>
                    <a:pt x="586922" y="243961"/>
                    <a:pt x="585917" y="245421"/>
                  </a:cubicBezTo>
                  <a:lnTo>
                    <a:pt x="582431" y="249492"/>
                  </a:lnTo>
                  <a:cubicBezTo>
                    <a:pt x="573181" y="260348"/>
                    <a:pt x="560453" y="268223"/>
                    <a:pt x="546618" y="271641"/>
                  </a:cubicBezTo>
                  <a:cubicBezTo>
                    <a:pt x="532808" y="275094"/>
                    <a:pt x="517847" y="274364"/>
                    <a:pt x="504226" y="268799"/>
                  </a:cubicBezTo>
                  <a:cubicBezTo>
                    <a:pt x="490622" y="263362"/>
                    <a:pt x="478582" y="252412"/>
                    <a:pt x="472338" y="238431"/>
                  </a:cubicBezTo>
                  <a:cubicBezTo>
                    <a:pt x="470741" y="235820"/>
                    <a:pt x="470311" y="232805"/>
                    <a:pt x="469298" y="229997"/>
                  </a:cubicBezTo>
                  <a:cubicBezTo>
                    <a:pt x="468328" y="227154"/>
                    <a:pt x="467598" y="224286"/>
                    <a:pt x="467391" y="221357"/>
                  </a:cubicBezTo>
                  <a:cubicBezTo>
                    <a:pt x="467323" y="220816"/>
                    <a:pt x="467280" y="220284"/>
                    <a:pt x="467211" y="219751"/>
                  </a:cubicBezTo>
                  <a:cubicBezTo>
                    <a:pt x="466807" y="217939"/>
                    <a:pt x="466429" y="216084"/>
                    <a:pt x="465957" y="214178"/>
                  </a:cubicBezTo>
                  <a:cubicBezTo>
                    <a:pt x="465124" y="209145"/>
                    <a:pt x="465201" y="204499"/>
                    <a:pt x="465107" y="200222"/>
                  </a:cubicBezTo>
                  <a:cubicBezTo>
                    <a:pt x="465064" y="191479"/>
                    <a:pt x="465365" y="182693"/>
                    <a:pt x="465158" y="173968"/>
                  </a:cubicBezTo>
                  <a:cubicBezTo>
                    <a:pt x="465073" y="169613"/>
                    <a:pt x="464832" y="165311"/>
                    <a:pt x="464385" y="161205"/>
                  </a:cubicBezTo>
                  <a:cubicBezTo>
                    <a:pt x="464093" y="159436"/>
                    <a:pt x="463819" y="156791"/>
                    <a:pt x="463458" y="155889"/>
                  </a:cubicBezTo>
                  <a:cubicBezTo>
                    <a:pt x="463243" y="155280"/>
                    <a:pt x="462831" y="154215"/>
                    <a:pt x="462419" y="153502"/>
                  </a:cubicBezTo>
                  <a:cubicBezTo>
                    <a:pt x="461586" y="151930"/>
                    <a:pt x="459997" y="150848"/>
                    <a:pt x="458314" y="150539"/>
                  </a:cubicBezTo>
                  <a:cubicBezTo>
                    <a:pt x="457472" y="150376"/>
                    <a:pt x="456622" y="150393"/>
                    <a:pt x="455814" y="150462"/>
                  </a:cubicBezTo>
                  <a:lnTo>
                    <a:pt x="452482" y="151011"/>
                  </a:lnTo>
                  <a:cubicBezTo>
                    <a:pt x="444950" y="152299"/>
                    <a:pt x="436165" y="155632"/>
                    <a:pt x="426091" y="159548"/>
                  </a:cubicBezTo>
                  <a:cubicBezTo>
                    <a:pt x="390303" y="173504"/>
                    <a:pt x="357797" y="201991"/>
                    <a:pt x="325832" y="238491"/>
                  </a:cubicBezTo>
                  <a:cubicBezTo>
                    <a:pt x="293188" y="275077"/>
                    <a:pt x="261738" y="319941"/>
                    <a:pt x="234608" y="369367"/>
                  </a:cubicBezTo>
                  <a:cubicBezTo>
                    <a:pt x="207306" y="418637"/>
                    <a:pt x="184495" y="471429"/>
                    <a:pt x="169664" y="507130"/>
                  </a:cubicBezTo>
                  <a:cubicBezTo>
                    <a:pt x="160758" y="528360"/>
                    <a:pt x="153157" y="546533"/>
                    <a:pt x="147369" y="563727"/>
                  </a:cubicBezTo>
                  <a:cubicBezTo>
                    <a:pt x="141391" y="580860"/>
                    <a:pt x="136625" y="596422"/>
                    <a:pt x="132477" y="610429"/>
                  </a:cubicBezTo>
                  <a:cubicBezTo>
                    <a:pt x="128363" y="624291"/>
                    <a:pt x="125185" y="635799"/>
                    <a:pt x="122351" y="646045"/>
                  </a:cubicBezTo>
                  <a:cubicBezTo>
                    <a:pt x="121071" y="651086"/>
                    <a:pt x="119697" y="656162"/>
                    <a:pt x="118615" y="661280"/>
                  </a:cubicBezTo>
                  <a:cubicBezTo>
                    <a:pt x="118074" y="663745"/>
                    <a:pt x="117490" y="666407"/>
                    <a:pt x="117018" y="669113"/>
                  </a:cubicBezTo>
                  <a:cubicBezTo>
                    <a:pt x="116812" y="670469"/>
                    <a:pt x="116614" y="671775"/>
                    <a:pt x="116339" y="673578"/>
                  </a:cubicBezTo>
                  <a:cubicBezTo>
                    <a:pt x="116142" y="675245"/>
                    <a:pt x="116090" y="674910"/>
                    <a:pt x="116022" y="674850"/>
                  </a:cubicBezTo>
                  <a:cubicBezTo>
                    <a:pt x="115180" y="749704"/>
                    <a:pt x="137363" y="820617"/>
                    <a:pt x="215825" y="829738"/>
                  </a:cubicBezTo>
                  <a:cubicBezTo>
                    <a:pt x="280014" y="837201"/>
                    <a:pt x="340440" y="796673"/>
                    <a:pt x="388457" y="758774"/>
                  </a:cubicBezTo>
                  <a:cubicBezTo>
                    <a:pt x="399321" y="750202"/>
                    <a:pt x="409498" y="741133"/>
                    <a:pt x="419254" y="731729"/>
                  </a:cubicBezTo>
                  <a:cubicBezTo>
                    <a:pt x="425747" y="724180"/>
                    <a:pt x="431347" y="716975"/>
                    <a:pt x="436328" y="710156"/>
                  </a:cubicBezTo>
                  <a:cubicBezTo>
                    <a:pt x="447604" y="694456"/>
                    <a:pt x="455917" y="680423"/>
                    <a:pt x="464154" y="665643"/>
                  </a:cubicBezTo>
                  <a:cubicBezTo>
                    <a:pt x="468078" y="659030"/>
                    <a:pt x="488175" y="630251"/>
                    <a:pt x="492770" y="626051"/>
                  </a:cubicBezTo>
                  <a:cubicBezTo>
                    <a:pt x="502363" y="618030"/>
                    <a:pt x="505283" y="619842"/>
                    <a:pt x="500988" y="631771"/>
                  </a:cubicBezTo>
                  <a:cubicBezTo>
                    <a:pt x="502732" y="629212"/>
                    <a:pt x="504501" y="626687"/>
                    <a:pt x="506227" y="624102"/>
                  </a:cubicBezTo>
                  <a:cubicBezTo>
                    <a:pt x="506253" y="624059"/>
                    <a:pt x="506296" y="624024"/>
                    <a:pt x="506322" y="623981"/>
                  </a:cubicBezTo>
                  <a:cubicBezTo>
                    <a:pt x="505609" y="623466"/>
                    <a:pt x="505798" y="621774"/>
                    <a:pt x="508117" y="618279"/>
                  </a:cubicBezTo>
                  <a:cubicBezTo>
                    <a:pt x="509929" y="615840"/>
                    <a:pt x="513562" y="612439"/>
                    <a:pt x="519883" y="611391"/>
                  </a:cubicBezTo>
                  <a:cubicBezTo>
                    <a:pt x="523000" y="610799"/>
                    <a:pt x="526745" y="610987"/>
                    <a:pt x="530755" y="612490"/>
                  </a:cubicBezTo>
                  <a:cubicBezTo>
                    <a:pt x="532718" y="613225"/>
                    <a:pt x="534815" y="614461"/>
                    <a:pt x="536668" y="616216"/>
                  </a:cubicBezTo>
                  <a:lnTo>
                    <a:pt x="539835" y="621082"/>
                  </a:lnTo>
                  <a:lnTo>
                    <a:pt x="540070" y="620472"/>
                  </a:lnTo>
                  <a:cubicBezTo>
                    <a:pt x="548699" y="604503"/>
                    <a:pt x="559613" y="589118"/>
                    <a:pt x="572951" y="574367"/>
                  </a:cubicBezTo>
                  <a:cubicBezTo>
                    <a:pt x="586803" y="560120"/>
                    <a:pt x="603525" y="546524"/>
                    <a:pt x="623329" y="536021"/>
                  </a:cubicBezTo>
                  <a:cubicBezTo>
                    <a:pt x="643485" y="526007"/>
                    <a:pt x="665978" y="519566"/>
                    <a:pt x="690308" y="518596"/>
                  </a:cubicBezTo>
                  <a:lnTo>
                    <a:pt x="701585" y="518587"/>
                  </a:lnTo>
                  <a:cubicBezTo>
                    <a:pt x="703551" y="518664"/>
                    <a:pt x="705123" y="518475"/>
                    <a:pt x="707390" y="518784"/>
                  </a:cubicBezTo>
                  <a:cubicBezTo>
                    <a:pt x="709761" y="519171"/>
                    <a:pt x="712122" y="519643"/>
                    <a:pt x="714441" y="520184"/>
                  </a:cubicBezTo>
                  <a:cubicBezTo>
                    <a:pt x="723588" y="522804"/>
                    <a:pt x="731300" y="529863"/>
                    <a:pt x="733816" y="539027"/>
                  </a:cubicBezTo>
                  <a:cubicBezTo>
                    <a:pt x="736668" y="547899"/>
                    <a:pt x="735208" y="558410"/>
                    <a:pt x="731927" y="566294"/>
                  </a:cubicBezTo>
                  <a:cubicBezTo>
                    <a:pt x="728784" y="573929"/>
                    <a:pt x="724043" y="580800"/>
                    <a:pt x="717336" y="586288"/>
                  </a:cubicBezTo>
                  <a:cubicBezTo>
                    <a:pt x="715541" y="587559"/>
                    <a:pt x="713823" y="588899"/>
                    <a:pt x="711899" y="590015"/>
                  </a:cubicBezTo>
                  <a:cubicBezTo>
                    <a:pt x="709847" y="591003"/>
                    <a:pt x="707828" y="592068"/>
                    <a:pt x="705673" y="592858"/>
                  </a:cubicBezTo>
                  <a:cubicBezTo>
                    <a:pt x="703491" y="593476"/>
                    <a:pt x="700932" y="594103"/>
                    <a:pt x="699000" y="594524"/>
                  </a:cubicBezTo>
                  <a:lnTo>
                    <a:pt x="694645" y="595503"/>
                  </a:lnTo>
                  <a:cubicBezTo>
                    <a:pt x="691743" y="596181"/>
                    <a:pt x="688797" y="596705"/>
                    <a:pt x="685885" y="597452"/>
                  </a:cubicBezTo>
                  <a:lnTo>
                    <a:pt x="677357" y="600682"/>
                  </a:lnTo>
                  <a:cubicBezTo>
                    <a:pt x="674420" y="601583"/>
                    <a:pt x="671706" y="603069"/>
                    <a:pt x="669001" y="604598"/>
                  </a:cubicBezTo>
                  <a:cubicBezTo>
                    <a:pt x="666304" y="606144"/>
                    <a:pt x="663436" y="607423"/>
                    <a:pt x="660808" y="609167"/>
                  </a:cubicBezTo>
                  <a:cubicBezTo>
                    <a:pt x="655741" y="612937"/>
                    <a:pt x="650227" y="616286"/>
                    <a:pt x="645641" y="620976"/>
                  </a:cubicBezTo>
                  <a:cubicBezTo>
                    <a:pt x="641253" y="624961"/>
                    <a:pt x="637156" y="629306"/>
                    <a:pt x="633326" y="633918"/>
                  </a:cubicBezTo>
                  <a:cubicBezTo>
                    <a:pt x="632561" y="635052"/>
                    <a:pt x="631797" y="636185"/>
                    <a:pt x="631007" y="637353"/>
                  </a:cubicBezTo>
                  <a:cubicBezTo>
                    <a:pt x="629066" y="640995"/>
                    <a:pt x="627065" y="644765"/>
                    <a:pt x="625124" y="648424"/>
                  </a:cubicBezTo>
                  <a:cubicBezTo>
                    <a:pt x="617996" y="663711"/>
                    <a:pt x="613246" y="681703"/>
                    <a:pt x="614071" y="699850"/>
                  </a:cubicBezTo>
                  <a:cubicBezTo>
                    <a:pt x="614938" y="718014"/>
                    <a:pt x="622384" y="735336"/>
                    <a:pt x="635748" y="748390"/>
                  </a:cubicBezTo>
                  <a:cubicBezTo>
                    <a:pt x="642008" y="755570"/>
                    <a:pt x="650262" y="759976"/>
                    <a:pt x="658575" y="763789"/>
                  </a:cubicBezTo>
                  <a:cubicBezTo>
                    <a:pt x="667137" y="767302"/>
                    <a:pt x="676748" y="768573"/>
                    <a:pt x="686710" y="768702"/>
                  </a:cubicBezTo>
                  <a:cubicBezTo>
                    <a:pt x="706815" y="768315"/>
                    <a:pt x="728835" y="761118"/>
                    <a:pt x="748674" y="748382"/>
                  </a:cubicBezTo>
                  <a:cubicBezTo>
                    <a:pt x="758722" y="742155"/>
                    <a:pt x="768143" y="734194"/>
                    <a:pt x="776191" y="725245"/>
                  </a:cubicBezTo>
                  <a:cubicBezTo>
                    <a:pt x="784006" y="716597"/>
                    <a:pt x="791014" y="705587"/>
                    <a:pt x="796622" y="694070"/>
                  </a:cubicBezTo>
                  <a:cubicBezTo>
                    <a:pt x="807486" y="670933"/>
                    <a:pt x="811059" y="644464"/>
                    <a:pt x="806498" y="617729"/>
                  </a:cubicBezTo>
                  <a:cubicBezTo>
                    <a:pt x="802050" y="590771"/>
                    <a:pt x="790241" y="564912"/>
                    <a:pt x="775375" y="541766"/>
                  </a:cubicBezTo>
                  <a:cubicBezTo>
                    <a:pt x="760388" y="517728"/>
                    <a:pt x="745651" y="495321"/>
                    <a:pt x="734881" y="476367"/>
                  </a:cubicBezTo>
                  <a:cubicBezTo>
                    <a:pt x="722042" y="454201"/>
                    <a:pt x="711882" y="432765"/>
                    <a:pt x="705054" y="412522"/>
                  </a:cubicBezTo>
                  <a:cubicBezTo>
                    <a:pt x="698175" y="392280"/>
                    <a:pt x="694706" y="373300"/>
                    <a:pt x="693709" y="356407"/>
                  </a:cubicBezTo>
                  <a:cubicBezTo>
                    <a:pt x="692962" y="339634"/>
                    <a:pt x="694439" y="326022"/>
                    <a:pt x="696724" y="314402"/>
                  </a:cubicBezTo>
                  <a:cubicBezTo>
                    <a:pt x="697626" y="308674"/>
                    <a:pt x="699369" y="303057"/>
                    <a:pt x="700649" y="297492"/>
                  </a:cubicBezTo>
                  <a:cubicBezTo>
                    <a:pt x="701464" y="294778"/>
                    <a:pt x="702306" y="291952"/>
                    <a:pt x="703148" y="289118"/>
                  </a:cubicBezTo>
                  <a:cubicBezTo>
                    <a:pt x="703551" y="287693"/>
                    <a:pt x="703947" y="286319"/>
                    <a:pt x="704496" y="284403"/>
                  </a:cubicBezTo>
                  <a:cubicBezTo>
                    <a:pt x="704943" y="282651"/>
                    <a:pt x="704943" y="283012"/>
                    <a:pt x="705003" y="283089"/>
                  </a:cubicBezTo>
                  <a:cubicBezTo>
                    <a:pt x="729934" y="148624"/>
                    <a:pt x="882298" y="55742"/>
                    <a:pt x="1004672" y="25306"/>
                  </a:cubicBezTo>
                  <a:cubicBezTo>
                    <a:pt x="1022578" y="20848"/>
                    <a:pt x="1042073" y="17147"/>
                    <a:pt x="1061611" y="15524"/>
                  </a:cubicBezTo>
                  <a:cubicBezTo>
                    <a:pt x="1072355" y="13703"/>
                    <a:pt x="1082335" y="12544"/>
                    <a:pt x="1091765" y="12011"/>
                  </a:cubicBezTo>
                  <a:cubicBezTo>
                    <a:pt x="1113020" y="10869"/>
                    <a:pt x="1132018" y="12432"/>
                    <a:pt x="1151135" y="19792"/>
                  </a:cubicBezTo>
                  <a:cubicBezTo>
                    <a:pt x="1153256" y="20745"/>
                    <a:pt x="1157293" y="22600"/>
                    <a:pt x="1161948" y="25460"/>
                  </a:cubicBezTo>
                  <a:cubicBezTo>
                    <a:pt x="1166259" y="28801"/>
                    <a:pt x="1171936" y="32219"/>
                    <a:pt x="1176187" y="37114"/>
                  </a:cubicBezTo>
                  <a:cubicBezTo>
                    <a:pt x="1178420" y="39433"/>
                    <a:pt x="1180713" y="41709"/>
                    <a:pt x="1182697" y="44011"/>
                  </a:cubicBezTo>
                  <a:cubicBezTo>
                    <a:pt x="1184431" y="46493"/>
                    <a:pt x="1186080" y="48846"/>
                    <a:pt x="1187583" y="50993"/>
                  </a:cubicBezTo>
                  <a:cubicBezTo>
                    <a:pt x="1190675" y="55210"/>
                    <a:pt x="1192307" y="58877"/>
                    <a:pt x="1192753" y="60689"/>
                  </a:cubicBezTo>
                  <a:cubicBezTo>
                    <a:pt x="1195029" y="69234"/>
                    <a:pt x="1194703" y="72996"/>
                    <a:pt x="1192195" y="72481"/>
                  </a:cubicBezTo>
                  <a:cubicBezTo>
                    <a:pt x="1190941" y="72232"/>
                    <a:pt x="1189121" y="70909"/>
                    <a:pt x="1186785" y="68599"/>
                  </a:cubicBezTo>
                  <a:cubicBezTo>
                    <a:pt x="1185883" y="67783"/>
                    <a:pt x="1184964" y="66744"/>
                    <a:pt x="1183993" y="65619"/>
                  </a:cubicBezTo>
                  <a:cubicBezTo>
                    <a:pt x="1185634" y="68479"/>
                    <a:pt x="1187309" y="71295"/>
                    <a:pt x="1188760" y="74447"/>
                  </a:cubicBezTo>
                  <a:cubicBezTo>
                    <a:pt x="1188777" y="74499"/>
                    <a:pt x="1188794" y="74550"/>
                    <a:pt x="1188820" y="74602"/>
                  </a:cubicBezTo>
                  <a:cubicBezTo>
                    <a:pt x="1189584" y="74293"/>
                    <a:pt x="1190924" y="75469"/>
                    <a:pt x="1193114" y="78913"/>
                  </a:cubicBezTo>
                  <a:cubicBezTo>
                    <a:pt x="1196360" y="83997"/>
                    <a:pt x="1201831" y="94106"/>
                    <a:pt x="1204201" y="111531"/>
                  </a:cubicBezTo>
                  <a:cubicBezTo>
                    <a:pt x="1206838" y="128776"/>
                    <a:pt x="1205490" y="151673"/>
                    <a:pt x="1198542" y="177265"/>
                  </a:cubicBezTo>
                  <a:cubicBezTo>
                    <a:pt x="1191422" y="203460"/>
                    <a:pt x="1179424" y="230753"/>
                    <a:pt x="1165932" y="258390"/>
                  </a:cubicBezTo>
                  <a:cubicBezTo>
                    <a:pt x="1159130" y="272432"/>
                    <a:pt x="1152080" y="286336"/>
                    <a:pt x="1145724" y="300111"/>
                  </a:cubicBezTo>
                  <a:cubicBezTo>
                    <a:pt x="1142821" y="306501"/>
                    <a:pt x="1138716" y="315304"/>
                    <a:pt x="1133555" y="322226"/>
                  </a:cubicBezTo>
                  <a:cubicBezTo>
                    <a:pt x="1128419" y="329432"/>
                    <a:pt x="1121686" y="335632"/>
                    <a:pt x="1114231" y="340399"/>
                  </a:cubicBezTo>
                  <a:cubicBezTo>
                    <a:pt x="1099193" y="350052"/>
                    <a:pt x="1081029" y="352749"/>
                    <a:pt x="1065373" y="349957"/>
                  </a:cubicBezTo>
                  <a:cubicBezTo>
                    <a:pt x="1049648" y="347115"/>
                    <a:pt x="1035872" y="339780"/>
                    <a:pt x="1026039" y="329990"/>
                  </a:cubicBezTo>
                  <a:cubicBezTo>
                    <a:pt x="1017056" y="321479"/>
                    <a:pt x="1010975" y="310598"/>
                    <a:pt x="1007772" y="299493"/>
                  </a:cubicBezTo>
                  <a:cubicBezTo>
                    <a:pt x="1004654" y="288294"/>
                    <a:pt x="1004878" y="276854"/>
                    <a:pt x="1007085" y="266566"/>
                  </a:cubicBezTo>
                  <a:cubicBezTo>
                    <a:pt x="1009180" y="256286"/>
                    <a:pt x="1013835" y="246753"/>
                    <a:pt x="1017734" y="238946"/>
                  </a:cubicBezTo>
                  <a:cubicBezTo>
                    <a:pt x="1021719" y="230770"/>
                    <a:pt x="1025609" y="222766"/>
                    <a:pt x="1029448" y="214899"/>
                  </a:cubicBezTo>
                  <a:cubicBezTo>
                    <a:pt x="1033202" y="207058"/>
                    <a:pt x="1036018" y="199346"/>
                    <a:pt x="1038414" y="191402"/>
                  </a:cubicBezTo>
                  <a:cubicBezTo>
                    <a:pt x="1040596" y="183415"/>
                    <a:pt x="1041944" y="175539"/>
                    <a:pt x="1040708" y="168729"/>
                  </a:cubicBezTo>
                  <a:cubicBezTo>
                    <a:pt x="1039892" y="165276"/>
                    <a:pt x="1038294" y="161884"/>
                    <a:pt x="1035469" y="159565"/>
                  </a:cubicBezTo>
                  <a:cubicBezTo>
                    <a:pt x="1032669" y="157238"/>
                    <a:pt x="1029019" y="156250"/>
                    <a:pt x="1025412" y="155872"/>
                  </a:cubicBezTo>
                  <a:cubicBezTo>
                    <a:pt x="1021865" y="155503"/>
                    <a:pt x="1017880" y="155795"/>
                    <a:pt x="1014024" y="156448"/>
                  </a:cubicBezTo>
                  <a:lnTo>
                    <a:pt x="1002061" y="159728"/>
                  </a:lnTo>
                  <a:cubicBezTo>
                    <a:pt x="970559" y="168875"/>
                    <a:pt x="938989" y="182264"/>
                    <a:pt x="910905" y="200419"/>
                  </a:cubicBezTo>
                  <a:cubicBezTo>
                    <a:pt x="907796" y="202438"/>
                    <a:pt x="904747" y="204533"/>
                    <a:pt x="901724" y="206672"/>
                  </a:cubicBezTo>
                  <a:cubicBezTo>
                    <a:pt x="882470" y="220516"/>
                    <a:pt x="865259" y="236644"/>
                    <a:pt x="851483" y="255126"/>
                  </a:cubicBezTo>
                  <a:cubicBezTo>
                    <a:pt x="850753" y="256148"/>
                    <a:pt x="849946" y="257144"/>
                    <a:pt x="849233" y="258184"/>
                  </a:cubicBezTo>
                  <a:cubicBezTo>
                    <a:pt x="848752" y="258854"/>
                    <a:pt x="848400" y="259523"/>
                    <a:pt x="847945" y="260202"/>
                  </a:cubicBezTo>
                  <a:cubicBezTo>
                    <a:pt x="846193" y="262847"/>
                    <a:pt x="844467" y="265509"/>
                    <a:pt x="842912" y="268232"/>
                  </a:cubicBezTo>
                  <a:cubicBezTo>
                    <a:pt x="836110" y="280942"/>
                    <a:pt x="833586" y="292992"/>
                    <a:pt x="833182" y="304998"/>
                  </a:cubicBezTo>
                  <a:cubicBezTo>
                    <a:pt x="833036" y="316584"/>
                    <a:pt x="834968" y="327619"/>
                    <a:pt x="839486" y="340124"/>
                  </a:cubicBezTo>
                  <a:cubicBezTo>
                    <a:pt x="848108" y="364325"/>
                    <a:pt x="866135" y="389188"/>
                    <a:pt x="890045" y="420716"/>
                  </a:cubicBezTo>
                  <a:cubicBezTo>
                    <a:pt x="900591" y="434963"/>
                    <a:pt x="916513" y="456494"/>
                    <a:pt x="932281" y="483933"/>
                  </a:cubicBezTo>
                  <a:cubicBezTo>
                    <a:pt x="947998" y="511261"/>
                    <a:pt x="962632" y="545554"/>
                    <a:pt x="968369" y="582234"/>
                  </a:cubicBezTo>
                  <a:cubicBezTo>
                    <a:pt x="974398" y="619000"/>
                    <a:pt x="972594" y="658824"/>
                    <a:pt x="962409" y="697308"/>
                  </a:cubicBezTo>
                  <a:cubicBezTo>
                    <a:pt x="957771" y="716691"/>
                    <a:pt x="950025" y="735328"/>
                    <a:pt x="941565" y="753552"/>
                  </a:cubicBezTo>
                  <a:cubicBezTo>
                    <a:pt x="932110" y="771287"/>
                    <a:pt x="921915" y="788807"/>
                    <a:pt x="909076" y="804291"/>
                  </a:cubicBezTo>
                  <a:cubicBezTo>
                    <a:pt x="902403" y="813352"/>
                    <a:pt x="894476" y="821201"/>
                    <a:pt x="887004" y="829231"/>
                  </a:cubicBezTo>
                  <a:cubicBezTo>
                    <a:pt x="883191" y="833173"/>
                    <a:pt x="878940" y="836634"/>
                    <a:pt x="874955" y="840310"/>
                  </a:cubicBezTo>
                  <a:cubicBezTo>
                    <a:pt x="870918" y="843934"/>
                    <a:pt x="866968" y="847610"/>
                    <a:pt x="862562" y="850685"/>
                  </a:cubicBezTo>
                  <a:cubicBezTo>
                    <a:pt x="858534" y="853699"/>
                    <a:pt x="853974" y="857117"/>
                    <a:pt x="849646" y="860355"/>
                  </a:cubicBezTo>
                  <a:cubicBezTo>
                    <a:pt x="845231" y="863464"/>
                    <a:pt x="840748" y="865963"/>
                    <a:pt x="837510" y="868050"/>
                  </a:cubicBezTo>
                  <a:lnTo>
                    <a:pt x="827952" y="873924"/>
                  </a:lnTo>
                  <a:lnTo>
                    <a:pt x="817929" y="878983"/>
                  </a:lnTo>
                  <a:cubicBezTo>
                    <a:pt x="805459" y="885759"/>
                    <a:pt x="793307" y="889701"/>
                    <a:pt x="782864" y="893823"/>
                  </a:cubicBezTo>
                  <a:cubicBezTo>
                    <a:pt x="777410" y="895326"/>
                    <a:pt x="772292" y="896726"/>
                    <a:pt x="767525" y="898040"/>
                  </a:cubicBezTo>
                  <a:cubicBezTo>
                    <a:pt x="765146" y="898676"/>
                    <a:pt x="762844" y="899285"/>
                    <a:pt x="760637" y="899878"/>
                  </a:cubicBezTo>
                  <a:cubicBezTo>
                    <a:pt x="758379" y="900239"/>
                    <a:pt x="756214" y="900591"/>
                    <a:pt x="754127" y="900934"/>
                  </a:cubicBezTo>
                  <a:cubicBezTo>
                    <a:pt x="745204" y="902308"/>
                    <a:pt x="738471" y="903700"/>
                    <a:pt x="731867" y="903760"/>
                  </a:cubicBezTo>
                  <a:cubicBezTo>
                    <a:pt x="729067" y="903803"/>
                    <a:pt x="728509" y="903811"/>
                    <a:pt x="725572" y="903854"/>
                  </a:cubicBezTo>
                  <a:cubicBezTo>
                    <a:pt x="720925" y="903975"/>
                    <a:pt x="715558" y="904155"/>
                    <a:pt x="708807" y="903485"/>
                  </a:cubicBezTo>
                  <a:cubicBezTo>
                    <a:pt x="702993" y="902901"/>
                    <a:pt x="696140" y="903159"/>
                    <a:pt x="688342" y="901656"/>
                  </a:cubicBezTo>
                  <a:cubicBezTo>
                    <a:pt x="684434" y="901080"/>
                    <a:pt x="680269" y="900462"/>
                    <a:pt x="675837" y="899809"/>
                  </a:cubicBezTo>
                  <a:cubicBezTo>
                    <a:pt x="671389" y="899251"/>
                    <a:pt x="666828" y="897757"/>
                    <a:pt x="661916" y="896692"/>
                  </a:cubicBezTo>
                  <a:cubicBezTo>
                    <a:pt x="642498" y="891874"/>
                    <a:pt x="618751" y="884033"/>
                    <a:pt x="594163" y="867646"/>
                  </a:cubicBezTo>
                  <a:cubicBezTo>
                    <a:pt x="580783" y="858208"/>
                    <a:pt x="567926" y="847868"/>
                    <a:pt x="557835" y="835793"/>
                  </a:cubicBezTo>
                  <a:cubicBezTo>
                    <a:pt x="554409" y="831507"/>
                    <a:pt x="550226" y="827694"/>
                    <a:pt x="547297" y="822919"/>
                  </a:cubicBezTo>
                  <a:cubicBezTo>
                    <a:pt x="544189" y="818273"/>
                    <a:pt x="541071" y="813618"/>
                    <a:pt x="537996" y="809015"/>
                  </a:cubicBezTo>
                  <a:cubicBezTo>
                    <a:pt x="533118" y="799130"/>
                    <a:pt x="527519" y="789683"/>
                    <a:pt x="524848" y="780021"/>
                  </a:cubicBezTo>
                  <a:cubicBezTo>
                    <a:pt x="523302" y="775168"/>
                    <a:pt x="521344" y="770488"/>
                    <a:pt x="520210" y="765687"/>
                  </a:cubicBezTo>
                  <a:cubicBezTo>
                    <a:pt x="519231" y="760835"/>
                    <a:pt x="518269" y="756068"/>
                    <a:pt x="517325" y="751353"/>
                  </a:cubicBezTo>
                  <a:cubicBezTo>
                    <a:pt x="516852" y="748992"/>
                    <a:pt x="516388" y="746638"/>
                    <a:pt x="515925" y="744311"/>
                  </a:cubicBezTo>
                  <a:cubicBezTo>
                    <a:pt x="515736" y="741941"/>
                    <a:pt x="515547" y="739579"/>
                    <a:pt x="515366" y="737243"/>
                  </a:cubicBezTo>
                  <a:cubicBezTo>
                    <a:pt x="515040" y="732554"/>
                    <a:pt x="514551" y="727916"/>
                    <a:pt x="514379" y="723313"/>
                  </a:cubicBezTo>
                  <a:cubicBezTo>
                    <a:pt x="514868" y="714158"/>
                    <a:pt x="514379" y="705020"/>
                    <a:pt x="516002" y="696217"/>
                  </a:cubicBezTo>
                  <a:cubicBezTo>
                    <a:pt x="516612" y="691777"/>
                    <a:pt x="517230" y="687371"/>
                    <a:pt x="517840" y="682983"/>
                  </a:cubicBezTo>
                  <a:lnTo>
                    <a:pt x="518274" y="681151"/>
                  </a:lnTo>
                  <a:lnTo>
                    <a:pt x="517942" y="681754"/>
                  </a:lnTo>
                  <a:cubicBezTo>
                    <a:pt x="505162" y="702916"/>
                    <a:pt x="488862" y="725005"/>
                    <a:pt x="469796" y="746656"/>
                  </a:cubicBezTo>
                  <a:cubicBezTo>
                    <a:pt x="430934" y="790516"/>
                    <a:pt x="383751" y="828226"/>
                    <a:pt x="345087" y="852007"/>
                  </a:cubicBezTo>
                  <a:cubicBezTo>
                    <a:pt x="310596" y="873100"/>
                    <a:pt x="277970" y="887777"/>
                    <a:pt x="245807" y="895945"/>
                  </a:cubicBezTo>
                  <a:cubicBezTo>
                    <a:pt x="237760" y="897928"/>
                    <a:pt x="229816" y="899758"/>
                    <a:pt x="221717" y="900436"/>
                  </a:cubicBezTo>
                  <a:cubicBezTo>
                    <a:pt x="217706" y="900900"/>
                    <a:pt x="213721" y="901355"/>
                    <a:pt x="209754" y="901810"/>
                  </a:cubicBezTo>
                  <a:cubicBezTo>
                    <a:pt x="207770" y="901991"/>
                    <a:pt x="205811" y="902351"/>
                    <a:pt x="203828" y="902394"/>
                  </a:cubicBezTo>
                  <a:lnTo>
                    <a:pt x="197859" y="902240"/>
                  </a:lnTo>
                  <a:lnTo>
                    <a:pt x="186016" y="901922"/>
                  </a:lnTo>
                  <a:cubicBezTo>
                    <a:pt x="184049" y="901836"/>
                    <a:pt x="182082" y="901905"/>
                    <a:pt x="180133" y="901682"/>
                  </a:cubicBezTo>
                  <a:lnTo>
                    <a:pt x="174310" y="900659"/>
                  </a:lnTo>
                  <a:cubicBezTo>
                    <a:pt x="166598" y="899139"/>
                    <a:pt x="158731" y="898512"/>
                    <a:pt x="151371" y="895507"/>
                  </a:cubicBezTo>
                  <a:cubicBezTo>
                    <a:pt x="127375" y="888198"/>
                    <a:pt x="105527" y="874208"/>
                    <a:pt x="87346" y="856851"/>
                  </a:cubicBezTo>
                  <a:cubicBezTo>
                    <a:pt x="86238" y="855820"/>
                    <a:pt x="85147" y="854773"/>
                    <a:pt x="84065" y="853708"/>
                  </a:cubicBezTo>
                  <a:cubicBezTo>
                    <a:pt x="83438" y="853072"/>
                    <a:pt x="82802" y="852445"/>
                    <a:pt x="82184" y="851810"/>
                  </a:cubicBezTo>
                  <a:cubicBezTo>
                    <a:pt x="58025" y="827497"/>
                    <a:pt x="39415" y="795875"/>
                    <a:pt x="26593" y="761719"/>
                  </a:cubicBezTo>
                  <a:cubicBezTo>
                    <a:pt x="25133" y="757898"/>
                    <a:pt x="23819" y="754136"/>
                    <a:pt x="22436" y="750598"/>
                  </a:cubicBezTo>
                  <a:cubicBezTo>
                    <a:pt x="20366" y="745135"/>
                    <a:pt x="18434" y="739871"/>
                    <a:pt x="17008" y="734409"/>
                  </a:cubicBezTo>
                  <a:cubicBezTo>
                    <a:pt x="15454" y="729213"/>
                    <a:pt x="13925" y="724129"/>
                    <a:pt x="12336" y="718847"/>
                  </a:cubicBezTo>
                  <a:cubicBezTo>
                    <a:pt x="11056" y="713479"/>
                    <a:pt x="9742" y="707897"/>
                    <a:pt x="8291" y="701791"/>
                  </a:cubicBezTo>
                  <a:cubicBezTo>
                    <a:pt x="3293" y="678276"/>
                    <a:pt x="-503" y="649497"/>
                    <a:pt x="55" y="612456"/>
                  </a:cubicBezTo>
                  <a:cubicBezTo>
                    <a:pt x="-65" y="595898"/>
                    <a:pt x="2056" y="571078"/>
                    <a:pt x="6522" y="542368"/>
                  </a:cubicBezTo>
                  <a:cubicBezTo>
                    <a:pt x="11039" y="513657"/>
                    <a:pt x="18932" y="481288"/>
                    <a:pt x="29169" y="449658"/>
                  </a:cubicBezTo>
                  <a:cubicBezTo>
                    <a:pt x="49652" y="385762"/>
                    <a:pt x="81008" y="318851"/>
                    <a:pt x="118675" y="257290"/>
                  </a:cubicBezTo>
                  <a:cubicBezTo>
                    <a:pt x="129359" y="240114"/>
                    <a:pt x="140103" y="223504"/>
                    <a:pt x="151474" y="207882"/>
                  </a:cubicBezTo>
                  <a:cubicBezTo>
                    <a:pt x="156635" y="200436"/>
                    <a:pt x="163626" y="191316"/>
                    <a:pt x="167895" y="185819"/>
                  </a:cubicBezTo>
                  <a:cubicBezTo>
                    <a:pt x="171948" y="180426"/>
                    <a:pt x="176165" y="175144"/>
                    <a:pt x="180519" y="169974"/>
                  </a:cubicBezTo>
                  <a:cubicBezTo>
                    <a:pt x="196639" y="150084"/>
                    <a:pt x="210853" y="135424"/>
                    <a:pt x="221554" y="124620"/>
                  </a:cubicBezTo>
                  <a:cubicBezTo>
                    <a:pt x="227170" y="118728"/>
                    <a:pt x="231980" y="114735"/>
                    <a:pt x="236282" y="110629"/>
                  </a:cubicBezTo>
                  <a:cubicBezTo>
                    <a:pt x="238215" y="108998"/>
                    <a:pt x="238610" y="108654"/>
                    <a:pt x="240637" y="106945"/>
                  </a:cubicBezTo>
                  <a:cubicBezTo>
                    <a:pt x="243789" y="104145"/>
                    <a:pt x="247705" y="101182"/>
                    <a:pt x="252514" y="97343"/>
                  </a:cubicBezTo>
                  <a:cubicBezTo>
                    <a:pt x="269047" y="84186"/>
                    <a:pt x="296915" y="60629"/>
                    <a:pt x="344863" y="35568"/>
                  </a:cubicBezTo>
                  <a:cubicBezTo>
                    <a:pt x="358364" y="28938"/>
                    <a:pt x="372045" y="22721"/>
                    <a:pt x="385666" y="18014"/>
                  </a:cubicBezTo>
                  <a:cubicBezTo>
                    <a:pt x="404431" y="10774"/>
                    <a:pt x="425172" y="5338"/>
                    <a:pt x="443293" y="2633"/>
                  </a:cubicBezTo>
                  <a:cubicBezTo>
                    <a:pt x="452487" y="1246"/>
                    <a:pt x="461540" y="378"/>
                    <a:pt x="470418" y="99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514D98-5ED7-4721-BC1E-2E5828DD3002}"/>
                </a:ext>
              </a:extLst>
            </p:cNvPr>
            <p:cNvSpPr txBox="1"/>
            <p:nvPr userDrawn="1"/>
          </p:nvSpPr>
          <p:spPr>
            <a:xfrm>
              <a:off x="10277947" y="29816"/>
              <a:ext cx="2271598" cy="659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85000"/>
                    </a:schemeClr>
                  </a:solidFill>
                </a:rPr>
                <a:t>Computer Systems &amp; Networks 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19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176963"/>
            <a:ext cx="838200" cy="681036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9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A085-6E5D-0E7A-E832-0B2E0ED6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583CF-5A63-9CE1-0418-D67289F52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86B17-3864-F801-89AD-D01C45E7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76963"/>
            <a:ext cx="838200" cy="681036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1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A085-6E5D-0E7A-E832-0B2E0ED6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583CF-5A63-9CE1-0418-D67289F52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86B17-3864-F801-89AD-D01C45E7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176963"/>
            <a:ext cx="838200" cy="681036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12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616" y="6409999"/>
            <a:ext cx="551384" cy="447999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7783EC-F458-8793-660B-CEA609A287D3}"/>
              </a:ext>
            </a:extLst>
          </p:cNvPr>
          <p:cNvGrpSpPr/>
          <p:nvPr userDrawn="1"/>
        </p:nvGrpSpPr>
        <p:grpSpPr>
          <a:xfrm>
            <a:off x="1199456" y="6476947"/>
            <a:ext cx="1728192" cy="338554"/>
            <a:chOff x="9137632" y="44624"/>
            <a:chExt cx="2935032" cy="57497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D29FC1F-A07D-AFE1-C9ED-E6F854C04C74}"/>
                </a:ext>
              </a:extLst>
            </p:cNvPr>
            <p:cNvSpPr/>
            <p:nvPr userDrawn="1"/>
          </p:nvSpPr>
          <p:spPr>
            <a:xfrm>
              <a:off x="9137632" y="106281"/>
              <a:ext cx="1140315" cy="489601"/>
            </a:xfrm>
            <a:custGeom>
              <a:avLst/>
              <a:gdLst/>
              <a:ahLst/>
              <a:cxnLst/>
              <a:rect l="l" t="t" r="r" b="b"/>
              <a:pathLst>
                <a:path w="2202391" h="950858">
                  <a:moveTo>
                    <a:pt x="2086312" y="827368"/>
                  </a:moveTo>
                  <a:cubicBezTo>
                    <a:pt x="2119016" y="835879"/>
                    <a:pt x="2153739" y="846640"/>
                    <a:pt x="2175853" y="867792"/>
                  </a:cubicBezTo>
                  <a:cubicBezTo>
                    <a:pt x="2183600" y="875204"/>
                    <a:pt x="2177339" y="888696"/>
                    <a:pt x="2167231" y="889624"/>
                  </a:cubicBezTo>
                  <a:cubicBezTo>
                    <a:pt x="2124367" y="893557"/>
                    <a:pt x="2078849" y="881594"/>
                    <a:pt x="2036312" y="875797"/>
                  </a:cubicBezTo>
                  <a:cubicBezTo>
                    <a:pt x="2036003" y="875762"/>
                    <a:pt x="2035694" y="875719"/>
                    <a:pt x="2035384" y="875676"/>
                  </a:cubicBezTo>
                  <a:cubicBezTo>
                    <a:pt x="2039386" y="877300"/>
                    <a:pt x="2043973" y="879077"/>
                    <a:pt x="2050405" y="881216"/>
                  </a:cubicBezTo>
                  <a:cubicBezTo>
                    <a:pt x="2058899" y="884033"/>
                    <a:pt x="2072786" y="887949"/>
                    <a:pt x="2091560" y="891882"/>
                  </a:cubicBezTo>
                  <a:cubicBezTo>
                    <a:pt x="2100466" y="893712"/>
                    <a:pt x="2110153" y="895352"/>
                    <a:pt x="2120193" y="896520"/>
                  </a:cubicBezTo>
                  <a:cubicBezTo>
                    <a:pt x="2122718" y="896786"/>
                    <a:pt x="2125226" y="897121"/>
                    <a:pt x="2127785" y="897302"/>
                  </a:cubicBezTo>
                  <a:cubicBezTo>
                    <a:pt x="2130636" y="897525"/>
                    <a:pt x="2134372" y="897860"/>
                    <a:pt x="2137558" y="897946"/>
                  </a:cubicBezTo>
                  <a:cubicBezTo>
                    <a:pt x="2144249" y="898263"/>
                    <a:pt x="2150776" y="898220"/>
                    <a:pt x="2157131" y="898006"/>
                  </a:cubicBezTo>
                  <a:cubicBezTo>
                    <a:pt x="2158359" y="897843"/>
                    <a:pt x="2159553" y="897679"/>
                    <a:pt x="2160747" y="897516"/>
                  </a:cubicBezTo>
                  <a:cubicBezTo>
                    <a:pt x="2167136" y="896760"/>
                    <a:pt x="2171946" y="895438"/>
                    <a:pt x="2176772" y="893574"/>
                  </a:cubicBezTo>
                  <a:cubicBezTo>
                    <a:pt x="2181496" y="891161"/>
                    <a:pt x="2185266" y="885888"/>
                    <a:pt x="2186331" y="880280"/>
                  </a:cubicBezTo>
                  <a:cubicBezTo>
                    <a:pt x="2187568" y="874465"/>
                    <a:pt x="2185455" y="869012"/>
                    <a:pt x="2181882" y="865637"/>
                  </a:cubicBezTo>
                  <a:cubicBezTo>
                    <a:pt x="2178945" y="861798"/>
                    <a:pt x="2174711" y="858217"/>
                    <a:pt x="2170451" y="854962"/>
                  </a:cubicBezTo>
                  <a:cubicBezTo>
                    <a:pt x="2162438" y="849328"/>
                    <a:pt x="2153927" y="844879"/>
                    <a:pt x="2145855" y="841530"/>
                  </a:cubicBezTo>
                  <a:cubicBezTo>
                    <a:pt x="2141621" y="839666"/>
                    <a:pt x="2138786" y="838893"/>
                    <a:pt x="2135480" y="837665"/>
                  </a:cubicBezTo>
                  <a:cubicBezTo>
                    <a:pt x="2132277" y="836703"/>
                    <a:pt x="2129150" y="835776"/>
                    <a:pt x="2126110" y="834865"/>
                  </a:cubicBezTo>
                  <a:cubicBezTo>
                    <a:pt x="2113949" y="831567"/>
                    <a:pt x="2103171" y="829678"/>
                    <a:pt x="2093398" y="828278"/>
                  </a:cubicBezTo>
                  <a:cubicBezTo>
                    <a:pt x="2090933" y="827926"/>
                    <a:pt x="2088666" y="827668"/>
                    <a:pt x="2086312" y="827368"/>
                  </a:cubicBezTo>
                  <a:close/>
                  <a:moveTo>
                    <a:pt x="1721038" y="803896"/>
                  </a:moveTo>
                  <a:lnTo>
                    <a:pt x="1715001" y="808826"/>
                  </a:lnTo>
                  <a:cubicBezTo>
                    <a:pt x="1717577" y="808182"/>
                    <a:pt x="1720154" y="807495"/>
                    <a:pt x="1722748" y="806885"/>
                  </a:cubicBezTo>
                  <a:cubicBezTo>
                    <a:pt x="1722748" y="806842"/>
                    <a:pt x="1722756" y="806799"/>
                    <a:pt x="1722756" y="806756"/>
                  </a:cubicBezTo>
                  <a:close/>
                  <a:moveTo>
                    <a:pt x="785663" y="517539"/>
                  </a:moveTo>
                  <a:cubicBezTo>
                    <a:pt x="787759" y="522598"/>
                    <a:pt x="790232" y="528360"/>
                    <a:pt x="793985" y="536167"/>
                  </a:cubicBezTo>
                  <a:cubicBezTo>
                    <a:pt x="798700" y="546516"/>
                    <a:pt x="807185" y="562791"/>
                    <a:pt x="814563" y="585292"/>
                  </a:cubicBezTo>
                  <a:cubicBezTo>
                    <a:pt x="818015" y="596559"/>
                    <a:pt x="821004" y="608841"/>
                    <a:pt x="822636" y="621543"/>
                  </a:cubicBezTo>
                  <a:cubicBezTo>
                    <a:pt x="824276" y="634244"/>
                    <a:pt x="824113" y="647316"/>
                    <a:pt x="822507" y="659786"/>
                  </a:cubicBezTo>
                  <a:cubicBezTo>
                    <a:pt x="820978" y="672402"/>
                    <a:pt x="817620" y="684597"/>
                    <a:pt x="812862" y="695796"/>
                  </a:cubicBezTo>
                  <a:cubicBezTo>
                    <a:pt x="810784" y="701533"/>
                    <a:pt x="807752" y="706729"/>
                    <a:pt x="805193" y="712011"/>
                  </a:cubicBezTo>
                  <a:cubicBezTo>
                    <a:pt x="802118" y="716975"/>
                    <a:pt x="799370" y="722162"/>
                    <a:pt x="796081" y="726542"/>
                  </a:cubicBezTo>
                  <a:cubicBezTo>
                    <a:pt x="784804" y="742370"/>
                    <a:pt x="771647" y="754059"/>
                    <a:pt x="759100" y="763085"/>
                  </a:cubicBezTo>
                  <a:lnTo>
                    <a:pt x="728776" y="779873"/>
                  </a:lnTo>
                  <a:lnTo>
                    <a:pt x="711933" y="786909"/>
                  </a:lnTo>
                  <a:cubicBezTo>
                    <a:pt x="715446" y="785801"/>
                    <a:pt x="718976" y="784607"/>
                    <a:pt x="722583" y="783302"/>
                  </a:cubicBezTo>
                  <a:lnTo>
                    <a:pt x="728776" y="779873"/>
                  </a:lnTo>
                  <a:lnTo>
                    <a:pt x="763966" y="765173"/>
                  </a:lnTo>
                  <a:cubicBezTo>
                    <a:pt x="779830" y="754868"/>
                    <a:pt x="793616" y="741975"/>
                    <a:pt x="803535" y="727908"/>
                  </a:cubicBezTo>
                  <a:cubicBezTo>
                    <a:pt x="847095" y="666158"/>
                    <a:pt x="836454" y="596422"/>
                    <a:pt x="797687" y="535858"/>
                  </a:cubicBezTo>
                  <a:cubicBezTo>
                    <a:pt x="793745" y="529709"/>
                    <a:pt x="789717" y="523620"/>
                    <a:pt x="785663" y="517539"/>
                  </a:cubicBezTo>
                  <a:close/>
                  <a:moveTo>
                    <a:pt x="1341074" y="253254"/>
                  </a:moveTo>
                  <a:cubicBezTo>
                    <a:pt x="1310740" y="336104"/>
                    <a:pt x="1279720" y="418689"/>
                    <a:pt x="1247729" y="500964"/>
                  </a:cubicBezTo>
                  <a:cubicBezTo>
                    <a:pt x="1233987" y="536313"/>
                    <a:pt x="1220075" y="571602"/>
                    <a:pt x="1206248" y="606925"/>
                  </a:cubicBezTo>
                  <a:cubicBezTo>
                    <a:pt x="1209820" y="600716"/>
                    <a:pt x="1213822" y="593545"/>
                    <a:pt x="1218984" y="583351"/>
                  </a:cubicBezTo>
                  <a:cubicBezTo>
                    <a:pt x="1225829" y="569927"/>
                    <a:pt x="1236031" y="547641"/>
                    <a:pt x="1248579" y="517960"/>
                  </a:cubicBezTo>
                  <a:cubicBezTo>
                    <a:pt x="1261092" y="488356"/>
                    <a:pt x="1273966" y="453480"/>
                    <a:pt x="1286324" y="420664"/>
                  </a:cubicBezTo>
                  <a:cubicBezTo>
                    <a:pt x="1298691" y="387471"/>
                    <a:pt x="1310423" y="355059"/>
                    <a:pt x="1320540" y="326151"/>
                  </a:cubicBezTo>
                  <a:cubicBezTo>
                    <a:pt x="1328819" y="302464"/>
                    <a:pt x="1335835" y="281586"/>
                    <a:pt x="1341950" y="262753"/>
                  </a:cubicBezTo>
                  <a:cubicBezTo>
                    <a:pt x="1341658" y="259583"/>
                    <a:pt x="1341366" y="256449"/>
                    <a:pt x="1341074" y="253254"/>
                  </a:cubicBezTo>
                  <a:close/>
                  <a:moveTo>
                    <a:pt x="1357589" y="208466"/>
                  </a:moveTo>
                  <a:cubicBezTo>
                    <a:pt x="1357314" y="209231"/>
                    <a:pt x="1357022" y="209995"/>
                    <a:pt x="1356739" y="210768"/>
                  </a:cubicBezTo>
                  <a:lnTo>
                    <a:pt x="1357958" y="210931"/>
                  </a:lnTo>
                  <a:cubicBezTo>
                    <a:pt x="1357976" y="211034"/>
                    <a:pt x="1357993" y="211146"/>
                    <a:pt x="1358010" y="211249"/>
                  </a:cubicBezTo>
                  <a:cubicBezTo>
                    <a:pt x="1358036" y="211146"/>
                    <a:pt x="1358070" y="211051"/>
                    <a:pt x="1358096" y="210948"/>
                  </a:cubicBezTo>
                  <a:lnTo>
                    <a:pt x="1358731" y="211034"/>
                  </a:lnTo>
                  <a:cubicBezTo>
                    <a:pt x="1358688" y="210450"/>
                    <a:pt x="1358645" y="209875"/>
                    <a:pt x="1358594" y="209291"/>
                  </a:cubicBezTo>
                  <a:cubicBezTo>
                    <a:pt x="1358439" y="209841"/>
                    <a:pt x="1358268" y="210407"/>
                    <a:pt x="1358105" y="210948"/>
                  </a:cubicBezTo>
                  <a:lnTo>
                    <a:pt x="1357967" y="210931"/>
                  </a:lnTo>
                  <a:cubicBezTo>
                    <a:pt x="1357838" y="210098"/>
                    <a:pt x="1357718" y="209308"/>
                    <a:pt x="1357589" y="208466"/>
                  </a:cubicBezTo>
                  <a:close/>
                  <a:moveTo>
                    <a:pt x="343120" y="189770"/>
                  </a:moveTo>
                  <a:cubicBezTo>
                    <a:pt x="325694" y="205306"/>
                    <a:pt x="309772" y="222585"/>
                    <a:pt x="295198" y="239496"/>
                  </a:cubicBezTo>
                  <a:cubicBezTo>
                    <a:pt x="243041" y="299983"/>
                    <a:pt x="203226" y="372467"/>
                    <a:pt x="172000" y="447185"/>
                  </a:cubicBezTo>
                  <a:cubicBezTo>
                    <a:pt x="174911" y="443019"/>
                    <a:pt x="178175" y="438210"/>
                    <a:pt x="182323" y="431331"/>
                  </a:cubicBezTo>
                  <a:cubicBezTo>
                    <a:pt x="187957" y="422356"/>
                    <a:pt x="196064" y="407275"/>
                    <a:pt x="206937" y="387642"/>
                  </a:cubicBezTo>
                  <a:cubicBezTo>
                    <a:pt x="217706" y="368036"/>
                    <a:pt x="230176" y="345448"/>
                    <a:pt x="242930" y="324725"/>
                  </a:cubicBezTo>
                  <a:cubicBezTo>
                    <a:pt x="255726" y="303753"/>
                    <a:pt x="269158" y="283983"/>
                    <a:pt x="281637" y="266798"/>
                  </a:cubicBezTo>
                  <a:cubicBezTo>
                    <a:pt x="303751" y="236559"/>
                    <a:pt x="321477" y="214659"/>
                    <a:pt x="336636" y="196958"/>
                  </a:cubicBezTo>
                  <a:cubicBezTo>
                    <a:pt x="338852" y="194425"/>
                    <a:pt x="340973" y="192140"/>
                    <a:pt x="343120" y="189770"/>
                  </a:cubicBezTo>
                  <a:close/>
                  <a:moveTo>
                    <a:pt x="2005626" y="11229"/>
                  </a:moveTo>
                  <a:cubicBezTo>
                    <a:pt x="2013613" y="10886"/>
                    <a:pt x="2021566" y="11642"/>
                    <a:pt x="2029510" y="13935"/>
                  </a:cubicBezTo>
                  <a:cubicBezTo>
                    <a:pt x="2045338" y="18684"/>
                    <a:pt x="2059200" y="29368"/>
                    <a:pt x="2068595" y="43521"/>
                  </a:cubicBezTo>
                  <a:cubicBezTo>
                    <a:pt x="2077905" y="57640"/>
                    <a:pt x="2082345" y="76311"/>
                    <a:pt x="2078102" y="94157"/>
                  </a:cubicBezTo>
                  <a:cubicBezTo>
                    <a:pt x="2077510" y="96304"/>
                    <a:pt x="2076900" y="98632"/>
                    <a:pt x="2076256" y="100616"/>
                  </a:cubicBezTo>
                  <a:lnTo>
                    <a:pt x="2074323" y="105880"/>
                  </a:lnTo>
                  <a:lnTo>
                    <a:pt x="2070433" y="116426"/>
                  </a:lnTo>
                  <a:cubicBezTo>
                    <a:pt x="2067814" y="123460"/>
                    <a:pt x="2065186" y="130511"/>
                    <a:pt x="2062558" y="137579"/>
                  </a:cubicBezTo>
                  <a:cubicBezTo>
                    <a:pt x="2057216" y="151681"/>
                    <a:pt x="2051865" y="165809"/>
                    <a:pt x="2046532" y="179885"/>
                  </a:cubicBezTo>
                  <a:cubicBezTo>
                    <a:pt x="2040451" y="195584"/>
                    <a:pt x="2034500" y="210940"/>
                    <a:pt x="2028686" y="225952"/>
                  </a:cubicBezTo>
                  <a:cubicBezTo>
                    <a:pt x="2025920" y="232969"/>
                    <a:pt x="2022416" y="241875"/>
                    <a:pt x="2020295" y="247259"/>
                  </a:cubicBezTo>
                  <a:lnTo>
                    <a:pt x="2014069" y="262933"/>
                  </a:lnTo>
                  <a:cubicBezTo>
                    <a:pt x="2006090" y="282634"/>
                    <a:pt x="1999726" y="298334"/>
                    <a:pt x="1994960" y="310108"/>
                  </a:cubicBezTo>
                  <a:cubicBezTo>
                    <a:pt x="1992358" y="316352"/>
                    <a:pt x="1990365" y="321118"/>
                    <a:pt x="1988458" y="325704"/>
                  </a:cubicBezTo>
                  <a:cubicBezTo>
                    <a:pt x="1987548" y="327594"/>
                    <a:pt x="1987342" y="328014"/>
                    <a:pt x="1986389" y="329990"/>
                  </a:cubicBezTo>
                  <a:cubicBezTo>
                    <a:pt x="1984877" y="333210"/>
                    <a:pt x="1983134" y="336929"/>
                    <a:pt x="1980987" y="341515"/>
                  </a:cubicBezTo>
                  <a:cubicBezTo>
                    <a:pt x="1973670" y="357627"/>
                    <a:pt x="1961955" y="385392"/>
                    <a:pt x="1946093" y="427663"/>
                  </a:cubicBezTo>
                  <a:cubicBezTo>
                    <a:pt x="1941799" y="439481"/>
                    <a:pt x="1937522" y="451255"/>
                    <a:pt x="1933416" y="462557"/>
                  </a:cubicBezTo>
                  <a:cubicBezTo>
                    <a:pt x="1928023" y="478403"/>
                    <a:pt x="1922295" y="495253"/>
                    <a:pt x="1917408" y="509621"/>
                  </a:cubicBezTo>
                  <a:cubicBezTo>
                    <a:pt x="1907171" y="538786"/>
                    <a:pt x="1898291" y="564053"/>
                    <a:pt x="1889488" y="589113"/>
                  </a:cubicBezTo>
                  <a:cubicBezTo>
                    <a:pt x="1880608" y="614079"/>
                    <a:pt x="1871770" y="638916"/>
                    <a:pt x="1861911" y="666639"/>
                  </a:cubicBezTo>
                  <a:cubicBezTo>
                    <a:pt x="1856784" y="680449"/>
                    <a:pt x="1851330" y="695161"/>
                    <a:pt x="1845671" y="710422"/>
                  </a:cubicBezTo>
                  <a:cubicBezTo>
                    <a:pt x="1840054" y="725486"/>
                    <a:pt x="1834618" y="741434"/>
                    <a:pt x="1828829" y="757623"/>
                  </a:cubicBezTo>
                  <a:cubicBezTo>
                    <a:pt x="1827069" y="762398"/>
                    <a:pt x="1825325" y="767130"/>
                    <a:pt x="1823582" y="771845"/>
                  </a:cubicBezTo>
                  <a:lnTo>
                    <a:pt x="1819271" y="782700"/>
                  </a:lnTo>
                  <a:cubicBezTo>
                    <a:pt x="1822732" y="782477"/>
                    <a:pt x="1826253" y="782314"/>
                    <a:pt x="1829868" y="782211"/>
                  </a:cubicBezTo>
                  <a:cubicBezTo>
                    <a:pt x="1834308" y="782151"/>
                    <a:pt x="1838774" y="782099"/>
                    <a:pt x="1843275" y="782039"/>
                  </a:cubicBezTo>
                  <a:cubicBezTo>
                    <a:pt x="1856964" y="781945"/>
                    <a:pt x="1870894" y="782305"/>
                    <a:pt x="1885237" y="783190"/>
                  </a:cubicBezTo>
                  <a:cubicBezTo>
                    <a:pt x="1889745" y="783473"/>
                    <a:pt x="1894280" y="783954"/>
                    <a:pt x="1898797" y="784341"/>
                  </a:cubicBezTo>
                  <a:cubicBezTo>
                    <a:pt x="1903770" y="784049"/>
                    <a:pt x="1909266" y="783825"/>
                    <a:pt x="1914531" y="783688"/>
                  </a:cubicBezTo>
                  <a:cubicBezTo>
                    <a:pt x="1943533" y="782846"/>
                    <a:pt x="1978050" y="784804"/>
                    <a:pt x="2014601" y="790739"/>
                  </a:cubicBezTo>
                  <a:cubicBezTo>
                    <a:pt x="2023756" y="792268"/>
                    <a:pt x="2033040" y="793917"/>
                    <a:pt x="2042427" y="795918"/>
                  </a:cubicBezTo>
                  <a:cubicBezTo>
                    <a:pt x="2051590" y="797936"/>
                    <a:pt x="2060891" y="799980"/>
                    <a:pt x="2070355" y="802067"/>
                  </a:cubicBezTo>
                  <a:cubicBezTo>
                    <a:pt x="2089172" y="806206"/>
                    <a:pt x="2109526" y="810363"/>
                    <a:pt x="2131263" y="817603"/>
                  </a:cubicBezTo>
                  <a:cubicBezTo>
                    <a:pt x="2135454" y="819029"/>
                    <a:pt x="2139705" y="820523"/>
                    <a:pt x="2144008" y="822249"/>
                  </a:cubicBezTo>
                  <a:lnTo>
                    <a:pt x="2151171" y="825221"/>
                  </a:lnTo>
                  <a:cubicBezTo>
                    <a:pt x="2154864" y="827076"/>
                    <a:pt x="2158582" y="828948"/>
                    <a:pt x="2162310" y="830829"/>
                  </a:cubicBezTo>
                  <a:cubicBezTo>
                    <a:pt x="2166200" y="832607"/>
                    <a:pt x="2169472" y="834857"/>
                    <a:pt x="2172873" y="837047"/>
                  </a:cubicBezTo>
                  <a:cubicBezTo>
                    <a:pt x="2176214" y="839254"/>
                    <a:pt x="2179924" y="841367"/>
                    <a:pt x="2182638" y="843814"/>
                  </a:cubicBezTo>
                  <a:cubicBezTo>
                    <a:pt x="2185489" y="846202"/>
                    <a:pt x="2188710" y="848572"/>
                    <a:pt x="2191295" y="851020"/>
                  </a:cubicBezTo>
                  <a:cubicBezTo>
                    <a:pt x="2193399" y="853519"/>
                    <a:pt x="2195434" y="856070"/>
                    <a:pt x="2197392" y="858637"/>
                  </a:cubicBezTo>
                  <a:cubicBezTo>
                    <a:pt x="2199222" y="861188"/>
                    <a:pt x="2199497" y="863576"/>
                    <a:pt x="2200622" y="866075"/>
                  </a:cubicBezTo>
                  <a:cubicBezTo>
                    <a:pt x="2201712" y="868565"/>
                    <a:pt x="2202133" y="870927"/>
                    <a:pt x="2202313" y="873933"/>
                  </a:cubicBezTo>
                  <a:cubicBezTo>
                    <a:pt x="2202751" y="879919"/>
                    <a:pt x="2201352" y="886978"/>
                    <a:pt x="2198346" y="892724"/>
                  </a:cubicBezTo>
                  <a:cubicBezTo>
                    <a:pt x="2196877" y="895627"/>
                    <a:pt x="2195022" y="898255"/>
                    <a:pt x="2193107" y="900445"/>
                  </a:cubicBezTo>
                  <a:cubicBezTo>
                    <a:pt x="2191166" y="902678"/>
                    <a:pt x="2189448" y="904215"/>
                    <a:pt x="2187061" y="905666"/>
                  </a:cubicBezTo>
                  <a:lnTo>
                    <a:pt x="2183711" y="907908"/>
                  </a:lnTo>
                  <a:cubicBezTo>
                    <a:pt x="2182646" y="908672"/>
                    <a:pt x="2181564" y="909437"/>
                    <a:pt x="2179632" y="909832"/>
                  </a:cubicBezTo>
                  <a:cubicBezTo>
                    <a:pt x="2176197" y="910794"/>
                    <a:pt x="2172856" y="911850"/>
                    <a:pt x="2169326" y="912743"/>
                  </a:cubicBezTo>
                  <a:lnTo>
                    <a:pt x="2153635" y="913507"/>
                  </a:lnTo>
                  <a:lnTo>
                    <a:pt x="2137172" y="913241"/>
                  </a:lnTo>
                  <a:cubicBezTo>
                    <a:pt x="2134415" y="913138"/>
                    <a:pt x="2131589" y="912949"/>
                    <a:pt x="2128730" y="912709"/>
                  </a:cubicBezTo>
                  <a:lnTo>
                    <a:pt x="2123585" y="912279"/>
                  </a:lnTo>
                  <a:lnTo>
                    <a:pt x="2114645" y="911309"/>
                  </a:lnTo>
                  <a:cubicBezTo>
                    <a:pt x="2089061" y="908183"/>
                    <a:pt x="2064876" y="902841"/>
                    <a:pt x="2043380" y="898950"/>
                  </a:cubicBezTo>
                  <a:cubicBezTo>
                    <a:pt x="2021678" y="895283"/>
                    <a:pt x="2001787" y="891934"/>
                    <a:pt x="1985573" y="889194"/>
                  </a:cubicBezTo>
                  <a:cubicBezTo>
                    <a:pt x="1948025" y="882959"/>
                    <a:pt x="1918413" y="879550"/>
                    <a:pt x="1893962" y="877669"/>
                  </a:cubicBezTo>
                  <a:cubicBezTo>
                    <a:pt x="1882445" y="876836"/>
                    <a:pt x="1872225" y="876089"/>
                    <a:pt x="1862813" y="875410"/>
                  </a:cubicBezTo>
                  <a:cubicBezTo>
                    <a:pt x="1858398" y="875041"/>
                    <a:pt x="1853993" y="875024"/>
                    <a:pt x="1849544" y="874818"/>
                  </a:cubicBezTo>
                  <a:cubicBezTo>
                    <a:pt x="1847397" y="874749"/>
                    <a:pt x="1845095" y="874689"/>
                    <a:pt x="1842768" y="874723"/>
                  </a:cubicBezTo>
                  <a:cubicBezTo>
                    <a:pt x="1841608" y="874775"/>
                    <a:pt x="1840484" y="874826"/>
                    <a:pt x="1838963" y="874895"/>
                  </a:cubicBezTo>
                  <a:cubicBezTo>
                    <a:pt x="1837563" y="875015"/>
                    <a:pt x="1837821" y="874903"/>
                    <a:pt x="1837855" y="874826"/>
                  </a:cubicBezTo>
                  <a:cubicBezTo>
                    <a:pt x="1769871" y="888791"/>
                    <a:pt x="1710063" y="917286"/>
                    <a:pt x="1644277" y="946168"/>
                  </a:cubicBezTo>
                  <a:cubicBezTo>
                    <a:pt x="1585130" y="972139"/>
                    <a:pt x="1555544" y="883165"/>
                    <a:pt x="1605003" y="853210"/>
                  </a:cubicBezTo>
                  <a:cubicBezTo>
                    <a:pt x="1607734" y="851552"/>
                    <a:pt x="1610551" y="850006"/>
                    <a:pt x="1613342" y="848426"/>
                  </a:cubicBezTo>
                  <a:lnTo>
                    <a:pt x="1613342" y="848426"/>
                  </a:lnTo>
                  <a:cubicBezTo>
                    <a:pt x="1620367" y="843367"/>
                    <a:pt x="1626972" y="838824"/>
                    <a:pt x="1633164" y="834693"/>
                  </a:cubicBezTo>
                  <a:cubicBezTo>
                    <a:pt x="1646957" y="825564"/>
                    <a:pt x="1659032" y="818144"/>
                    <a:pt x="1672017" y="810938"/>
                  </a:cubicBezTo>
                  <a:cubicBezTo>
                    <a:pt x="1677848" y="807314"/>
                    <a:pt x="1707280" y="798331"/>
                    <a:pt x="1712794" y="798932"/>
                  </a:cubicBezTo>
                  <a:cubicBezTo>
                    <a:pt x="1716684" y="799276"/>
                    <a:pt x="1719132" y="799928"/>
                    <a:pt x="1720463" y="800839"/>
                  </a:cubicBezTo>
                  <a:cubicBezTo>
                    <a:pt x="1719793" y="795969"/>
                    <a:pt x="1719596" y="788016"/>
                    <a:pt x="1720369" y="775898"/>
                  </a:cubicBezTo>
                  <a:cubicBezTo>
                    <a:pt x="1721245" y="762819"/>
                    <a:pt x="1723589" y="746106"/>
                    <a:pt x="1727325" y="726413"/>
                  </a:cubicBezTo>
                  <a:cubicBezTo>
                    <a:pt x="1731250" y="706128"/>
                    <a:pt x="1735750" y="684546"/>
                    <a:pt x="1740714" y="660962"/>
                  </a:cubicBezTo>
                  <a:cubicBezTo>
                    <a:pt x="1751003" y="613504"/>
                    <a:pt x="1764770" y="565350"/>
                    <a:pt x="1776845" y="529700"/>
                  </a:cubicBezTo>
                  <a:cubicBezTo>
                    <a:pt x="1798436" y="466190"/>
                    <a:pt x="1816273" y="419676"/>
                    <a:pt x="1834747" y="370775"/>
                  </a:cubicBezTo>
                  <a:cubicBezTo>
                    <a:pt x="1844554" y="344907"/>
                    <a:pt x="1854611" y="318181"/>
                    <a:pt x="1864213" y="291952"/>
                  </a:cubicBezTo>
                  <a:cubicBezTo>
                    <a:pt x="1871624" y="270903"/>
                    <a:pt x="1879088" y="249879"/>
                    <a:pt x="1886594" y="228863"/>
                  </a:cubicBezTo>
                  <a:cubicBezTo>
                    <a:pt x="1886834" y="228151"/>
                    <a:pt x="1887092" y="227412"/>
                    <a:pt x="1887332" y="226708"/>
                  </a:cubicBezTo>
                  <a:cubicBezTo>
                    <a:pt x="1890810" y="216127"/>
                    <a:pt x="1893739" y="207230"/>
                    <a:pt x="1896702" y="198221"/>
                  </a:cubicBezTo>
                  <a:cubicBezTo>
                    <a:pt x="1899373" y="189547"/>
                    <a:pt x="1901932" y="181242"/>
                    <a:pt x="1905033" y="171159"/>
                  </a:cubicBezTo>
                  <a:cubicBezTo>
                    <a:pt x="1910795" y="151887"/>
                    <a:pt x="1917709" y="128768"/>
                    <a:pt x="1926503" y="99345"/>
                  </a:cubicBezTo>
                  <a:cubicBezTo>
                    <a:pt x="1928487" y="92740"/>
                    <a:pt x="1930969" y="84513"/>
                    <a:pt x="1933812" y="75066"/>
                  </a:cubicBezTo>
                  <a:cubicBezTo>
                    <a:pt x="1936826" y="64992"/>
                    <a:pt x="1942039" y="53887"/>
                    <a:pt x="1949854" y="43324"/>
                  </a:cubicBezTo>
                  <a:cubicBezTo>
                    <a:pt x="1957790" y="32898"/>
                    <a:pt x="1968688" y="22875"/>
                    <a:pt x="1982842" y="16734"/>
                  </a:cubicBezTo>
                  <a:cubicBezTo>
                    <a:pt x="1989918" y="13763"/>
                    <a:pt x="1997656" y="11839"/>
                    <a:pt x="2005626" y="11229"/>
                  </a:cubicBezTo>
                  <a:close/>
                  <a:moveTo>
                    <a:pt x="1792573" y="9855"/>
                  </a:moveTo>
                  <a:cubicBezTo>
                    <a:pt x="1800174" y="9727"/>
                    <a:pt x="1807560" y="10439"/>
                    <a:pt x="1815032" y="12578"/>
                  </a:cubicBezTo>
                  <a:cubicBezTo>
                    <a:pt x="1844369" y="21312"/>
                    <a:pt x="1866235" y="48975"/>
                    <a:pt x="1866157" y="80133"/>
                  </a:cubicBezTo>
                  <a:cubicBezTo>
                    <a:pt x="1866209" y="84453"/>
                    <a:pt x="1865522" y="88730"/>
                    <a:pt x="1864732" y="92946"/>
                  </a:cubicBezTo>
                  <a:lnTo>
                    <a:pt x="1862971" y="99121"/>
                  </a:lnTo>
                  <a:cubicBezTo>
                    <a:pt x="1862361" y="101140"/>
                    <a:pt x="1861717" y="102522"/>
                    <a:pt x="1861099" y="104257"/>
                  </a:cubicBezTo>
                  <a:cubicBezTo>
                    <a:pt x="1858591" y="110853"/>
                    <a:pt x="1856101" y="117406"/>
                    <a:pt x="1853627" y="123924"/>
                  </a:cubicBezTo>
                  <a:cubicBezTo>
                    <a:pt x="1848663" y="136952"/>
                    <a:pt x="1843742" y="149826"/>
                    <a:pt x="1838890" y="162545"/>
                  </a:cubicBezTo>
                  <a:cubicBezTo>
                    <a:pt x="1834304" y="174483"/>
                    <a:pt x="1828507" y="189590"/>
                    <a:pt x="1824985" y="198745"/>
                  </a:cubicBezTo>
                  <a:lnTo>
                    <a:pt x="1814697" y="225377"/>
                  </a:lnTo>
                  <a:cubicBezTo>
                    <a:pt x="1801583" y="258939"/>
                    <a:pt x="1791139" y="285657"/>
                    <a:pt x="1783333" y="305642"/>
                  </a:cubicBezTo>
                  <a:cubicBezTo>
                    <a:pt x="1779099" y="316292"/>
                    <a:pt x="1775869" y="324425"/>
                    <a:pt x="1772769" y="332223"/>
                  </a:cubicBezTo>
                  <a:cubicBezTo>
                    <a:pt x="1771326" y="335520"/>
                    <a:pt x="1771060" y="336130"/>
                    <a:pt x="1769557" y="339583"/>
                  </a:cubicBezTo>
                  <a:cubicBezTo>
                    <a:pt x="1767213" y="345071"/>
                    <a:pt x="1764499" y="351417"/>
                    <a:pt x="1761106" y="359353"/>
                  </a:cubicBezTo>
                  <a:cubicBezTo>
                    <a:pt x="1749504" y="386938"/>
                    <a:pt x="1730644" y="434337"/>
                    <a:pt x="1703763" y="505911"/>
                  </a:cubicBezTo>
                  <a:cubicBezTo>
                    <a:pt x="1696076" y="525767"/>
                    <a:pt x="1688416" y="545554"/>
                    <a:pt x="1681064" y="564525"/>
                  </a:cubicBezTo>
                  <a:cubicBezTo>
                    <a:pt x="1671179" y="591140"/>
                    <a:pt x="1660701" y="619335"/>
                    <a:pt x="1651770" y="643391"/>
                  </a:cubicBezTo>
                  <a:cubicBezTo>
                    <a:pt x="1642752" y="667953"/>
                    <a:pt x="1634344" y="690849"/>
                    <a:pt x="1626254" y="712878"/>
                  </a:cubicBezTo>
                  <a:cubicBezTo>
                    <a:pt x="1618757" y="735122"/>
                    <a:pt x="1611551" y="756506"/>
                    <a:pt x="1604371" y="777796"/>
                  </a:cubicBezTo>
                  <a:cubicBezTo>
                    <a:pt x="1596986" y="799070"/>
                    <a:pt x="1588827" y="820282"/>
                    <a:pt x="1578049" y="841324"/>
                  </a:cubicBezTo>
                  <a:cubicBezTo>
                    <a:pt x="1575266" y="846545"/>
                    <a:pt x="1572440" y="851810"/>
                    <a:pt x="1569280" y="856963"/>
                  </a:cubicBezTo>
                  <a:cubicBezTo>
                    <a:pt x="1568945" y="857701"/>
                    <a:pt x="1568258" y="858397"/>
                    <a:pt x="1568120" y="859290"/>
                  </a:cubicBezTo>
                  <a:cubicBezTo>
                    <a:pt x="1567906" y="860192"/>
                    <a:pt x="1567872" y="860784"/>
                    <a:pt x="1567356" y="862966"/>
                  </a:cubicBezTo>
                  <a:cubicBezTo>
                    <a:pt x="1566162" y="866384"/>
                    <a:pt x="1565037" y="869965"/>
                    <a:pt x="1563122" y="873006"/>
                  </a:cubicBezTo>
                  <a:cubicBezTo>
                    <a:pt x="1559738" y="879438"/>
                    <a:pt x="1554903" y="884849"/>
                    <a:pt x="1549398" y="889469"/>
                  </a:cubicBezTo>
                  <a:cubicBezTo>
                    <a:pt x="1543927" y="894175"/>
                    <a:pt x="1537426" y="897765"/>
                    <a:pt x="1530264" y="900204"/>
                  </a:cubicBezTo>
                  <a:cubicBezTo>
                    <a:pt x="1523161" y="902704"/>
                    <a:pt x="1515020" y="903760"/>
                    <a:pt x="1506749" y="902291"/>
                  </a:cubicBezTo>
                  <a:cubicBezTo>
                    <a:pt x="1498599" y="900883"/>
                    <a:pt x="1490208" y="897087"/>
                    <a:pt x="1484222" y="891032"/>
                  </a:cubicBezTo>
                  <a:cubicBezTo>
                    <a:pt x="1482487" y="889701"/>
                    <a:pt x="1481388" y="887966"/>
                    <a:pt x="1479997" y="886395"/>
                  </a:cubicBezTo>
                  <a:cubicBezTo>
                    <a:pt x="1478752" y="884823"/>
                    <a:pt x="1477163" y="883028"/>
                    <a:pt x="1476407" y="881671"/>
                  </a:cubicBezTo>
                  <a:cubicBezTo>
                    <a:pt x="1474552" y="878768"/>
                    <a:pt x="1472680" y="875857"/>
                    <a:pt x="1470799" y="872928"/>
                  </a:cubicBezTo>
                  <a:cubicBezTo>
                    <a:pt x="1467037" y="867071"/>
                    <a:pt x="1463155" y="861179"/>
                    <a:pt x="1459875" y="854893"/>
                  </a:cubicBezTo>
                  <a:cubicBezTo>
                    <a:pt x="1445790" y="830253"/>
                    <a:pt x="1433913" y="803286"/>
                    <a:pt x="1424431" y="775289"/>
                  </a:cubicBezTo>
                  <a:cubicBezTo>
                    <a:pt x="1401329" y="707416"/>
                    <a:pt x="1390868" y="640471"/>
                    <a:pt x="1381902" y="566990"/>
                  </a:cubicBezTo>
                  <a:cubicBezTo>
                    <a:pt x="1380949" y="558917"/>
                    <a:pt x="1380039" y="550810"/>
                    <a:pt x="1379111" y="542728"/>
                  </a:cubicBezTo>
                  <a:cubicBezTo>
                    <a:pt x="1377565" y="535016"/>
                    <a:pt x="1375908" y="526677"/>
                    <a:pt x="1374302" y="518647"/>
                  </a:cubicBezTo>
                  <a:cubicBezTo>
                    <a:pt x="1364614" y="471352"/>
                    <a:pt x="1356120" y="414189"/>
                    <a:pt x="1350263" y="353041"/>
                  </a:cubicBezTo>
                  <a:cubicBezTo>
                    <a:pt x="1348803" y="337101"/>
                    <a:pt x="1347300" y="320843"/>
                    <a:pt x="1345789" y="304414"/>
                  </a:cubicBezTo>
                  <a:cubicBezTo>
                    <a:pt x="1324980" y="361311"/>
                    <a:pt x="1302178" y="422536"/>
                    <a:pt x="1278595" y="484449"/>
                  </a:cubicBezTo>
                  <a:cubicBezTo>
                    <a:pt x="1248811" y="561537"/>
                    <a:pt x="1216751" y="638547"/>
                    <a:pt x="1194756" y="689991"/>
                  </a:cubicBezTo>
                  <a:cubicBezTo>
                    <a:pt x="1188178" y="705286"/>
                    <a:pt x="1182072" y="719053"/>
                    <a:pt x="1176549" y="732605"/>
                  </a:cubicBezTo>
                  <a:cubicBezTo>
                    <a:pt x="1170907" y="746252"/>
                    <a:pt x="1165539" y="759212"/>
                    <a:pt x="1160429" y="771570"/>
                  </a:cubicBezTo>
                  <a:cubicBezTo>
                    <a:pt x="1149909" y="796313"/>
                    <a:pt x="1139199" y="818256"/>
                    <a:pt x="1127528" y="836755"/>
                  </a:cubicBezTo>
                  <a:cubicBezTo>
                    <a:pt x="1121782" y="845910"/>
                    <a:pt x="1115985" y="853914"/>
                    <a:pt x="1110197" y="860948"/>
                  </a:cubicBezTo>
                  <a:cubicBezTo>
                    <a:pt x="1107045" y="864546"/>
                    <a:pt x="1104898" y="867458"/>
                    <a:pt x="1101068" y="871245"/>
                  </a:cubicBezTo>
                  <a:cubicBezTo>
                    <a:pt x="1097521" y="874672"/>
                    <a:pt x="1094798" y="878356"/>
                    <a:pt x="1090968" y="880546"/>
                  </a:cubicBezTo>
                  <a:cubicBezTo>
                    <a:pt x="1083608" y="884934"/>
                    <a:pt x="1074358" y="885132"/>
                    <a:pt x="1067247" y="881465"/>
                  </a:cubicBezTo>
                  <a:cubicBezTo>
                    <a:pt x="1063820" y="879721"/>
                    <a:pt x="1060677" y="876716"/>
                    <a:pt x="1058994" y="872920"/>
                  </a:cubicBezTo>
                  <a:cubicBezTo>
                    <a:pt x="1058178" y="871090"/>
                    <a:pt x="1057628" y="869209"/>
                    <a:pt x="1057302" y="866401"/>
                  </a:cubicBezTo>
                  <a:cubicBezTo>
                    <a:pt x="1056984" y="863962"/>
                    <a:pt x="1057130" y="864391"/>
                    <a:pt x="1057208" y="864443"/>
                  </a:cubicBezTo>
                  <a:cubicBezTo>
                    <a:pt x="1044969" y="807108"/>
                    <a:pt x="1066191" y="737939"/>
                    <a:pt x="1078541" y="682235"/>
                  </a:cubicBezTo>
                  <a:cubicBezTo>
                    <a:pt x="1093458" y="614964"/>
                    <a:pt x="1112189" y="548637"/>
                    <a:pt x="1132303" y="482740"/>
                  </a:cubicBezTo>
                  <a:lnTo>
                    <a:pt x="1132303" y="482740"/>
                  </a:lnTo>
                  <a:cubicBezTo>
                    <a:pt x="1154795" y="409044"/>
                    <a:pt x="1179985" y="336276"/>
                    <a:pt x="1205749" y="263723"/>
                  </a:cubicBezTo>
                  <a:cubicBezTo>
                    <a:pt x="1218503" y="218558"/>
                    <a:pt x="1226464" y="186300"/>
                    <a:pt x="1234786" y="152111"/>
                  </a:cubicBezTo>
                  <a:cubicBezTo>
                    <a:pt x="1237414" y="141289"/>
                    <a:pt x="1254015" y="93410"/>
                    <a:pt x="1258352" y="85767"/>
                  </a:cubicBezTo>
                  <a:cubicBezTo>
                    <a:pt x="1267310" y="70583"/>
                    <a:pt x="1270633" y="71493"/>
                    <a:pt x="1267851" y="89030"/>
                  </a:cubicBezTo>
                  <a:cubicBezTo>
                    <a:pt x="1269285" y="84925"/>
                    <a:pt x="1270745" y="80828"/>
                    <a:pt x="1272171" y="76723"/>
                  </a:cubicBezTo>
                  <a:cubicBezTo>
                    <a:pt x="1272171" y="76706"/>
                    <a:pt x="1272179" y="76689"/>
                    <a:pt x="1272188" y="76672"/>
                  </a:cubicBezTo>
                  <a:cubicBezTo>
                    <a:pt x="1271406" y="76362"/>
                    <a:pt x="1271432" y="73932"/>
                    <a:pt x="1272669" y="68685"/>
                  </a:cubicBezTo>
                  <a:cubicBezTo>
                    <a:pt x="1273768" y="64854"/>
                    <a:pt x="1275520" y="59427"/>
                    <a:pt x="1279239" y="52839"/>
                  </a:cubicBezTo>
                  <a:cubicBezTo>
                    <a:pt x="1282923" y="46269"/>
                    <a:pt x="1288351" y="38308"/>
                    <a:pt x="1297240" y="30433"/>
                  </a:cubicBezTo>
                  <a:cubicBezTo>
                    <a:pt x="1306051" y="22789"/>
                    <a:pt x="1318573" y="15326"/>
                    <a:pt x="1334418" y="13540"/>
                  </a:cubicBezTo>
                  <a:cubicBezTo>
                    <a:pt x="1342302" y="12724"/>
                    <a:pt x="1350615" y="12853"/>
                    <a:pt x="1359307" y="15214"/>
                  </a:cubicBezTo>
                  <a:cubicBezTo>
                    <a:pt x="1367912" y="17490"/>
                    <a:pt x="1376371" y="21724"/>
                    <a:pt x="1383895" y="27762"/>
                  </a:cubicBezTo>
                  <a:cubicBezTo>
                    <a:pt x="1391100" y="33542"/>
                    <a:pt x="1397481" y="40842"/>
                    <a:pt x="1402428" y="50057"/>
                  </a:cubicBezTo>
                  <a:cubicBezTo>
                    <a:pt x="1405425" y="53887"/>
                    <a:pt x="1407298" y="58413"/>
                    <a:pt x="1408182" y="62673"/>
                  </a:cubicBezTo>
                  <a:cubicBezTo>
                    <a:pt x="1408878" y="66082"/>
                    <a:pt x="1409573" y="69526"/>
                    <a:pt x="1410286" y="73005"/>
                  </a:cubicBezTo>
                  <a:cubicBezTo>
                    <a:pt x="1411635" y="79952"/>
                    <a:pt x="1412957" y="87063"/>
                    <a:pt x="1414108" y="94295"/>
                  </a:cubicBezTo>
                  <a:cubicBezTo>
                    <a:pt x="1416478" y="108757"/>
                    <a:pt x="1418505" y="123718"/>
                    <a:pt x="1420283" y="138971"/>
                  </a:cubicBezTo>
                  <a:cubicBezTo>
                    <a:pt x="1425024" y="179868"/>
                    <a:pt x="1428012" y="221246"/>
                    <a:pt x="1432556" y="259841"/>
                  </a:cubicBezTo>
                  <a:cubicBezTo>
                    <a:pt x="1438001" y="298565"/>
                    <a:pt x="1443214" y="335134"/>
                    <a:pt x="1447147" y="366593"/>
                  </a:cubicBezTo>
                  <a:cubicBezTo>
                    <a:pt x="1454172" y="422742"/>
                    <a:pt x="1460304" y="471721"/>
                    <a:pt x="1466041" y="517608"/>
                  </a:cubicBezTo>
                  <a:cubicBezTo>
                    <a:pt x="1471537" y="563520"/>
                    <a:pt x="1476708" y="606290"/>
                    <a:pt x="1485047" y="649660"/>
                  </a:cubicBezTo>
                  <a:cubicBezTo>
                    <a:pt x="1487151" y="660172"/>
                    <a:pt x="1489409" y="671208"/>
                    <a:pt x="1491866" y="681411"/>
                  </a:cubicBezTo>
                  <a:cubicBezTo>
                    <a:pt x="1494227" y="691493"/>
                    <a:pt x="1496881" y="701859"/>
                    <a:pt x="1499982" y="712328"/>
                  </a:cubicBezTo>
                  <a:cubicBezTo>
                    <a:pt x="1502962" y="722832"/>
                    <a:pt x="1506492" y="733413"/>
                    <a:pt x="1510219" y="744036"/>
                  </a:cubicBezTo>
                  <a:lnTo>
                    <a:pt x="1513190" y="751963"/>
                  </a:lnTo>
                  <a:lnTo>
                    <a:pt x="1514685" y="755939"/>
                  </a:lnTo>
                  <a:lnTo>
                    <a:pt x="1515432" y="757932"/>
                  </a:lnTo>
                  <a:lnTo>
                    <a:pt x="1515810" y="758928"/>
                  </a:lnTo>
                  <a:cubicBezTo>
                    <a:pt x="1515947" y="759323"/>
                    <a:pt x="1516067" y="759692"/>
                    <a:pt x="1516128" y="759117"/>
                  </a:cubicBezTo>
                  <a:lnTo>
                    <a:pt x="1517708" y="752410"/>
                  </a:lnTo>
                  <a:cubicBezTo>
                    <a:pt x="1522732" y="727976"/>
                    <a:pt x="1528872" y="704058"/>
                    <a:pt x="1533707" y="682244"/>
                  </a:cubicBezTo>
                  <a:cubicBezTo>
                    <a:pt x="1537873" y="663462"/>
                    <a:pt x="1542390" y="644765"/>
                    <a:pt x="1547097" y="626120"/>
                  </a:cubicBezTo>
                  <a:cubicBezTo>
                    <a:pt x="1547629" y="623947"/>
                    <a:pt x="1548153" y="621706"/>
                    <a:pt x="1548677" y="619550"/>
                  </a:cubicBezTo>
                  <a:cubicBezTo>
                    <a:pt x="1553280" y="601223"/>
                    <a:pt x="1557119" y="585876"/>
                    <a:pt x="1561027" y="570297"/>
                  </a:cubicBezTo>
                  <a:cubicBezTo>
                    <a:pt x="1564866" y="555370"/>
                    <a:pt x="1568541" y="541114"/>
                    <a:pt x="1572982" y="523860"/>
                  </a:cubicBezTo>
                  <a:cubicBezTo>
                    <a:pt x="1581647" y="490890"/>
                    <a:pt x="1592202" y="451547"/>
                    <a:pt x="1607171" y="401547"/>
                  </a:cubicBezTo>
                  <a:cubicBezTo>
                    <a:pt x="1620294" y="356828"/>
                    <a:pt x="1649357" y="267991"/>
                    <a:pt x="1680145" y="179636"/>
                  </a:cubicBezTo>
                  <a:cubicBezTo>
                    <a:pt x="1687849" y="157349"/>
                    <a:pt x="1695750" y="134522"/>
                    <a:pt x="1703771" y="111317"/>
                  </a:cubicBezTo>
                  <a:cubicBezTo>
                    <a:pt x="1707774" y="99714"/>
                    <a:pt x="1711801" y="88017"/>
                    <a:pt x="1715864" y="76242"/>
                  </a:cubicBezTo>
                  <a:cubicBezTo>
                    <a:pt x="1719857" y="63721"/>
                    <a:pt x="1726590" y="50632"/>
                    <a:pt x="1735617" y="39888"/>
                  </a:cubicBezTo>
                  <a:cubicBezTo>
                    <a:pt x="1744651" y="29007"/>
                    <a:pt x="1756434" y="19715"/>
                    <a:pt x="1770485" y="14364"/>
                  </a:cubicBezTo>
                  <a:cubicBezTo>
                    <a:pt x="1777501" y="11702"/>
                    <a:pt x="1785025" y="10311"/>
                    <a:pt x="1792573" y="9855"/>
                  </a:cubicBezTo>
                  <a:close/>
                  <a:moveTo>
                    <a:pt x="470418" y="99"/>
                  </a:moveTo>
                  <a:cubicBezTo>
                    <a:pt x="497051" y="-738"/>
                    <a:pt x="522100" y="3719"/>
                    <a:pt x="544599" y="15326"/>
                  </a:cubicBezTo>
                  <a:cubicBezTo>
                    <a:pt x="574272" y="30802"/>
                    <a:pt x="597374" y="58636"/>
                    <a:pt x="608582" y="94432"/>
                  </a:cubicBezTo>
                  <a:cubicBezTo>
                    <a:pt x="619867" y="130339"/>
                    <a:pt x="616921" y="174431"/>
                    <a:pt x="601531" y="214246"/>
                  </a:cubicBezTo>
                  <a:cubicBezTo>
                    <a:pt x="599238" y="220309"/>
                    <a:pt x="596661" y="226210"/>
                    <a:pt x="593819" y="231955"/>
                  </a:cubicBezTo>
                  <a:cubicBezTo>
                    <a:pt x="592651" y="234772"/>
                    <a:pt x="590572" y="237924"/>
                    <a:pt x="588760" y="240930"/>
                  </a:cubicBezTo>
                  <a:cubicBezTo>
                    <a:pt x="587815" y="242433"/>
                    <a:pt x="586922" y="243961"/>
                    <a:pt x="585917" y="245421"/>
                  </a:cubicBezTo>
                  <a:lnTo>
                    <a:pt x="582431" y="249492"/>
                  </a:lnTo>
                  <a:cubicBezTo>
                    <a:pt x="573181" y="260348"/>
                    <a:pt x="560453" y="268223"/>
                    <a:pt x="546618" y="271641"/>
                  </a:cubicBezTo>
                  <a:cubicBezTo>
                    <a:pt x="532808" y="275094"/>
                    <a:pt x="517847" y="274364"/>
                    <a:pt x="504226" y="268799"/>
                  </a:cubicBezTo>
                  <a:cubicBezTo>
                    <a:pt x="490622" y="263362"/>
                    <a:pt x="478582" y="252412"/>
                    <a:pt x="472338" y="238431"/>
                  </a:cubicBezTo>
                  <a:cubicBezTo>
                    <a:pt x="470741" y="235820"/>
                    <a:pt x="470311" y="232805"/>
                    <a:pt x="469298" y="229997"/>
                  </a:cubicBezTo>
                  <a:cubicBezTo>
                    <a:pt x="468328" y="227154"/>
                    <a:pt x="467598" y="224286"/>
                    <a:pt x="467391" y="221357"/>
                  </a:cubicBezTo>
                  <a:cubicBezTo>
                    <a:pt x="467323" y="220816"/>
                    <a:pt x="467280" y="220284"/>
                    <a:pt x="467211" y="219751"/>
                  </a:cubicBezTo>
                  <a:cubicBezTo>
                    <a:pt x="466807" y="217939"/>
                    <a:pt x="466429" y="216084"/>
                    <a:pt x="465957" y="214178"/>
                  </a:cubicBezTo>
                  <a:cubicBezTo>
                    <a:pt x="465124" y="209145"/>
                    <a:pt x="465201" y="204499"/>
                    <a:pt x="465107" y="200222"/>
                  </a:cubicBezTo>
                  <a:cubicBezTo>
                    <a:pt x="465064" y="191479"/>
                    <a:pt x="465365" y="182693"/>
                    <a:pt x="465158" y="173968"/>
                  </a:cubicBezTo>
                  <a:cubicBezTo>
                    <a:pt x="465073" y="169613"/>
                    <a:pt x="464832" y="165311"/>
                    <a:pt x="464385" y="161205"/>
                  </a:cubicBezTo>
                  <a:cubicBezTo>
                    <a:pt x="464093" y="159436"/>
                    <a:pt x="463819" y="156791"/>
                    <a:pt x="463458" y="155889"/>
                  </a:cubicBezTo>
                  <a:cubicBezTo>
                    <a:pt x="463243" y="155280"/>
                    <a:pt x="462831" y="154215"/>
                    <a:pt x="462419" y="153502"/>
                  </a:cubicBezTo>
                  <a:cubicBezTo>
                    <a:pt x="461586" y="151930"/>
                    <a:pt x="459997" y="150848"/>
                    <a:pt x="458314" y="150539"/>
                  </a:cubicBezTo>
                  <a:cubicBezTo>
                    <a:pt x="457472" y="150376"/>
                    <a:pt x="456622" y="150393"/>
                    <a:pt x="455814" y="150462"/>
                  </a:cubicBezTo>
                  <a:lnTo>
                    <a:pt x="452482" y="151011"/>
                  </a:lnTo>
                  <a:cubicBezTo>
                    <a:pt x="444950" y="152299"/>
                    <a:pt x="436165" y="155632"/>
                    <a:pt x="426091" y="159548"/>
                  </a:cubicBezTo>
                  <a:cubicBezTo>
                    <a:pt x="390303" y="173504"/>
                    <a:pt x="357797" y="201991"/>
                    <a:pt x="325832" y="238491"/>
                  </a:cubicBezTo>
                  <a:cubicBezTo>
                    <a:pt x="293188" y="275077"/>
                    <a:pt x="261738" y="319941"/>
                    <a:pt x="234608" y="369367"/>
                  </a:cubicBezTo>
                  <a:cubicBezTo>
                    <a:pt x="207306" y="418637"/>
                    <a:pt x="184495" y="471429"/>
                    <a:pt x="169664" y="507130"/>
                  </a:cubicBezTo>
                  <a:cubicBezTo>
                    <a:pt x="160758" y="528360"/>
                    <a:pt x="153157" y="546533"/>
                    <a:pt x="147369" y="563727"/>
                  </a:cubicBezTo>
                  <a:cubicBezTo>
                    <a:pt x="141391" y="580860"/>
                    <a:pt x="136625" y="596422"/>
                    <a:pt x="132477" y="610429"/>
                  </a:cubicBezTo>
                  <a:cubicBezTo>
                    <a:pt x="128363" y="624291"/>
                    <a:pt x="125185" y="635799"/>
                    <a:pt x="122351" y="646045"/>
                  </a:cubicBezTo>
                  <a:cubicBezTo>
                    <a:pt x="121071" y="651086"/>
                    <a:pt x="119697" y="656162"/>
                    <a:pt x="118615" y="661280"/>
                  </a:cubicBezTo>
                  <a:cubicBezTo>
                    <a:pt x="118074" y="663745"/>
                    <a:pt x="117490" y="666407"/>
                    <a:pt x="117018" y="669113"/>
                  </a:cubicBezTo>
                  <a:cubicBezTo>
                    <a:pt x="116812" y="670469"/>
                    <a:pt x="116614" y="671775"/>
                    <a:pt x="116339" y="673578"/>
                  </a:cubicBezTo>
                  <a:cubicBezTo>
                    <a:pt x="116142" y="675245"/>
                    <a:pt x="116090" y="674910"/>
                    <a:pt x="116022" y="674850"/>
                  </a:cubicBezTo>
                  <a:cubicBezTo>
                    <a:pt x="115180" y="749704"/>
                    <a:pt x="137363" y="820617"/>
                    <a:pt x="215825" y="829738"/>
                  </a:cubicBezTo>
                  <a:cubicBezTo>
                    <a:pt x="280014" y="837201"/>
                    <a:pt x="340440" y="796673"/>
                    <a:pt x="388457" y="758774"/>
                  </a:cubicBezTo>
                  <a:cubicBezTo>
                    <a:pt x="399321" y="750202"/>
                    <a:pt x="409498" y="741133"/>
                    <a:pt x="419254" y="731729"/>
                  </a:cubicBezTo>
                  <a:cubicBezTo>
                    <a:pt x="425747" y="724180"/>
                    <a:pt x="431347" y="716975"/>
                    <a:pt x="436328" y="710156"/>
                  </a:cubicBezTo>
                  <a:cubicBezTo>
                    <a:pt x="447604" y="694456"/>
                    <a:pt x="455917" y="680423"/>
                    <a:pt x="464154" y="665643"/>
                  </a:cubicBezTo>
                  <a:cubicBezTo>
                    <a:pt x="468078" y="659030"/>
                    <a:pt x="488175" y="630251"/>
                    <a:pt x="492770" y="626051"/>
                  </a:cubicBezTo>
                  <a:cubicBezTo>
                    <a:pt x="502363" y="618030"/>
                    <a:pt x="505283" y="619842"/>
                    <a:pt x="500988" y="631771"/>
                  </a:cubicBezTo>
                  <a:cubicBezTo>
                    <a:pt x="502732" y="629212"/>
                    <a:pt x="504501" y="626687"/>
                    <a:pt x="506227" y="624102"/>
                  </a:cubicBezTo>
                  <a:cubicBezTo>
                    <a:pt x="506253" y="624059"/>
                    <a:pt x="506296" y="624024"/>
                    <a:pt x="506322" y="623981"/>
                  </a:cubicBezTo>
                  <a:cubicBezTo>
                    <a:pt x="505609" y="623466"/>
                    <a:pt x="505798" y="621774"/>
                    <a:pt x="508117" y="618279"/>
                  </a:cubicBezTo>
                  <a:cubicBezTo>
                    <a:pt x="509929" y="615840"/>
                    <a:pt x="513562" y="612439"/>
                    <a:pt x="519883" y="611391"/>
                  </a:cubicBezTo>
                  <a:cubicBezTo>
                    <a:pt x="523000" y="610799"/>
                    <a:pt x="526745" y="610987"/>
                    <a:pt x="530755" y="612490"/>
                  </a:cubicBezTo>
                  <a:cubicBezTo>
                    <a:pt x="532718" y="613225"/>
                    <a:pt x="534815" y="614461"/>
                    <a:pt x="536668" y="616216"/>
                  </a:cubicBezTo>
                  <a:lnTo>
                    <a:pt x="539835" y="621082"/>
                  </a:lnTo>
                  <a:lnTo>
                    <a:pt x="540070" y="620472"/>
                  </a:lnTo>
                  <a:cubicBezTo>
                    <a:pt x="548699" y="604503"/>
                    <a:pt x="559613" y="589118"/>
                    <a:pt x="572951" y="574367"/>
                  </a:cubicBezTo>
                  <a:cubicBezTo>
                    <a:pt x="586803" y="560120"/>
                    <a:pt x="603525" y="546524"/>
                    <a:pt x="623329" y="536021"/>
                  </a:cubicBezTo>
                  <a:cubicBezTo>
                    <a:pt x="643485" y="526007"/>
                    <a:pt x="665978" y="519566"/>
                    <a:pt x="690308" y="518596"/>
                  </a:cubicBezTo>
                  <a:lnTo>
                    <a:pt x="701585" y="518587"/>
                  </a:lnTo>
                  <a:cubicBezTo>
                    <a:pt x="703551" y="518664"/>
                    <a:pt x="705123" y="518475"/>
                    <a:pt x="707390" y="518784"/>
                  </a:cubicBezTo>
                  <a:cubicBezTo>
                    <a:pt x="709761" y="519171"/>
                    <a:pt x="712122" y="519643"/>
                    <a:pt x="714441" y="520184"/>
                  </a:cubicBezTo>
                  <a:cubicBezTo>
                    <a:pt x="723588" y="522804"/>
                    <a:pt x="731300" y="529863"/>
                    <a:pt x="733816" y="539027"/>
                  </a:cubicBezTo>
                  <a:cubicBezTo>
                    <a:pt x="736668" y="547899"/>
                    <a:pt x="735208" y="558410"/>
                    <a:pt x="731927" y="566294"/>
                  </a:cubicBezTo>
                  <a:cubicBezTo>
                    <a:pt x="728784" y="573929"/>
                    <a:pt x="724043" y="580800"/>
                    <a:pt x="717336" y="586288"/>
                  </a:cubicBezTo>
                  <a:cubicBezTo>
                    <a:pt x="715541" y="587559"/>
                    <a:pt x="713823" y="588899"/>
                    <a:pt x="711899" y="590015"/>
                  </a:cubicBezTo>
                  <a:cubicBezTo>
                    <a:pt x="709847" y="591003"/>
                    <a:pt x="707828" y="592068"/>
                    <a:pt x="705673" y="592858"/>
                  </a:cubicBezTo>
                  <a:cubicBezTo>
                    <a:pt x="703491" y="593476"/>
                    <a:pt x="700932" y="594103"/>
                    <a:pt x="699000" y="594524"/>
                  </a:cubicBezTo>
                  <a:lnTo>
                    <a:pt x="694645" y="595503"/>
                  </a:lnTo>
                  <a:cubicBezTo>
                    <a:pt x="691743" y="596181"/>
                    <a:pt x="688797" y="596705"/>
                    <a:pt x="685885" y="597452"/>
                  </a:cubicBezTo>
                  <a:lnTo>
                    <a:pt x="677357" y="600682"/>
                  </a:lnTo>
                  <a:cubicBezTo>
                    <a:pt x="674420" y="601583"/>
                    <a:pt x="671706" y="603069"/>
                    <a:pt x="669001" y="604598"/>
                  </a:cubicBezTo>
                  <a:cubicBezTo>
                    <a:pt x="666304" y="606144"/>
                    <a:pt x="663436" y="607423"/>
                    <a:pt x="660808" y="609167"/>
                  </a:cubicBezTo>
                  <a:cubicBezTo>
                    <a:pt x="655741" y="612937"/>
                    <a:pt x="650227" y="616286"/>
                    <a:pt x="645641" y="620976"/>
                  </a:cubicBezTo>
                  <a:cubicBezTo>
                    <a:pt x="641253" y="624961"/>
                    <a:pt x="637156" y="629306"/>
                    <a:pt x="633326" y="633918"/>
                  </a:cubicBezTo>
                  <a:cubicBezTo>
                    <a:pt x="632561" y="635052"/>
                    <a:pt x="631797" y="636185"/>
                    <a:pt x="631007" y="637353"/>
                  </a:cubicBezTo>
                  <a:cubicBezTo>
                    <a:pt x="629066" y="640995"/>
                    <a:pt x="627065" y="644765"/>
                    <a:pt x="625124" y="648424"/>
                  </a:cubicBezTo>
                  <a:cubicBezTo>
                    <a:pt x="617996" y="663711"/>
                    <a:pt x="613246" y="681703"/>
                    <a:pt x="614071" y="699850"/>
                  </a:cubicBezTo>
                  <a:cubicBezTo>
                    <a:pt x="614938" y="718014"/>
                    <a:pt x="622384" y="735336"/>
                    <a:pt x="635748" y="748390"/>
                  </a:cubicBezTo>
                  <a:cubicBezTo>
                    <a:pt x="642008" y="755570"/>
                    <a:pt x="650262" y="759976"/>
                    <a:pt x="658575" y="763789"/>
                  </a:cubicBezTo>
                  <a:cubicBezTo>
                    <a:pt x="667137" y="767302"/>
                    <a:pt x="676748" y="768573"/>
                    <a:pt x="686710" y="768702"/>
                  </a:cubicBezTo>
                  <a:cubicBezTo>
                    <a:pt x="706815" y="768315"/>
                    <a:pt x="728835" y="761118"/>
                    <a:pt x="748674" y="748382"/>
                  </a:cubicBezTo>
                  <a:cubicBezTo>
                    <a:pt x="758722" y="742155"/>
                    <a:pt x="768143" y="734194"/>
                    <a:pt x="776191" y="725245"/>
                  </a:cubicBezTo>
                  <a:cubicBezTo>
                    <a:pt x="784006" y="716597"/>
                    <a:pt x="791014" y="705587"/>
                    <a:pt x="796622" y="694070"/>
                  </a:cubicBezTo>
                  <a:cubicBezTo>
                    <a:pt x="807486" y="670933"/>
                    <a:pt x="811059" y="644464"/>
                    <a:pt x="806498" y="617729"/>
                  </a:cubicBezTo>
                  <a:cubicBezTo>
                    <a:pt x="802050" y="590771"/>
                    <a:pt x="790241" y="564912"/>
                    <a:pt x="775375" y="541766"/>
                  </a:cubicBezTo>
                  <a:cubicBezTo>
                    <a:pt x="760388" y="517728"/>
                    <a:pt x="745651" y="495321"/>
                    <a:pt x="734881" y="476367"/>
                  </a:cubicBezTo>
                  <a:cubicBezTo>
                    <a:pt x="722042" y="454201"/>
                    <a:pt x="711882" y="432765"/>
                    <a:pt x="705054" y="412522"/>
                  </a:cubicBezTo>
                  <a:cubicBezTo>
                    <a:pt x="698175" y="392280"/>
                    <a:pt x="694706" y="373300"/>
                    <a:pt x="693709" y="356407"/>
                  </a:cubicBezTo>
                  <a:cubicBezTo>
                    <a:pt x="692962" y="339634"/>
                    <a:pt x="694439" y="326022"/>
                    <a:pt x="696724" y="314402"/>
                  </a:cubicBezTo>
                  <a:cubicBezTo>
                    <a:pt x="697626" y="308674"/>
                    <a:pt x="699369" y="303057"/>
                    <a:pt x="700649" y="297492"/>
                  </a:cubicBezTo>
                  <a:cubicBezTo>
                    <a:pt x="701464" y="294778"/>
                    <a:pt x="702306" y="291952"/>
                    <a:pt x="703148" y="289118"/>
                  </a:cubicBezTo>
                  <a:cubicBezTo>
                    <a:pt x="703551" y="287693"/>
                    <a:pt x="703947" y="286319"/>
                    <a:pt x="704496" y="284403"/>
                  </a:cubicBezTo>
                  <a:cubicBezTo>
                    <a:pt x="704943" y="282651"/>
                    <a:pt x="704943" y="283012"/>
                    <a:pt x="705003" y="283089"/>
                  </a:cubicBezTo>
                  <a:cubicBezTo>
                    <a:pt x="729934" y="148624"/>
                    <a:pt x="882298" y="55742"/>
                    <a:pt x="1004672" y="25306"/>
                  </a:cubicBezTo>
                  <a:cubicBezTo>
                    <a:pt x="1022578" y="20848"/>
                    <a:pt x="1042073" y="17147"/>
                    <a:pt x="1061611" y="15524"/>
                  </a:cubicBezTo>
                  <a:cubicBezTo>
                    <a:pt x="1072355" y="13703"/>
                    <a:pt x="1082335" y="12544"/>
                    <a:pt x="1091765" y="12011"/>
                  </a:cubicBezTo>
                  <a:cubicBezTo>
                    <a:pt x="1113020" y="10869"/>
                    <a:pt x="1132018" y="12432"/>
                    <a:pt x="1151135" y="19792"/>
                  </a:cubicBezTo>
                  <a:cubicBezTo>
                    <a:pt x="1153256" y="20745"/>
                    <a:pt x="1157293" y="22600"/>
                    <a:pt x="1161948" y="25460"/>
                  </a:cubicBezTo>
                  <a:cubicBezTo>
                    <a:pt x="1166259" y="28801"/>
                    <a:pt x="1171936" y="32219"/>
                    <a:pt x="1176187" y="37114"/>
                  </a:cubicBezTo>
                  <a:cubicBezTo>
                    <a:pt x="1178420" y="39433"/>
                    <a:pt x="1180713" y="41709"/>
                    <a:pt x="1182697" y="44011"/>
                  </a:cubicBezTo>
                  <a:cubicBezTo>
                    <a:pt x="1184431" y="46493"/>
                    <a:pt x="1186080" y="48846"/>
                    <a:pt x="1187583" y="50993"/>
                  </a:cubicBezTo>
                  <a:cubicBezTo>
                    <a:pt x="1190675" y="55210"/>
                    <a:pt x="1192307" y="58877"/>
                    <a:pt x="1192753" y="60689"/>
                  </a:cubicBezTo>
                  <a:cubicBezTo>
                    <a:pt x="1195029" y="69234"/>
                    <a:pt x="1194703" y="72996"/>
                    <a:pt x="1192195" y="72481"/>
                  </a:cubicBezTo>
                  <a:cubicBezTo>
                    <a:pt x="1190941" y="72232"/>
                    <a:pt x="1189121" y="70909"/>
                    <a:pt x="1186785" y="68599"/>
                  </a:cubicBezTo>
                  <a:cubicBezTo>
                    <a:pt x="1185883" y="67783"/>
                    <a:pt x="1184964" y="66744"/>
                    <a:pt x="1183993" y="65619"/>
                  </a:cubicBezTo>
                  <a:cubicBezTo>
                    <a:pt x="1185634" y="68479"/>
                    <a:pt x="1187309" y="71295"/>
                    <a:pt x="1188760" y="74447"/>
                  </a:cubicBezTo>
                  <a:cubicBezTo>
                    <a:pt x="1188777" y="74499"/>
                    <a:pt x="1188794" y="74550"/>
                    <a:pt x="1188820" y="74602"/>
                  </a:cubicBezTo>
                  <a:cubicBezTo>
                    <a:pt x="1189584" y="74293"/>
                    <a:pt x="1190924" y="75469"/>
                    <a:pt x="1193114" y="78913"/>
                  </a:cubicBezTo>
                  <a:cubicBezTo>
                    <a:pt x="1196360" y="83997"/>
                    <a:pt x="1201831" y="94106"/>
                    <a:pt x="1204201" y="111531"/>
                  </a:cubicBezTo>
                  <a:cubicBezTo>
                    <a:pt x="1206838" y="128776"/>
                    <a:pt x="1205490" y="151673"/>
                    <a:pt x="1198542" y="177265"/>
                  </a:cubicBezTo>
                  <a:cubicBezTo>
                    <a:pt x="1191422" y="203460"/>
                    <a:pt x="1179424" y="230753"/>
                    <a:pt x="1165932" y="258390"/>
                  </a:cubicBezTo>
                  <a:cubicBezTo>
                    <a:pt x="1159130" y="272432"/>
                    <a:pt x="1152080" y="286336"/>
                    <a:pt x="1145724" y="300111"/>
                  </a:cubicBezTo>
                  <a:cubicBezTo>
                    <a:pt x="1142821" y="306501"/>
                    <a:pt x="1138716" y="315304"/>
                    <a:pt x="1133555" y="322226"/>
                  </a:cubicBezTo>
                  <a:cubicBezTo>
                    <a:pt x="1128419" y="329432"/>
                    <a:pt x="1121686" y="335632"/>
                    <a:pt x="1114231" y="340399"/>
                  </a:cubicBezTo>
                  <a:cubicBezTo>
                    <a:pt x="1099193" y="350052"/>
                    <a:pt x="1081029" y="352749"/>
                    <a:pt x="1065373" y="349957"/>
                  </a:cubicBezTo>
                  <a:cubicBezTo>
                    <a:pt x="1049648" y="347115"/>
                    <a:pt x="1035872" y="339780"/>
                    <a:pt x="1026039" y="329990"/>
                  </a:cubicBezTo>
                  <a:cubicBezTo>
                    <a:pt x="1017056" y="321479"/>
                    <a:pt x="1010975" y="310598"/>
                    <a:pt x="1007772" y="299493"/>
                  </a:cubicBezTo>
                  <a:cubicBezTo>
                    <a:pt x="1004654" y="288294"/>
                    <a:pt x="1004878" y="276854"/>
                    <a:pt x="1007085" y="266566"/>
                  </a:cubicBezTo>
                  <a:cubicBezTo>
                    <a:pt x="1009180" y="256286"/>
                    <a:pt x="1013835" y="246753"/>
                    <a:pt x="1017734" y="238946"/>
                  </a:cubicBezTo>
                  <a:cubicBezTo>
                    <a:pt x="1021719" y="230770"/>
                    <a:pt x="1025609" y="222766"/>
                    <a:pt x="1029448" y="214899"/>
                  </a:cubicBezTo>
                  <a:cubicBezTo>
                    <a:pt x="1033202" y="207058"/>
                    <a:pt x="1036018" y="199346"/>
                    <a:pt x="1038414" y="191402"/>
                  </a:cubicBezTo>
                  <a:cubicBezTo>
                    <a:pt x="1040596" y="183415"/>
                    <a:pt x="1041944" y="175539"/>
                    <a:pt x="1040708" y="168729"/>
                  </a:cubicBezTo>
                  <a:cubicBezTo>
                    <a:pt x="1039892" y="165276"/>
                    <a:pt x="1038294" y="161884"/>
                    <a:pt x="1035469" y="159565"/>
                  </a:cubicBezTo>
                  <a:cubicBezTo>
                    <a:pt x="1032669" y="157238"/>
                    <a:pt x="1029019" y="156250"/>
                    <a:pt x="1025412" y="155872"/>
                  </a:cubicBezTo>
                  <a:cubicBezTo>
                    <a:pt x="1021865" y="155503"/>
                    <a:pt x="1017880" y="155795"/>
                    <a:pt x="1014024" y="156448"/>
                  </a:cubicBezTo>
                  <a:lnTo>
                    <a:pt x="1002061" y="159728"/>
                  </a:lnTo>
                  <a:cubicBezTo>
                    <a:pt x="970559" y="168875"/>
                    <a:pt x="938989" y="182264"/>
                    <a:pt x="910905" y="200419"/>
                  </a:cubicBezTo>
                  <a:cubicBezTo>
                    <a:pt x="907796" y="202438"/>
                    <a:pt x="904747" y="204533"/>
                    <a:pt x="901724" y="206672"/>
                  </a:cubicBezTo>
                  <a:cubicBezTo>
                    <a:pt x="882470" y="220516"/>
                    <a:pt x="865259" y="236644"/>
                    <a:pt x="851483" y="255126"/>
                  </a:cubicBezTo>
                  <a:cubicBezTo>
                    <a:pt x="850753" y="256148"/>
                    <a:pt x="849946" y="257144"/>
                    <a:pt x="849233" y="258184"/>
                  </a:cubicBezTo>
                  <a:cubicBezTo>
                    <a:pt x="848752" y="258854"/>
                    <a:pt x="848400" y="259523"/>
                    <a:pt x="847945" y="260202"/>
                  </a:cubicBezTo>
                  <a:cubicBezTo>
                    <a:pt x="846193" y="262847"/>
                    <a:pt x="844467" y="265509"/>
                    <a:pt x="842912" y="268232"/>
                  </a:cubicBezTo>
                  <a:cubicBezTo>
                    <a:pt x="836110" y="280942"/>
                    <a:pt x="833586" y="292992"/>
                    <a:pt x="833182" y="304998"/>
                  </a:cubicBezTo>
                  <a:cubicBezTo>
                    <a:pt x="833036" y="316584"/>
                    <a:pt x="834968" y="327619"/>
                    <a:pt x="839486" y="340124"/>
                  </a:cubicBezTo>
                  <a:cubicBezTo>
                    <a:pt x="848108" y="364325"/>
                    <a:pt x="866135" y="389188"/>
                    <a:pt x="890045" y="420716"/>
                  </a:cubicBezTo>
                  <a:cubicBezTo>
                    <a:pt x="900591" y="434963"/>
                    <a:pt x="916513" y="456494"/>
                    <a:pt x="932281" y="483933"/>
                  </a:cubicBezTo>
                  <a:cubicBezTo>
                    <a:pt x="947998" y="511261"/>
                    <a:pt x="962632" y="545554"/>
                    <a:pt x="968369" y="582234"/>
                  </a:cubicBezTo>
                  <a:cubicBezTo>
                    <a:pt x="974398" y="619000"/>
                    <a:pt x="972594" y="658824"/>
                    <a:pt x="962409" y="697308"/>
                  </a:cubicBezTo>
                  <a:cubicBezTo>
                    <a:pt x="957771" y="716691"/>
                    <a:pt x="950025" y="735328"/>
                    <a:pt x="941565" y="753552"/>
                  </a:cubicBezTo>
                  <a:cubicBezTo>
                    <a:pt x="932110" y="771287"/>
                    <a:pt x="921915" y="788807"/>
                    <a:pt x="909076" y="804291"/>
                  </a:cubicBezTo>
                  <a:cubicBezTo>
                    <a:pt x="902403" y="813352"/>
                    <a:pt x="894476" y="821201"/>
                    <a:pt x="887004" y="829231"/>
                  </a:cubicBezTo>
                  <a:cubicBezTo>
                    <a:pt x="883191" y="833173"/>
                    <a:pt x="878940" y="836634"/>
                    <a:pt x="874955" y="840310"/>
                  </a:cubicBezTo>
                  <a:cubicBezTo>
                    <a:pt x="870918" y="843934"/>
                    <a:pt x="866968" y="847610"/>
                    <a:pt x="862562" y="850685"/>
                  </a:cubicBezTo>
                  <a:cubicBezTo>
                    <a:pt x="858534" y="853699"/>
                    <a:pt x="853974" y="857117"/>
                    <a:pt x="849646" y="860355"/>
                  </a:cubicBezTo>
                  <a:cubicBezTo>
                    <a:pt x="845231" y="863464"/>
                    <a:pt x="840748" y="865963"/>
                    <a:pt x="837510" y="868050"/>
                  </a:cubicBezTo>
                  <a:lnTo>
                    <a:pt x="827952" y="873924"/>
                  </a:lnTo>
                  <a:lnTo>
                    <a:pt x="817929" y="878983"/>
                  </a:lnTo>
                  <a:cubicBezTo>
                    <a:pt x="805459" y="885759"/>
                    <a:pt x="793307" y="889701"/>
                    <a:pt x="782864" y="893823"/>
                  </a:cubicBezTo>
                  <a:cubicBezTo>
                    <a:pt x="777410" y="895326"/>
                    <a:pt x="772292" y="896726"/>
                    <a:pt x="767525" y="898040"/>
                  </a:cubicBezTo>
                  <a:cubicBezTo>
                    <a:pt x="765146" y="898676"/>
                    <a:pt x="762844" y="899285"/>
                    <a:pt x="760637" y="899878"/>
                  </a:cubicBezTo>
                  <a:cubicBezTo>
                    <a:pt x="758379" y="900239"/>
                    <a:pt x="756214" y="900591"/>
                    <a:pt x="754127" y="900934"/>
                  </a:cubicBezTo>
                  <a:cubicBezTo>
                    <a:pt x="745204" y="902308"/>
                    <a:pt x="738471" y="903700"/>
                    <a:pt x="731867" y="903760"/>
                  </a:cubicBezTo>
                  <a:cubicBezTo>
                    <a:pt x="729067" y="903803"/>
                    <a:pt x="728509" y="903811"/>
                    <a:pt x="725572" y="903854"/>
                  </a:cubicBezTo>
                  <a:cubicBezTo>
                    <a:pt x="720925" y="903975"/>
                    <a:pt x="715558" y="904155"/>
                    <a:pt x="708807" y="903485"/>
                  </a:cubicBezTo>
                  <a:cubicBezTo>
                    <a:pt x="702993" y="902901"/>
                    <a:pt x="696140" y="903159"/>
                    <a:pt x="688342" y="901656"/>
                  </a:cubicBezTo>
                  <a:cubicBezTo>
                    <a:pt x="684434" y="901080"/>
                    <a:pt x="680269" y="900462"/>
                    <a:pt x="675837" y="899809"/>
                  </a:cubicBezTo>
                  <a:cubicBezTo>
                    <a:pt x="671389" y="899251"/>
                    <a:pt x="666828" y="897757"/>
                    <a:pt x="661916" y="896692"/>
                  </a:cubicBezTo>
                  <a:cubicBezTo>
                    <a:pt x="642498" y="891874"/>
                    <a:pt x="618751" y="884033"/>
                    <a:pt x="594163" y="867646"/>
                  </a:cubicBezTo>
                  <a:cubicBezTo>
                    <a:pt x="580783" y="858208"/>
                    <a:pt x="567926" y="847868"/>
                    <a:pt x="557835" y="835793"/>
                  </a:cubicBezTo>
                  <a:cubicBezTo>
                    <a:pt x="554409" y="831507"/>
                    <a:pt x="550226" y="827694"/>
                    <a:pt x="547297" y="822919"/>
                  </a:cubicBezTo>
                  <a:cubicBezTo>
                    <a:pt x="544189" y="818273"/>
                    <a:pt x="541071" y="813618"/>
                    <a:pt x="537996" y="809015"/>
                  </a:cubicBezTo>
                  <a:cubicBezTo>
                    <a:pt x="533118" y="799130"/>
                    <a:pt x="527519" y="789683"/>
                    <a:pt x="524848" y="780021"/>
                  </a:cubicBezTo>
                  <a:cubicBezTo>
                    <a:pt x="523302" y="775168"/>
                    <a:pt x="521344" y="770488"/>
                    <a:pt x="520210" y="765687"/>
                  </a:cubicBezTo>
                  <a:cubicBezTo>
                    <a:pt x="519231" y="760835"/>
                    <a:pt x="518269" y="756068"/>
                    <a:pt x="517325" y="751353"/>
                  </a:cubicBezTo>
                  <a:cubicBezTo>
                    <a:pt x="516852" y="748992"/>
                    <a:pt x="516388" y="746638"/>
                    <a:pt x="515925" y="744311"/>
                  </a:cubicBezTo>
                  <a:cubicBezTo>
                    <a:pt x="515736" y="741941"/>
                    <a:pt x="515547" y="739579"/>
                    <a:pt x="515366" y="737243"/>
                  </a:cubicBezTo>
                  <a:cubicBezTo>
                    <a:pt x="515040" y="732554"/>
                    <a:pt x="514551" y="727916"/>
                    <a:pt x="514379" y="723313"/>
                  </a:cubicBezTo>
                  <a:cubicBezTo>
                    <a:pt x="514868" y="714158"/>
                    <a:pt x="514379" y="705020"/>
                    <a:pt x="516002" y="696217"/>
                  </a:cubicBezTo>
                  <a:cubicBezTo>
                    <a:pt x="516612" y="691777"/>
                    <a:pt x="517230" y="687371"/>
                    <a:pt x="517840" y="682983"/>
                  </a:cubicBezTo>
                  <a:lnTo>
                    <a:pt x="518274" y="681151"/>
                  </a:lnTo>
                  <a:lnTo>
                    <a:pt x="517942" y="681754"/>
                  </a:lnTo>
                  <a:cubicBezTo>
                    <a:pt x="505162" y="702916"/>
                    <a:pt x="488862" y="725005"/>
                    <a:pt x="469796" y="746656"/>
                  </a:cubicBezTo>
                  <a:cubicBezTo>
                    <a:pt x="430934" y="790516"/>
                    <a:pt x="383751" y="828226"/>
                    <a:pt x="345087" y="852007"/>
                  </a:cubicBezTo>
                  <a:cubicBezTo>
                    <a:pt x="310596" y="873100"/>
                    <a:pt x="277970" y="887777"/>
                    <a:pt x="245807" y="895945"/>
                  </a:cubicBezTo>
                  <a:cubicBezTo>
                    <a:pt x="237760" y="897928"/>
                    <a:pt x="229816" y="899758"/>
                    <a:pt x="221717" y="900436"/>
                  </a:cubicBezTo>
                  <a:cubicBezTo>
                    <a:pt x="217706" y="900900"/>
                    <a:pt x="213721" y="901355"/>
                    <a:pt x="209754" y="901810"/>
                  </a:cubicBezTo>
                  <a:cubicBezTo>
                    <a:pt x="207770" y="901991"/>
                    <a:pt x="205811" y="902351"/>
                    <a:pt x="203828" y="902394"/>
                  </a:cubicBezTo>
                  <a:lnTo>
                    <a:pt x="197859" y="902240"/>
                  </a:lnTo>
                  <a:lnTo>
                    <a:pt x="186016" y="901922"/>
                  </a:lnTo>
                  <a:cubicBezTo>
                    <a:pt x="184049" y="901836"/>
                    <a:pt x="182082" y="901905"/>
                    <a:pt x="180133" y="901682"/>
                  </a:cubicBezTo>
                  <a:lnTo>
                    <a:pt x="174310" y="900659"/>
                  </a:lnTo>
                  <a:cubicBezTo>
                    <a:pt x="166598" y="899139"/>
                    <a:pt x="158731" y="898512"/>
                    <a:pt x="151371" y="895507"/>
                  </a:cubicBezTo>
                  <a:cubicBezTo>
                    <a:pt x="127375" y="888198"/>
                    <a:pt x="105527" y="874208"/>
                    <a:pt x="87346" y="856851"/>
                  </a:cubicBezTo>
                  <a:cubicBezTo>
                    <a:pt x="86238" y="855820"/>
                    <a:pt x="85147" y="854773"/>
                    <a:pt x="84065" y="853708"/>
                  </a:cubicBezTo>
                  <a:cubicBezTo>
                    <a:pt x="83438" y="853072"/>
                    <a:pt x="82802" y="852445"/>
                    <a:pt x="82184" y="851810"/>
                  </a:cubicBezTo>
                  <a:cubicBezTo>
                    <a:pt x="58025" y="827497"/>
                    <a:pt x="39415" y="795875"/>
                    <a:pt x="26593" y="761719"/>
                  </a:cubicBezTo>
                  <a:cubicBezTo>
                    <a:pt x="25133" y="757898"/>
                    <a:pt x="23819" y="754136"/>
                    <a:pt x="22436" y="750598"/>
                  </a:cubicBezTo>
                  <a:cubicBezTo>
                    <a:pt x="20366" y="745135"/>
                    <a:pt x="18434" y="739871"/>
                    <a:pt x="17008" y="734409"/>
                  </a:cubicBezTo>
                  <a:cubicBezTo>
                    <a:pt x="15454" y="729213"/>
                    <a:pt x="13925" y="724129"/>
                    <a:pt x="12336" y="718847"/>
                  </a:cubicBezTo>
                  <a:cubicBezTo>
                    <a:pt x="11056" y="713479"/>
                    <a:pt x="9742" y="707897"/>
                    <a:pt x="8291" y="701791"/>
                  </a:cubicBezTo>
                  <a:cubicBezTo>
                    <a:pt x="3293" y="678276"/>
                    <a:pt x="-503" y="649497"/>
                    <a:pt x="55" y="612456"/>
                  </a:cubicBezTo>
                  <a:cubicBezTo>
                    <a:pt x="-65" y="595898"/>
                    <a:pt x="2056" y="571078"/>
                    <a:pt x="6522" y="542368"/>
                  </a:cubicBezTo>
                  <a:cubicBezTo>
                    <a:pt x="11039" y="513657"/>
                    <a:pt x="18932" y="481288"/>
                    <a:pt x="29169" y="449658"/>
                  </a:cubicBezTo>
                  <a:cubicBezTo>
                    <a:pt x="49652" y="385762"/>
                    <a:pt x="81008" y="318851"/>
                    <a:pt x="118675" y="257290"/>
                  </a:cubicBezTo>
                  <a:cubicBezTo>
                    <a:pt x="129359" y="240114"/>
                    <a:pt x="140103" y="223504"/>
                    <a:pt x="151474" y="207882"/>
                  </a:cubicBezTo>
                  <a:cubicBezTo>
                    <a:pt x="156635" y="200436"/>
                    <a:pt x="163626" y="191316"/>
                    <a:pt x="167895" y="185819"/>
                  </a:cubicBezTo>
                  <a:cubicBezTo>
                    <a:pt x="171948" y="180426"/>
                    <a:pt x="176165" y="175144"/>
                    <a:pt x="180519" y="169974"/>
                  </a:cubicBezTo>
                  <a:cubicBezTo>
                    <a:pt x="196639" y="150084"/>
                    <a:pt x="210853" y="135424"/>
                    <a:pt x="221554" y="124620"/>
                  </a:cubicBezTo>
                  <a:cubicBezTo>
                    <a:pt x="227170" y="118728"/>
                    <a:pt x="231980" y="114735"/>
                    <a:pt x="236282" y="110629"/>
                  </a:cubicBezTo>
                  <a:cubicBezTo>
                    <a:pt x="238215" y="108998"/>
                    <a:pt x="238610" y="108654"/>
                    <a:pt x="240637" y="106945"/>
                  </a:cubicBezTo>
                  <a:cubicBezTo>
                    <a:pt x="243789" y="104145"/>
                    <a:pt x="247705" y="101182"/>
                    <a:pt x="252514" y="97343"/>
                  </a:cubicBezTo>
                  <a:cubicBezTo>
                    <a:pt x="269047" y="84186"/>
                    <a:pt x="296915" y="60629"/>
                    <a:pt x="344863" y="35568"/>
                  </a:cubicBezTo>
                  <a:cubicBezTo>
                    <a:pt x="358364" y="28938"/>
                    <a:pt x="372045" y="22721"/>
                    <a:pt x="385666" y="18014"/>
                  </a:cubicBezTo>
                  <a:cubicBezTo>
                    <a:pt x="404431" y="10774"/>
                    <a:pt x="425172" y="5338"/>
                    <a:pt x="443293" y="2633"/>
                  </a:cubicBezTo>
                  <a:cubicBezTo>
                    <a:pt x="452487" y="1246"/>
                    <a:pt x="461540" y="378"/>
                    <a:pt x="470418" y="99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7DE288-665E-B3D4-C95F-2188319CD5ED}"/>
                </a:ext>
              </a:extLst>
            </p:cNvPr>
            <p:cNvSpPr txBox="1"/>
            <p:nvPr userDrawn="1"/>
          </p:nvSpPr>
          <p:spPr>
            <a:xfrm>
              <a:off x="10277947" y="44624"/>
              <a:ext cx="1794717" cy="574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Computer Systems &amp; Networks Lab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19F7D9C-9A78-0B52-27A5-931B19B95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35" b="26656"/>
          <a:stretch/>
        </p:blipFill>
        <p:spPr>
          <a:xfrm>
            <a:off x="-73156" y="6359060"/>
            <a:ext cx="1272612" cy="4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00432" y="6358829"/>
            <a:ext cx="591568" cy="480648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0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176963"/>
            <a:ext cx="838200" cy="681036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176963"/>
            <a:ext cx="838200" cy="681036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176963"/>
            <a:ext cx="838200" cy="681036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176963"/>
            <a:ext cx="838200" cy="681036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2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176963"/>
            <a:ext cx="838200" cy="681036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5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176963"/>
            <a:ext cx="838200" cy="681036"/>
          </a:xfrm>
          <a:prstGeom prst="rect">
            <a:avLst/>
          </a:prstGeom>
        </p:spPr>
        <p:txBody>
          <a:bodyPr/>
          <a:lstStyle/>
          <a:p>
            <a:fld id="{F8B09252-AE4E-0343-95A5-6887739111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661318-D579-CD52-C110-A85FE05901E8}"/>
              </a:ext>
            </a:extLst>
          </p:cNvPr>
          <p:cNvSpPr/>
          <p:nvPr userDrawn="1"/>
        </p:nvSpPr>
        <p:spPr>
          <a:xfrm>
            <a:off x="11600432" y="6381327"/>
            <a:ext cx="582114" cy="476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511D2C3-D7BB-F107-FEAA-070241F4EB48}"/>
              </a:ext>
            </a:extLst>
          </p:cNvPr>
          <p:cNvSpPr/>
          <p:nvPr userDrawn="1"/>
        </p:nvSpPr>
        <p:spPr>
          <a:xfrm>
            <a:off x="983432" y="6004615"/>
            <a:ext cx="838200" cy="681037"/>
          </a:xfrm>
          <a:prstGeom prst="round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425945"/>
            <a:ext cx="10977040" cy="102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628800"/>
            <a:ext cx="10952412" cy="475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0501" y="6381327"/>
            <a:ext cx="586673" cy="476671"/>
          </a:xfrm>
          <a:prstGeom prst="rect">
            <a:avLst/>
          </a:prstGeom>
          <a:noFill/>
          <a:effectLst>
            <a:reflection stA="45000" endPos="0" dist="50800" dir="5400000" sy="-100000" algn="bl" rotWithShape="0"/>
            <a:softEdge rad="751430"/>
          </a:effectLst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F8B09252-AE4E-0343-95A5-6887739111E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9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685" r:id="rId1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Arial Rounded MT Bold" panose="020F0704030504030204" pitchFamily="34" charset="77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82786-5D4A-789A-E764-F66F4C680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96415C-08CE-C75E-E1DF-43A93F6804DB}"/>
              </a:ext>
            </a:extLst>
          </p:cNvPr>
          <p:cNvGrpSpPr/>
          <p:nvPr/>
        </p:nvGrpSpPr>
        <p:grpSpPr>
          <a:xfrm>
            <a:off x="9180015" y="45556"/>
            <a:ext cx="3027159" cy="584775"/>
            <a:chOff x="9137632" y="29816"/>
            <a:chExt cx="3411913" cy="65910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E91FE4F-3557-FDEA-A10F-E40E8DC8BB71}"/>
                </a:ext>
              </a:extLst>
            </p:cNvPr>
            <p:cNvSpPr/>
            <p:nvPr userDrawn="1"/>
          </p:nvSpPr>
          <p:spPr>
            <a:xfrm>
              <a:off x="9137632" y="106281"/>
              <a:ext cx="1140315" cy="489601"/>
            </a:xfrm>
            <a:custGeom>
              <a:avLst/>
              <a:gdLst/>
              <a:ahLst/>
              <a:cxnLst/>
              <a:rect l="l" t="t" r="r" b="b"/>
              <a:pathLst>
                <a:path w="2202391" h="950858">
                  <a:moveTo>
                    <a:pt x="2086312" y="827368"/>
                  </a:moveTo>
                  <a:cubicBezTo>
                    <a:pt x="2119016" y="835879"/>
                    <a:pt x="2153739" y="846640"/>
                    <a:pt x="2175853" y="867792"/>
                  </a:cubicBezTo>
                  <a:cubicBezTo>
                    <a:pt x="2183600" y="875204"/>
                    <a:pt x="2177339" y="888696"/>
                    <a:pt x="2167231" y="889624"/>
                  </a:cubicBezTo>
                  <a:cubicBezTo>
                    <a:pt x="2124367" y="893557"/>
                    <a:pt x="2078849" y="881594"/>
                    <a:pt x="2036312" y="875797"/>
                  </a:cubicBezTo>
                  <a:cubicBezTo>
                    <a:pt x="2036003" y="875762"/>
                    <a:pt x="2035694" y="875719"/>
                    <a:pt x="2035384" y="875676"/>
                  </a:cubicBezTo>
                  <a:cubicBezTo>
                    <a:pt x="2039386" y="877300"/>
                    <a:pt x="2043973" y="879077"/>
                    <a:pt x="2050405" y="881216"/>
                  </a:cubicBezTo>
                  <a:cubicBezTo>
                    <a:pt x="2058899" y="884033"/>
                    <a:pt x="2072786" y="887949"/>
                    <a:pt x="2091560" y="891882"/>
                  </a:cubicBezTo>
                  <a:cubicBezTo>
                    <a:pt x="2100466" y="893712"/>
                    <a:pt x="2110153" y="895352"/>
                    <a:pt x="2120193" y="896520"/>
                  </a:cubicBezTo>
                  <a:cubicBezTo>
                    <a:pt x="2122718" y="896786"/>
                    <a:pt x="2125226" y="897121"/>
                    <a:pt x="2127785" y="897302"/>
                  </a:cubicBezTo>
                  <a:cubicBezTo>
                    <a:pt x="2130636" y="897525"/>
                    <a:pt x="2134372" y="897860"/>
                    <a:pt x="2137558" y="897946"/>
                  </a:cubicBezTo>
                  <a:cubicBezTo>
                    <a:pt x="2144249" y="898263"/>
                    <a:pt x="2150776" y="898220"/>
                    <a:pt x="2157131" y="898006"/>
                  </a:cubicBezTo>
                  <a:cubicBezTo>
                    <a:pt x="2158359" y="897843"/>
                    <a:pt x="2159553" y="897679"/>
                    <a:pt x="2160747" y="897516"/>
                  </a:cubicBezTo>
                  <a:cubicBezTo>
                    <a:pt x="2167136" y="896760"/>
                    <a:pt x="2171946" y="895438"/>
                    <a:pt x="2176772" y="893574"/>
                  </a:cubicBezTo>
                  <a:cubicBezTo>
                    <a:pt x="2181496" y="891161"/>
                    <a:pt x="2185266" y="885888"/>
                    <a:pt x="2186331" y="880280"/>
                  </a:cubicBezTo>
                  <a:cubicBezTo>
                    <a:pt x="2187568" y="874465"/>
                    <a:pt x="2185455" y="869012"/>
                    <a:pt x="2181882" y="865637"/>
                  </a:cubicBezTo>
                  <a:cubicBezTo>
                    <a:pt x="2178945" y="861798"/>
                    <a:pt x="2174711" y="858217"/>
                    <a:pt x="2170451" y="854962"/>
                  </a:cubicBezTo>
                  <a:cubicBezTo>
                    <a:pt x="2162438" y="849328"/>
                    <a:pt x="2153927" y="844879"/>
                    <a:pt x="2145855" y="841530"/>
                  </a:cubicBezTo>
                  <a:cubicBezTo>
                    <a:pt x="2141621" y="839666"/>
                    <a:pt x="2138786" y="838893"/>
                    <a:pt x="2135480" y="837665"/>
                  </a:cubicBezTo>
                  <a:cubicBezTo>
                    <a:pt x="2132277" y="836703"/>
                    <a:pt x="2129150" y="835776"/>
                    <a:pt x="2126110" y="834865"/>
                  </a:cubicBezTo>
                  <a:cubicBezTo>
                    <a:pt x="2113949" y="831567"/>
                    <a:pt x="2103171" y="829678"/>
                    <a:pt x="2093398" y="828278"/>
                  </a:cubicBezTo>
                  <a:cubicBezTo>
                    <a:pt x="2090933" y="827926"/>
                    <a:pt x="2088666" y="827668"/>
                    <a:pt x="2086312" y="827368"/>
                  </a:cubicBezTo>
                  <a:close/>
                  <a:moveTo>
                    <a:pt x="1721038" y="803896"/>
                  </a:moveTo>
                  <a:lnTo>
                    <a:pt x="1715001" y="808826"/>
                  </a:lnTo>
                  <a:cubicBezTo>
                    <a:pt x="1717577" y="808182"/>
                    <a:pt x="1720154" y="807495"/>
                    <a:pt x="1722748" y="806885"/>
                  </a:cubicBezTo>
                  <a:cubicBezTo>
                    <a:pt x="1722748" y="806842"/>
                    <a:pt x="1722756" y="806799"/>
                    <a:pt x="1722756" y="806756"/>
                  </a:cubicBezTo>
                  <a:close/>
                  <a:moveTo>
                    <a:pt x="785663" y="517539"/>
                  </a:moveTo>
                  <a:cubicBezTo>
                    <a:pt x="787759" y="522598"/>
                    <a:pt x="790232" y="528360"/>
                    <a:pt x="793985" y="536167"/>
                  </a:cubicBezTo>
                  <a:cubicBezTo>
                    <a:pt x="798700" y="546516"/>
                    <a:pt x="807185" y="562791"/>
                    <a:pt x="814563" y="585292"/>
                  </a:cubicBezTo>
                  <a:cubicBezTo>
                    <a:pt x="818015" y="596559"/>
                    <a:pt x="821004" y="608841"/>
                    <a:pt x="822636" y="621543"/>
                  </a:cubicBezTo>
                  <a:cubicBezTo>
                    <a:pt x="824276" y="634244"/>
                    <a:pt x="824113" y="647316"/>
                    <a:pt x="822507" y="659786"/>
                  </a:cubicBezTo>
                  <a:cubicBezTo>
                    <a:pt x="820978" y="672402"/>
                    <a:pt x="817620" y="684597"/>
                    <a:pt x="812862" y="695796"/>
                  </a:cubicBezTo>
                  <a:cubicBezTo>
                    <a:pt x="810784" y="701533"/>
                    <a:pt x="807752" y="706729"/>
                    <a:pt x="805193" y="712011"/>
                  </a:cubicBezTo>
                  <a:cubicBezTo>
                    <a:pt x="802118" y="716975"/>
                    <a:pt x="799370" y="722162"/>
                    <a:pt x="796081" y="726542"/>
                  </a:cubicBezTo>
                  <a:cubicBezTo>
                    <a:pt x="784804" y="742370"/>
                    <a:pt x="771647" y="754059"/>
                    <a:pt x="759100" y="763085"/>
                  </a:cubicBezTo>
                  <a:lnTo>
                    <a:pt x="728776" y="779873"/>
                  </a:lnTo>
                  <a:lnTo>
                    <a:pt x="711933" y="786909"/>
                  </a:lnTo>
                  <a:cubicBezTo>
                    <a:pt x="715446" y="785801"/>
                    <a:pt x="718976" y="784607"/>
                    <a:pt x="722583" y="783302"/>
                  </a:cubicBezTo>
                  <a:lnTo>
                    <a:pt x="728776" y="779873"/>
                  </a:lnTo>
                  <a:lnTo>
                    <a:pt x="763966" y="765173"/>
                  </a:lnTo>
                  <a:cubicBezTo>
                    <a:pt x="779830" y="754868"/>
                    <a:pt x="793616" y="741975"/>
                    <a:pt x="803535" y="727908"/>
                  </a:cubicBezTo>
                  <a:cubicBezTo>
                    <a:pt x="847095" y="666158"/>
                    <a:pt x="836454" y="596422"/>
                    <a:pt x="797687" y="535858"/>
                  </a:cubicBezTo>
                  <a:cubicBezTo>
                    <a:pt x="793745" y="529709"/>
                    <a:pt x="789717" y="523620"/>
                    <a:pt x="785663" y="517539"/>
                  </a:cubicBezTo>
                  <a:close/>
                  <a:moveTo>
                    <a:pt x="1341074" y="253254"/>
                  </a:moveTo>
                  <a:cubicBezTo>
                    <a:pt x="1310740" y="336104"/>
                    <a:pt x="1279720" y="418689"/>
                    <a:pt x="1247729" y="500964"/>
                  </a:cubicBezTo>
                  <a:cubicBezTo>
                    <a:pt x="1233987" y="536313"/>
                    <a:pt x="1220075" y="571602"/>
                    <a:pt x="1206248" y="606925"/>
                  </a:cubicBezTo>
                  <a:cubicBezTo>
                    <a:pt x="1209820" y="600716"/>
                    <a:pt x="1213822" y="593545"/>
                    <a:pt x="1218984" y="583351"/>
                  </a:cubicBezTo>
                  <a:cubicBezTo>
                    <a:pt x="1225829" y="569927"/>
                    <a:pt x="1236031" y="547641"/>
                    <a:pt x="1248579" y="517960"/>
                  </a:cubicBezTo>
                  <a:cubicBezTo>
                    <a:pt x="1261092" y="488356"/>
                    <a:pt x="1273966" y="453480"/>
                    <a:pt x="1286324" y="420664"/>
                  </a:cubicBezTo>
                  <a:cubicBezTo>
                    <a:pt x="1298691" y="387471"/>
                    <a:pt x="1310423" y="355059"/>
                    <a:pt x="1320540" y="326151"/>
                  </a:cubicBezTo>
                  <a:cubicBezTo>
                    <a:pt x="1328819" y="302464"/>
                    <a:pt x="1335835" y="281586"/>
                    <a:pt x="1341950" y="262753"/>
                  </a:cubicBezTo>
                  <a:cubicBezTo>
                    <a:pt x="1341658" y="259583"/>
                    <a:pt x="1341366" y="256449"/>
                    <a:pt x="1341074" y="253254"/>
                  </a:cubicBezTo>
                  <a:close/>
                  <a:moveTo>
                    <a:pt x="1357589" y="208466"/>
                  </a:moveTo>
                  <a:cubicBezTo>
                    <a:pt x="1357314" y="209231"/>
                    <a:pt x="1357022" y="209995"/>
                    <a:pt x="1356739" y="210768"/>
                  </a:cubicBezTo>
                  <a:lnTo>
                    <a:pt x="1357958" y="210931"/>
                  </a:lnTo>
                  <a:cubicBezTo>
                    <a:pt x="1357976" y="211034"/>
                    <a:pt x="1357993" y="211146"/>
                    <a:pt x="1358010" y="211249"/>
                  </a:cubicBezTo>
                  <a:cubicBezTo>
                    <a:pt x="1358036" y="211146"/>
                    <a:pt x="1358070" y="211051"/>
                    <a:pt x="1358096" y="210948"/>
                  </a:cubicBezTo>
                  <a:lnTo>
                    <a:pt x="1358731" y="211034"/>
                  </a:lnTo>
                  <a:cubicBezTo>
                    <a:pt x="1358688" y="210450"/>
                    <a:pt x="1358645" y="209875"/>
                    <a:pt x="1358594" y="209291"/>
                  </a:cubicBezTo>
                  <a:cubicBezTo>
                    <a:pt x="1358439" y="209841"/>
                    <a:pt x="1358268" y="210407"/>
                    <a:pt x="1358105" y="210948"/>
                  </a:cubicBezTo>
                  <a:lnTo>
                    <a:pt x="1357967" y="210931"/>
                  </a:lnTo>
                  <a:cubicBezTo>
                    <a:pt x="1357838" y="210098"/>
                    <a:pt x="1357718" y="209308"/>
                    <a:pt x="1357589" y="208466"/>
                  </a:cubicBezTo>
                  <a:close/>
                  <a:moveTo>
                    <a:pt x="343120" y="189770"/>
                  </a:moveTo>
                  <a:cubicBezTo>
                    <a:pt x="325694" y="205306"/>
                    <a:pt x="309772" y="222585"/>
                    <a:pt x="295198" y="239496"/>
                  </a:cubicBezTo>
                  <a:cubicBezTo>
                    <a:pt x="243041" y="299983"/>
                    <a:pt x="203226" y="372467"/>
                    <a:pt x="172000" y="447185"/>
                  </a:cubicBezTo>
                  <a:cubicBezTo>
                    <a:pt x="174911" y="443019"/>
                    <a:pt x="178175" y="438210"/>
                    <a:pt x="182323" y="431331"/>
                  </a:cubicBezTo>
                  <a:cubicBezTo>
                    <a:pt x="187957" y="422356"/>
                    <a:pt x="196064" y="407275"/>
                    <a:pt x="206937" y="387642"/>
                  </a:cubicBezTo>
                  <a:cubicBezTo>
                    <a:pt x="217706" y="368036"/>
                    <a:pt x="230176" y="345448"/>
                    <a:pt x="242930" y="324725"/>
                  </a:cubicBezTo>
                  <a:cubicBezTo>
                    <a:pt x="255726" y="303753"/>
                    <a:pt x="269158" y="283983"/>
                    <a:pt x="281637" y="266798"/>
                  </a:cubicBezTo>
                  <a:cubicBezTo>
                    <a:pt x="303751" y="236559"/>
                    <a:pt x="321477" y="214659"/>
                    <a:pt x="336636" y="196958"/>
                  </a:cubicBezTo>
                  <a:cubicBezTo>
                    <a:pt x="338852" y="194425"/>
                    <a:pt x="340973" y="192140"/>
                    <a:pt x="343120" y="189770"/>
                  </a:cubicBezTo>
                  <a:close/>
                  <a:moveTo>
                    <a:pt x="2005626" y="11229"/>
                  </a:moveTo>
                  <a:cubicBezTo>
                    <a:pt x="2013613" y="10886"/>
                    <a:pt x="2021566" y="11642"/>
                    <a:pt x="2029510" y="13935"/>
                  </a:cubicBezTo>
                  <a:cubicBezTo>
                    <a:pt x="2045338" y="18684"/>
                    <a:pt x="2059200" y="29368"/>
                    <a:pt x="2068595" y="43521"/>
                  </a:cubicBezTo>
                  <a:cubicBezTo>
                    <a:pt x="2077905" y="57640"/>
                    <a:pt x="2082345" y="76311"/>
                    <a:pt x="2078102" y="94157"/>
                  </a:cubicBezTo>
                  <a:cubicBezTo>
                    <a:pt x="2077510" y="96304"/>
                    <a:pt x="2076900" y="98632"/>
                    <a:pt x="2076256" y="100616"/>
                  </a:cubicBezTo>
                  <a:lnTo>
                    <a:pt x="2074323" y="105880"/>
                  </a:lnTo>
                  <a:lnTo>
                    <a:pt x="2070433" y="116426"/>
                  </a:lnTo>
                  <a:cubicBezTo>
                    <a:pt x="2067814" y="123460"/>
                    <a:pt x="2065186" y="130511"/>
                    <a:pt x="2062558" y="137579"/>
                  </a:cubicBezTo>
                  <a:cubicBezTo>
                    <a:pt x="2057216" y="151681"/>
                    <a:pt x="2051865" y="165809"/>
                    <a:pt x="2046532" y="179885"/>
                  </a:cubicBezTo>
                  <a:cubicBezTo>
                    <a:pt x="2040451" y="195584"/>
                    <a:pt x="2034500" y="210940"/>
                    <a:pt x="2028686" y="225952"/>
                  </a:cubicBezTo>
                  <a:cubicBezTo>
                    <a:pt x="2025920" y="232969"/>
                    <a:pt x="2022416" y="241875"/>
                    <a:pt x="2020295" y="247259"/>
                  </a:cubicBezTo>
                  <a:lnTo>
                    <a:pt x="2014069" y="262933"/>
                  </a:lnTo>
                  <a:cubicBezTo>
                    <a:pt x="2006090" y="282634"/>
                    <a:pt x="1999726" y="298334"/>
                    <a:pt x="1994960" y="310108"/>
                  </a:cubicBezTo>
                  <a:cubicBezTo>
                    <a:pt x="1992358" y="316352"/>
                    <a:pt x="1990365" y="321118"/>
                    <a:pt x="1988458" y="325704"/>
                  </a:cubicBezTo>
                  <a:cubicBezTo>
                    <a:pt x="1987548" y="327594"/>
                    <a:pt x="1987342" y="328014"/>
                    <a:pt x="1986389" y="329990"/>
                  </a:cubicBezTo>
                  <a:cubicBezTo>
                    <a:pt x="1984877" y="333210"/>
                    <a:pt x="1983134" y="336929"/>
                    <a:pt x="1980987" y="341515"/>
                  </a:cubicBezTo>
                  <a:cubicBezTo>
                    <a:pt x="1973670" y="357627"/>
                    <a:pt x="1961955" y="385392"/>
                    <a:pt x="1946093" y="427663"/>
                  </a:cubicBezTo>
                  <a:cubicBezTo>
                    <a:pt x="1941799" y="439481"/>
                    <a:pt x="1937522" y="451255"/>
                    <a:pt x="1933416" y="462557"/>
                  </a:cubicBezTo>
                  <a:cubicBezTo>
                    <a:pt x="1928023" y="478403"/>
                    <a:pt x="1922295" y="495253"/>
                    <a:pt x="1917408" y="509621"/>
                  </a:cubicBezTo>
                  <a:cubicBezTo>
                    <a:pt x="1907171" y="538786"/>
                    <a:pt x="1898291" y="564053"/>
                    <a:pt x="1889488" y="589113"/>
                  </a:cubicBezTo>
                  <a:cubicBezTo>
                    <a:pt x="1880608" y="614079"/>
                    <a:pt x="1871770" y="638916"/>
                    <a:pt x="1861911" y="666639"/>
                  </a:cubicBezTo>
                  <a:cubicBezTo>
                    <a:pt x="1856784" y="680449"/>
                    <a:pt x="1851330" y="695161"/>
                    <a:pt x="1845671" y="710422"/>
                  </a:cubicBezTo>
                  <a:cubicBezTo>
                    <a:pt x="1840054" y="725486"/>
                    <a:pt x="1834618" y="741434"/>
                    <a:pt x="1828829" y="757623"/>
                  </a:cubicBezTo>
                  <a:cubicBezTo>
                    <a:pt x="1827069" y="762398"/>
                    <a:pt x="1825325" y="767130"/>
                    <a:pt x="1823582" y="771845"/>
                  </a:cubicBezTo>
                  <a:lnTo>
                    <a:pt x="1819271" y="782700"/>
                  </a:lnTo>
                  <a:cubicBezTo>
                    <a:pt x="1822732" y="782477"/>
                    <a:pt x="1826253" y="782314"/>
                    <a:pt x="1829868" y="782211"/>
                  </a:cubicBezTo>
                  <a:cubicBezTo>
                    <a:pt x="1834308" y="782151"/>
                    <a:pt x="1838774" y="782099"/>
                    <a:pt x="1843275" y="782039"/>
                  </a:cubicBezTo>
                  <a:cubicBezTo>
                    <a:pt x="1856964" y="781945"/>
                    <a:pt x="1870894" y="782305"/>
                    <a:pt x="1885237" y="783190"/>
                  </a:cubicBezTo>
                  <a:cubicBezTo>
                    <a:pt x="1889745" y="783473"/>
                    <a:pt x="1894280" y="783954"/>
                    <a:pt x="1898797" y="784341"/>
                  </a:cubicBezTo>
                  <a:cubicBezTo>
                    <a:pt x="1903770" y="784049"/>
                    <a:pt x="1909266" y="783825"/>
                    <a:pt x="1914531" y="783688"/>
                  </a:cubicBezTo>
                  <a:cubicBezTo>
                    <a:pt x="1943533" y="782846"/>
                    <a:pt x="1978050" y="784804"/>
                    <a:pt x="2014601" y="790739"/>
                  </a:cubicBezTo>
                  <a:cubicBezTo>
                    <a:pt x="2023756" y="792268"/>
                    <a:pt x="2033040" y="793917"/>
                    <a:pt x="2042427" y="795918"/>
                  </a:cubicBezTo>
                  <a:cubicBezTo>
                    <a:pt x="2051590" y="797936"/>
                    <a:pt x="2060891" y="799980"/>
                    <a:pt x="2070355" y="802067"/>
                  </a:cubicBezTo>
                  <a:cubicBezTo>
                    <a:pt x="2089172" y="806206"/>
                    <a:pt x="2109526" y="810363"/>
                    <a:pt x="2131263" y="817603"/>
                  </a:cubicBezTo>
                  <a:cubicBezTo>
                    <a:pt x="2135454" y="819029"/>
                    <a:pt x="2139705" y="820523"/>
                    <a:pt x="2144008" y="822249"/>
                  </a:cubicBezTo>
                  <a:lnTo>
                    <a:pt x="2151171" y="825221"/>
                  </a:lnTo>
                  <a:cubicBezTo>
                    <a:pt x="2154864" y="827076"/>
                    <a:pt x="2158582" y="828948"/>
                    <a:pt x="2162310" y="830829"/>
                  </a:cubicBezTo>
                  <a:cubicBezTo>
                    <a:pt x="2166200" y="832607"/>
                    <a:pt x="2169472" y="834857"/>
                    <a:pt x="2172873" y="837047"/>
                  </a:cubicBezTo>
                  <a:cubicBezTo>
                    <a:pt x="2176214" y="839254"/>
                    <a:pt x="2179924" y="841367"/>
                    <a:pt x="2182638" y="843814"/>
                  </a:cubicBezTo>
                  <a:cubicBezTo>
                    <a:pt x="2185489" y="846202"/>
                    <a:pt x="2188710" y="848572"/>
                    <a:pt x="2191295" y="851020"/>
                  </a:cubicBezTo>
                  <a:cubicBezTo>
                    <a:pt x="2193399" y="853519"/>
                    <a:pt x="2195434" y="856070"/>
                    <a:pt x="2197392" y="858637"/>
                  </a:cubicBezTo>
                  <a:cubicBezTo>
                    <a:pt x="2199222" y="861188"/>
                    <a:pt x="2199497" y="863576"/>
                    <a:pt x="2200622" y="866075"/>
                  </a:cubicBezTo>
                  <a:cubicBezTo>
                    <a:pt x="2201712" y="868565"/>
                    <a:pt x="2202133" y="870927"/>
                    <a:pt x="2202313" y="873933"/>
                  </a:cubicBezTo>
                  <a:cubicBezTo>
                    <a:pt x="2202751" y="879919"/>
                    <a:pt x="2201352" y="886978"/>
                    <a:pt x="2198346" y="892724"/>
                  </a:cubicBezTo>
                  <a:cubicBezTo>
                    <a:pt x="2196877" y="895627"/>
                    <a:pt x="2195022" y="898255"/>
                    <a:pt x="2193107" y="900445"/>
                  </a:cubicBezTo>
                  <a:cubicBezTo>
                    <a:pt x="2191166" y="902678"/>
                    <a:pt x="2189448" y="904215"/>
                    <a:pt x="2187061" y="905666"/>
                  </a:cubicBezTo>
                  <a:lnTo>
                    <a:pt x="2183711" y="907908"/>
                  </a:lnTo>
                  <a:cubicBezTo>
                    <a:pt x="2182646" y="908672"/>
                    <a:pt x="2181564" y="909437"/>
                    <a:pt x="2179632" y="909832"/>
                  </a:cubicBezTo>
                  <a:cubicBezTo>
                    <a:pt x="2176197" y="910794"/>
                    <a:pt x="2172856" y="911850"/>
                    <a:pt x="2169326" y="912743"/>
                  </a:cubicBezTo>
                  <a:lnTo>
                    <a:pt x="2153635" y="913507"/>
                  </a:lnTo>
                  <a:lnTo>
                    <a:pt x="2137172" y="913241"/>
                  </a:lnTo>
                  <a:cubicBezTo>
                    <a:pt x="2134415" y="913138"/>
                    <a:pt x="2131589" y="912949"/>
                    <a:pt x="2128730" y="912709"/>
                  </a:cubicBezTo>
                  <a:lnTo>
                    <a:pt x="2123585" y="912279"/>
                  </a:lnTo>
                  <a:lnTo>
                    <a:pt x="2114645" y="911309"/>
                  </a:lnTo>
                  <a:cubicBezTo>
                    <a:pt x="2089061" y="908183"/>
                    <a:pt x="2064876" y="902841"/>
                    <a:pt x="2043380" y="898950"/>
                  </a:cubicBezTo>
                  <a:cubicBezTo>
                    <a:pt x="2021678" y="895283"/>
                    <a:pt x="2001787" y="891934"/>
                    <a:pt x="1985573" y="889194"/>
                  </a:cubicBezTo>
                  <a:cubicBezTo>
                    <a:pt x="1948025" y="882959"/>
                    <a:pt x="1918413" y="879550"/>
                    <a:pt x="1893962" y="877669"/>
                  </a:cubicBezTo>
                  <a:cubicBezTo>
                    <a:pt x="1882445" y="876836"/>
                    <a:pt x="1872225" y="876089"/>
                    <a:pt x="1862813" y="875410"/>
                  </a:cubicBezTo>
                  <a:cubicBezTo>
                    <a:pt x="1858398" y="875041"/>
                    <a:pt x="1853993" y="875024"/>
                    <a:pt x="1849544" y="874818"/>
                  </a:cubicBezTo>
                  <a:cubicBezTo>
                    <a:pt x="1847397" y="874749"/>
                    <a:pt x="1845095" y="874689"/>
                    <a:pt x="1842768" y="874723"/>
                  </a:cubicBezTo>
                  <a:cubicBezTo>
                    <a:pt x="1841608" y="874775"/>
                    <a:pt x="1840484" y="874826"/>
                    <a:pt x="1838963" y="874895"/>
                  </a:cubicBezTo>
                  <a:cubicBezTo>
                    <a:pt x="1837563" y="875015"/>
                    <a:pt x="1837821" y="874903"/>
                    <a:pt x="1837855" y="874826"/>
                  </a:cubicBezTo>
                  <a:cubicBezTo>
                    <a:pt x="1769871" y="888791"/>
                    <a:pt x="1710063" y="917286"/>
                    <a:pt x="1644277" y="946168"/>
                  </a:cubicBezTo>
                  <a:cubicBezTo>
                    <a:pt x="1585130" y="972139"/>
                    <a:pt x="1555544" y="883165"/>
                    <a:pt x="1605003" y="853210"/>
                  </a:cubicBezTo>
                  <a:cubicBezTo>
                    <a:pt x="1607734" y="851552"/>
                    <a:pt x="1610551" y="850006"/>
                    <a:pt x="1613342" y="848426"/>
                  </a:cubicBezTo>
                  <a:lnTo>
                    <a:pt x="1613342" y="848426"/>
                  </a:lnTo>
                  <a:cubicBezTo>
                    <a:pt x="1620367" y="843367"/>
                    <a:pt x="1626972" y="838824"/>
                    <a:pt x="1633164" y="834693"/>
                  </a:cubicBezTo>
                  <a:cubicBezTo>
                    <a:pt x="1646957" y="825564"/>
                    <a:pt x="1659032" y="818144"/>
                    <a:pt x="1672017" y="810938"/>
                  </a:cubicBezTo>
                  <a:cubicBezTo>
                    <a:pt x="1677848" y="807314"/>
                    <a:pt x="1707280" y="798331"/>
                    <a:pt x="1712794" y="798932"/>
                  </a:cubicBezTo>
                  <a:cubicBezTo>
                    <a:pt x="1716684" y="799276"/>
                    <a:pt x="1719132" y="799928"/>
                    <a:pt x="1720463" y="800839"/>
                  </a:cubicBezTo>
                  <a:cubicBezTo>
                    <a:pt x="1719793" y="795969"/>
                    <a:pt x="1719596" y="788016"/>
                    <a:pt x="1720369" y="775898"/>
                  </a:cubicBezTo>
                  <a:cubicBezTo>
                    <a:pt x="1721245" y="762819"/>
                    <a:pt x="1723589" y="746106"/>
                    <a:pt x="1727325" y="726413"/>
                  </a:cubicBezTo>
                  <a:cubicBezTo>
                    <a:pt x="1731250" y="706128"/>
                    <a:pt x="1735750" y="684546"/>
                    <a:pt x="1740714" y="660962"/>
                  </a:cubicBezTo>
                  <a:cubicBezTo>
                    <a:pt x="1751003" y="613504"/>
                    <a:pt x="1764770" y="565350"/>
                    <a:pt x="1776845" y="529700"/>
                  </a:cubicBezTo>
                  <a:cubicBezTo>
                    <a:pt x="1798436" y="466190"/>
                    <a:pt x="1816273" y="419676"/>
                    <a:pt x="1834747" y="370775"/>
                  </a:cubicBezTo>
                  <a:cubicBezTo>
                    <a:pt x="1844554" y="344907"/>
                    <a:pt x="1854611" y="318181"/>
                    <a:pt x="1864213" y="291952"/>
                  </a:cubicBezTo>
                  <a:cubicBezTo>
                    <a:pt x="1871624" y="270903"/>
                    <a:pt x="1879088" y="249879"/>
                    <a:pt x="1886594" y="228863"/>
                  </a:cubicBezTo>
                  <a:cubicBezTo>
                    <a:pt x="1886834" y="228151"/>
                    <a:pt x="1887092" y="227412"/>
                    <a:pt x="1887332" y="226708"/>
                  </a:cubicBezTo>
                  <a:cubicBezTo>
                    <a:pt x="1890810" y="216127"/>
                    <a:pt x="1893739" y="207230"/>
                    <a:pt x="1896702" y="198221"/>
                  </a:cubicBezTo>
                  <a:cubicBezTo>
                    <a:pt x="1899373" y="189547"/>
                    <a:pt x="1901932" y="181242"/>
                    <a:pt x="1905033" y="171159"/>
                  </a:cubicBezTo>
                  <a:cubicBezTo>
                    <a:pt x="1910795" y="151887"/>
                    <a:pt x="1917709" y="128768"/>
                    <a:pt x="1926503" y="99345"/>
                  </a:cubicBezTo>
                  <a:cubicBezTo>
                    <a:pt x="1928487" y="92740"/>
                    <a:pt x="1930969" y="84513"/>
                    <a:pt x="1933812" y="75066"/>
                  </a:cubicBezTo>
                  <a:cubicBezTo>
                    <a:pt x="1936826" y="64992"/>
                    <a:pt x="1942039" y="53887"/>
                    <a:pt x="1949854" y="43324"/>
                  </a:cubicBezTo>
                  <a:cubicBezTo>
                    <a:pt x="1957790" y="32898"/>
                    <a:pt x="1968688" y="22875"/>
                    <a:pt x="1982842" y="16734"/>
                  </a:cubicBezTo>
                  <a:cubicBezTo>
                    <a:pt x="1989918" y="13763"/>
                    <a:pt x="1997656" y="11839"/>
                    <a:pt x="2005626" y="11229"/>
                  </a:cubicBezTo>
                  <a:close/>
                  <a:moveTo>
                    <a:pt x="1792573" y="9855"/>
                  </a:moveTo>
                  <a:cubicBezTo>
                    <a:pt x="1800174" y="9727"/>
                    <a:pt x="1807560" y="10439"/>
                    <a:pt x="1815032" y="12578"/>
                  </a:cubicBezTo>
                  <a:cubicBezTo>
                    <a:pt x="1844369" y="21312"/>
                    <a:pt x="1866235" y="48975"/>
                    <a:pt x="1866157" y="80133"/>
                  </a:cubicBezTo>
                  <a:cubicBezTo>
                    <a:pt x="1866209" y="84453"/>
                    <a:pt x="1865522" y="88730"/>
                    <a:pt x="1864732" y="92946"/>
                  </a:cubicBezTo>
                  <a:lnTo>
                    <a:pt x="1862971" y="99121"/>
                  </a:lnTo>
                  <a:cubicBezTo>
                    <a:pt x="1862361" y="101140"/>
                    <a:pt x="1861717" y="102522"/>
                    <a:pt x="1861099" y="104257"/>
                  </a:cubicBezTo>
                  <a:cubicBezTo>
                    <a:pt x="1858591" y="110853"/>
                    <a:pt x="1856101" y="117406"/>
                    <a:pt x="1853627" y="123924"/>
                  </a:cubicBezTo>
                  <a:cubicBezTo>
                    <a:pt x="1848663" y="136952"/>
                    <a:pt x="1843742" y="149826"/>
                    <a:pt x="1838890" y="162545"/>
                  </a:cubicBezTo>
                  <a:cubicBezTo>
                    <a:pt x="1834304" y="174483"/>
                    <a:pt x="1828507" y="189590"/>
                    <a:pt x="1824985" y="198745"/>
                  </a:cubicBezTo>
                  <a:lnTo>
                    <a:pt x="1814697" y="225377"/>
                  </a:lnTo>
                  <a:cubicBezTo>
                    <a:pt x="1801583" y="258939"/>
                    <a:pt x="1791139" y="285657"/>
                    <a:pt x="1783333" y="305642"/>
                  </a:cubicBezTo>
                  <a:cubicBezTo>
                    <a:pt x="1779099" y="316292"/>
                    <a:pt x="1775869" y="324425"/>
                    <a:pt x="1772769" y="332223"/>
                  </a:cubicBezTo>
                  <a:cubicBezTo>
                    <a:pt x="1771326" y="335520"/>
                    <a:pt x="1771060" y="336130"/>
                    <a:pt x="1769557" y="339583"/>
                  </a:cubicBezTo>
                  <a:cubicBezTo>
                    <a:pt x="1767213" y="345071"/>
                    <a:pt x="1764499" y="351417"/>
                    <a:pt x="1761106" y="359353"/>
                  </a:cubicBezTo>
                  <a:cubicBezTo>
                    <a:pt x="1749504" y="386938"/>
                    <a:pt x="1730644" y="434337"/>
                    <a:pt x="1703763" y="505911"/>
                  </a:cubicBezTo>
                  <a:cubicBezTo>
                    <a:pt x="1696076" y="525767"/>
                    <a:pt x="1688416" y="545554"/>
                    <a:pt x="1681064" y="564525"/>
                  </a:cubicBezTo>
                  <a:cubicBezTo>
                    <a:pt x="1671179" y="591140"/>
                    <a:pt x="1660701" y="619335"/>
                    <a:pt x="1651770" y="643391"/>
                  </a:cubicBezTo>
                  <a:cubicBezTo>
                    <a:pt x="1642752" y="667953"/>
                    <a:pt x="1634344" y="690849"/>
                    <a:pt x="1626254" y="712878"/>
                  </a:cubicBezTo>
                  <a:cubicBezTo>
                    <a:pt x="1618757" y="735122"/>
                    <a:pt x="1611551" y="756506"/>
                    <a:pt x="1604371" y="777796"/>
                  </a:cubicBezTo>
                  <a:cubicBezTo>
                    <a:pt x="1596986" y="799070"/>
                    <a:pt x="1588827" y="820282"/>
                    <a:pt x="1578049" y="841324"/>
                  </a:cubicBezTo>
                  <a:cubicBezTo>
                    <a:pt x="1575266" y="846545"/>
                    <a:pt x="1572440" y="851810"/>
                    <a:pt x="1569280" y="856963"/>
                  </a:cubicBezTo>
                  <a:cubicBezTo>
                    <a:pt x="1568945" y="857701"/>
                    <a:pt x="1568258" y="858397"/>
                    <a:pt x="1568120" y="859290"/>
                  </a:cubicBezTo>
                  <a:cubicBezTo>
                    <a:pt x="1567906" y="860192"/>
                    <a:pt x="1567872" y="860784"/>
                    <a:pt x="1567356" y="862966"/>
                  </a:cubicBezTo>
                  <a:cubicBezTo>
                    <a:pt x="1566162" y="866384"/>
                    <a:pt x="1565037" y="869965"/>
                    <a:pt x="1563122" y="873006"/>
                  </a:cubicBezTo>
                  <a:cubicBezTo>
                    <a:pt x="1559738" y="879438"/>
                    <a:pt x="1554903" y="884849"/>
                    <a:pt x="1549398" y="889469"/>
                  </a:cubicBezTo>
                  <a:cubicBezTo>
                    <a:pt x="1543927" y="894175"/>
                    <a:pt x="1537426" y="897765"/>
                    <a:pt x="1530264" y="900204"/>
                  </a:cubicBezTo>
                  <a:cubicBezTo>
                    <a:pt x="1523161" y="902704"/>
                    <a:pt x="1515020" y="903760"/>
                    <a:pt x="1506749" y="902291"/>
                  </a:cubicBezTo>
                  <a:cubicBezTo>
                    <a:pt x="1498599" y="900883"/>
                    <a:pt x="1490208" y="897087"/>
                    <a:pt x="1484222" y="891032"/>
                  </a:cubicBezTo>
                  <a:cubicBezTo>
                    <a:pt x="1482487" y="889701"/>
                    <a:pt x="1481388" y="887966"/>
                    <a:pt x="1479997" y="886395"/>
                  </a:cubicBezTo>
                  <a:cubicBezTo>
                    <a:pt x="1478752" y="884823"/>
                    <a:pt x="1477163" y="883028"/>
                    <a:pt x="1476407" y="881671"/>
                  </a:cubicBezTo>
                  <a:cubicBezTo>
                    <a:pt x="1474552" y="878768"/>
                    <a:pt x="1472680" y="875857"/>
                    <a:pt x="1470799" y="872928"/>
                  </a:cubicBezTo>
                  <a:cubicBezTo>
                    <a:pt x="1467037" y="867071"/>
                    <a:pt x="1463155" y="861179"/>
                    <a:pt x="1459875" y="854893"/>
                  </a:cubicBezTo>
                  <a:cubicBezTo>
                    <a:pt x="1445790" y="830253"/>
                    <a:pt x="1433913" y="803286"/>
                    <a:pt x="1424431" y="775289"/>
                  </a:cubicBezTo>
                  <a:cubicBezTo>
                    <a:pt x="1401329" y="707416"/>
                    <a:pt x="1390868" y="640471"/>
                    <a:pt x="1381902" y="566990"/>
                  </a:cubicBezTo>
                  <a:cubicBezTo>
                    <a:pt x="1380949" y="558917"/>
                    <a:pt x="1380039" y="550810"/>
                    <a:pt x="1379111" y="542728"/>
                  </a:cubicBezTo>
                  <a:cubicBezTo>
                    <a:pt x="1377565" y="535016"/>
                    <a:pt x="1375908" y="526677"/>
                    <a:pt x="1374302" y="518647"/>
                  </a:cubicBezTo>
                  <a:cubicBezTo>
                    <a:pt x="1364614" y="471352"/>
                    <a:pt x="1356120" y="414189"/>
                    <a:pt x="1350263" y="353041"/>
                  </a:cubicBezTo>
                  <a:cubicBezTo>
                    <a:pt x="1348803" y="337101"/>
                    <a:pt x="1347300" y="320843"/>
                    <a:pt x="1345789" y="304414"/>
                  </a:cubicBezTo>
                  <a:cubicBezTo>
                    <a:pt x="1324980" y="361311"/>
                    <a:pt x="1302178" y="422536"/>
                    <a:pt x="1278595" y="484449"/>
                  </a:cubicBezTo>
                  <a:cubicBezTo>
                    <a:pt x="1248811" y="561537"/>
                    <a:pt x="1216751" y="638547"/>
                    <a:pt x="1194756" y="689991"/>
                  </a:cubicBezTo>
                  <a:cubicBezTo>
                    <a:pt x="1188178" y="705286"/>
                    <a:pt x="1182072" y="719053"/>
                    <a:pt x="1176549" y="732605"/>
                  </a:cubicBezTo>
                  <a:cubicBezTo>
                    <a:pt x="1170907" y="746252"/>
                    <a:pt x="1165539" y="759212"/>
                    <a:pt x="1160429" y="771570"/>
                  </a:cubicBezTo>
                  <a:cubicBezTo>
                    <a:pt x="1149909" y="796313"/>
                    <a:pt x="1139199" y="818256"/>
                    <a:pt x="1127528" y="836755"/>
                  </a:cubicBezTo>
                  <a:cubicBezTo>
                    <a:pt x="1121782" y="845910"/>
                    <a:pt x="1115985" y="853914"/>
                    <a:pt x="1110197" y="860948"/>
                  </a:cubicBezTo>
                  <a:cubicBezTo>
                    <a:pt x="1107045" y="864546"/>
                    <a:pt x="1104898" y="867458"/>
                    <a:pt x="1101068" y="871245"/>
                  </a:cubicBezTo>
                  <a:cubicBezTo>
                    <a:pt x="1097521" y="874672"/>
                    <a:pt x="1094798" y="878356"/>
                    <a:pt x="1090968" y="880546"/>
                  </a:cubicBezTo>
                  <a:cubicBezTo>
                    <a:pt x="1083608" y="884934"/>
                    <a:pt x="1074358" y="885132"/>
                    <a:pt x="1067247" y="881465"/>
                  </a:cubicBezTo>
                  <a:cubicBezTo>
                    <a:pt x="1063820" y="879721"/>
                    <a:pt x="1060677" y="876716"/>
                    <a:pt x="1058994" y="872920"/>
                  </a:cubicBezTo>
                  <a:cubicBezTo>
                    <a:pt x="1058178" y="871090"/>
                    <a:pt x="1057628" y="869209"/>
                    <a:pt x="1057302" y="866401"/>
                  </a:cubicBezTo>
                  <a:cubicBezTo>
                    <a:pt x="1056984" y="863962"/>
                    <a:pt x="1057130" y="864391"/>
                    <a:pt x="1057208" y="864443"/>
                  </a:cubicBezTo>
                  <a:cubicBezTo>
                    <a:pt x="1044969" y="807108"/>
                    <a:pt x="1066191" y="737939"/>
                    <a:pt x="1078541" y="682235"/>
                  </a:cubicBezTo>
                  <a:cubicBezTo>
                    <a:pt x="1093458" y="614964"/>
                    <a:pt x="1112189" y="548637"/>
                    <a:pt x="1132303" y="482740"/>
                  </a:cubicBezTo>
                  <a:lnTo>
                    <a:pt x="1132303" y="482740"/>
                  </a:lnTo>
                  <a:cubicBezTo>
                    <a:pt x="1154795" y="409044"/>
                    <a:pt x="1179985" y="336276"/>
                    <a:pt x="1205749" y="263723"/>
                  </a:cubicBezTo>
                  <a:cubicBezTo>
                    <a:pt x="1218503" y="218558"/>
                    <a:pt x="1226464" y="186300"/>
                    <a:pt x="1234786" y="152111"/>
                  </a:cubicBezTo>
                  <a:cubicBezTo>
                    <a:pt x="1237414" y="141289"/>
                    <a:pt x="1254015" y="93410"/>
                    <a:pt x="1258352" y="85767"/>
                  </a:cubicBezTo>
                  <a:cubicBezTo>
                    <a:pt x="1267310" y="70583"/>
                    <a:pt x="1270633" y="71493"/>
                    <a:pt x="1267851" y="89030"/>
                  </a:cubicBezTo>
                  <a:cubicBezTo>
                    <a:pt x="1269285" y="84925"/>
                    <a:pt x="1270745" y="80828"/>
                    <a:pt x="1272171" y="76723"/>
                  </a:cubicBezTo>
                  <a:cubicBezTo>
                    <a:pt x="1272171" y="76706"/>
                    <a:pt x="1272179" y="76689"/>
                    <a:pt x="1272188" y="76672"/>
                  </a:cubicBezTo>
                  <a:cubicBezTo>
                    <a:pt x="1271406" y="76362"/>
                    <a:pt x="1271432" y="73932"/>
                    <a:pt x="1272669" y="68685"/>
                  </a:cubicBezTo>
                  <a:cubicBezTo>
                    <a:pt x="1273768" y="64854"/>
                    <a:pt x="1275520" y="59427"/>
                    <a:pt x="1279239" y="52839"/>
                  </a:cubicBezTo>
                  <a:cubicBezTo>
                    <a:pt x="1282923" y="46269"/>
                    <a:pt x="1288351" y="38308"/>
                    <a:pt x="1297240" y="30433"/>
                  </a:cubicBezTo>
                  <a:cubicBezTo>
                    <a:pt x="1306051" y="22789"/>
                    <a:pt x="1318573" y="15326"/>
                    <a:pt x="1334418" y="13540"/>
                  </a:cubicBezTo>
                  <a:cubicBezTo>
                    <a:pt x="1342302" y="12724"/>
                    <a:pt x="1350615" y="12853"/>
                    <a:pt x="1359307" y="15214"/>
                  </a:cubicBezTo>
                  <a:cubicBezTo>
                    <a:pt x="1367912" y="17490"/>
                    <a:pt x="1376371" y="21724"/>
                    <a:pt x="1383895" y="27762"/>
                  </a:cubicBezTo>
                  <a:cubicBezTo>
                    <a:pt x="1391100" y="33542"/>
                    <a:pt x="1397481" y="40842"/>
                    <a:pt x="1402428" y="50057"/>
                  </a:cubicBezTo>
                  <a:cubicBezTo>
                    <a:pt x="1405425" y="53887"/>
                    <a:pt x="1407298" y="58413"/>
                    <a:pt x="1408182" y="62673"/>
                  </a:cubicBezTo>
                  <a:cubicBezTo>
                    <a:pt x="1408878" y="66082"/>
                    <a:pt x="1409573" y="69526"/>
                    <a:pt x="1410286" y="73005"/>
                  </a:cubicBezTo>
                  <a:cubicBezTo>
                    <a:pt x="1411635" y="79952"/>
                    <a:pt x="1412957" y="87063"/>
                    <a:pt x="1414108" y="94295"/>
                  </a:cubicBezTo>
                  <a:cubicBezTo>
                    <a:pt x="1416478" y="108757"/>
                    <a:pt x="1418505" y="123718"/>
                    <a:pt x="1420283" y="138971"/>
                  </a:cubicBezTo>
                  <a:cubicBezTo>
                    <a:pt x="1425024" y="179868"/>
                    <a:pt x="1428012" y="221246"/>
                    <a:pt x="1432556" y="259841"/>
                  </a:cubicBezTo>
                  <a:cubicBezTo>
                    <a:pt x="1438001" y="298565"/>
                    <a:pt x="1443214" y="335134"/>
                    <a:pt x="1447147" y="366593"/>
                  </a:cubicBezTo>
                  <a:cubicBezTo>
                    <a:pt x="1454172" y="422742"/>
                    <a:pt x="1460304" y="471721"/>
                    <a:pt x="1466041" y="517608"/>
                  </a:cubicBezTo>
                  <a:cubicBezTo>
                    <a:pt x="1471537" y="563520"/>
                    <a:pt x="1476708" y="606290"/>
                    <a:pt x="1485047" y="649660"/>
                  </a:cubicBezTo>
                  <a:cubicBezTo>
                    <a:pt x="1487151" y="660172"/>
                    <a:pt x="1489409" y="671208"/>
                    <a:pt x="1491866" y="681411"/>
                  </a:cubicBezTo>
                  <a:cubicBezTo>
                    <a:pt x="1494227" y="691493"/>
                    <a:pt x="1496881" y="701859"/>
                    <a:pt x="1499982" y="712328"/>
                  </a:cubicBezTo>
                  <a:cubicBezTo>
                    <a:pt x="1502962" y="722832"/>
                    <a:pt x="1506492" y="733413"/>
                    <a:pt x="1510219" y="744036"/>
                  </a:cubicBezTo>
                  <a:lnTo>
                    <a:pt x="1513190" y="751963"/>
                  </a:lnTo>
                  <a:lnTo>
                    <a:pt x="1514685" y="755939"/>
                  </a:lnTo>
                  <a:lnTo>
                    <a:pt x="1515432" y="757932"/>
                  </a:lnTo>
                  <a:lnTo>
                    <a:pt x="1515810" y="758928"/>
                  </a:lnTo>
                  <a:cubicBezTo>
                    <a:pt x="1515947" y="759323"/>
                    <a:pt x="1516067" y="759692"/>
                    <a:pt x="1516128" y="759117"/>
                  </a:cubicBezTo>
                  <a:lnTo>
                    <a:pt x="1517708" y="752410"/>
                  </a:lnTo>
                  <a:cubicBezTo>
                    <a:pt x="1522732" y="727976"/>
                    <a:pt x="1528872" y="704058"/>
                    <a:pt x="1533707" y="682244"/>
                  </a:cubicBezTo>
                  <a:cubicBezTo>
                    <a:pt x="1537873" y="663462"/>
                    <a:pt x="1542390" y="644765"/>
                    <a:pt x="1547097" y="626120"/>
                  </a:cubicBezTo>
                  <a:cubicBezTo>
                    <a:pt x="1547629" y="623947"/>
                    <a:pt x="1548153" y="621706"/>
                    <a:pt x="1548677" y="619550"/>
                  </a:cubicBezTo>
                  <a:cubicBezTo>
                    <a:pt x="1553280" y="601223"/>
                    <a:pt x="1557119" y="585876"/>
                    <a:pt x="1561027" y="570297"/>
                  </a:cubicBezTo>
                  <a:cubicBezTo>
                    <a:pt x="1564866" y="555370"/>
                    <a:pt x="1568541" y="541114"/>
                    <a:pt x="1572982" y="523860"/>
                  </a:cubicBezTo>
                  <a:cubicBezTo>
                    <a:pt x="1581647" y="490890"/>
                    <a:pt x="1592202" y="451547"/>
                    <a:pt x="1607171" y="401547"/>
                  </a:cubicBezTo>
                  <a:cubicBezTo>
                    <a:pt x="1620294" y="356828"/>
                    <a:pt x="1649357" y="267991"/>
                    <a:pt x="1680145" y="179636"/>
                  </a:cubicBezTo>
                  <a:cubicBezTo>
                    <a:pt x="1687849" y="157349"/>
                    <a:pt x="1695750" y="134522"/>
                    <a:pt x="1703771" y="111317"/>
                  </a:cubicBezTo>
                  <a:cubicBezTo>
                    <a:pt x="1707774" y="99714"/>
                    <a:pt x="1711801" y="88017"/>
                    <a:pt x="1715864" y="76242"/>
                  </a:cubicBezTo>
                  <a:cubicBezTo>
                    <a:pt x="1719857" y="63721"/>
                    <a:pt x="1726590" y="50632"/>
                    <a:pt x="1735617" y="39888"/>
                  </a:cubicBezTo>
                  <a:cubicBezTo>
                    <a:pt x="1744651" y="29007"/>
                    <a:pt x="1756434" y="19715"/>
                    <a:pt x="1770485" y="14364"/>
                  </a:cubicBezTo>
                  <a:cubicBezTo>
                    <a:pt x="1777501" y="11702"/>
                    <a:pt x="1785025" y="10311"/>
                    <a:pt x="1792573" y="9855"/>
                  </a:cubicBezTo>
                  <a:close/>
                  <a:moveTo>
                    <a:pt x="470418" y="99"/>
                  </a:moveTo>
                  <a:cubicBezTo>
                    <a:pt x="497051" y="-738"/>
                    <a:pt x="522100" y="3719"/>
                    <a:pt x="544599" y="15326"/>
                  </a:cubicBezTo>
                  <a:cubicBezTo>
                    <a:pt x="574272" y="30802"/>
                    <a:pt x="597374" y="58636"/>
                    <a:pt x="608582" y="94432"/>
                  </a:cubicBezTo>
                  <a:cubicBezTo>
                    <a:pt x="619867" y="130339"/>
                    <a:pt x="616921" y="174431"/>
                    <a:pt x="601531" y="214246"/>
                  </a:cubicBezTo>
                  <a:cubicBezTo>
                    <a:pt x="599238" y="220309"/>
                    <a:pt x="596661" y="226210"/>
                    <a:pt x="593819" y="231955"/>
                  </a:cubicBezTo>
                  <a:cubicBezTo>
                    <a:pt x="592651" y="234772"/>
                    <a:pt x="590572" y="237924"/>
                    <a:pt x="588760" y="240930"/>
                  </a:cubicBezTo>
                  <a:cubicBezTo>
                    <a:pt x="587815" y="242433"/>
                    <a:pt x="586922" y="243961"/>
                    <a:pt x="585917" y="245421"/>
                  </a:cubicBezTo>
                  <a:lnTo>
                    <a:pt x="582431" y="249492"/>
                  </a:lnTo>
                  <a:cubicBezTo>
                    <a:pt x="573181" y="260348"/>
                    <a:pt x="560453" y="268223"/>
                    <a:pt x="546618" y="271641"/>
                  </a:cubicBezTo>
                  <a:cubicBezTo>
                    <a:pt x="532808" y="275094"/>
                    <a:pt x="517847" y="274364"/>
                    <a:pt x="504226" y="268799"/>
                  </a:cubicBezTo>
                  <a:cubicBezTo>
                    <a:pt x="490622" y="263362"/>
                    <a:pt x="478582" y="252412"/>
                    <a:pt x="472338" y="238431"/>
                  </a:cubicBezTo>
                  <a:cubicBezTo>
                    <a:pt x="470741" y="235820"/>
                    <a:pt x="470311" y="232805"/>
                    <a:pt x="469298" y="229997"/>
                  </a:cubicBezTo>
                  <a:cubicBezTo>
                    <a:pt x="468328" y="227154"/>
                    <a:pt x="467598" y="224286"/>
                    <a:pt x="467391" y="221357"/>
                  </a:cubicBezTo>
                  <a:cubicBezTo>
                    <a:pt x="467323" y="220816"/>
                    <a:pt x="467280" y="220284"/>
                    <a:pt x="467211" y="219751"/>
                  </a:cubicBezTo>
                  <a:cubicBezTo>
                    <a:pt x="466807" y="217939"/>
                    <a:pt x="466429" y="216084"/>
                    <a:pt x="465957" y="214178"/>
                  </a:cubicBezTo>
                  <a:cubicBezTo>
                    <a:pt x="465124" y="209145"/>
                    <a:pt x="465201" y="204499"/>
                    <a:pt x="465107" y="200222"/>
                  </a:cubicBezTo>
                  <a:cubicBezTo>
                    <a:pt x="465064" y="191479"/>
                    <a:pt x="465365" y="182693"/>
                    <a:pt x="465158" y="173968"/>
                  </a:cubicBezTo>
                  <a:cubicBezTo>
                    <a:pt x="465073" y="169613"/>
                    <a:pt x="464832" y="165311"/>
                    <a:pt x="464385" y="161205"/>
                  </a:cubicBezTo>
                  <a:cubicBezTo>
                    <a:pt x="464093" y="159436"/>
                    <a:pt x="463819" y="156791"/>
                    <a:pt x="463458" y="155889"/>
                  </a:cubicBezTo>
                  <a:cubicBezTo>
                    <a:pt x="463243" y="155280"/>
                    <a:pt x="462831" y="154215"/>
                    <a:pt x="462419" y="153502"/>
                  </a:cubicBezTo>
                  <a:cubicBezTo>
                    <a:pt x="461586" y="151930"/>
                    <a:pt x="459997" y="150848"/>
                    <a:pt x="458314" y="150539"/>
                  </a:cubicBezTo>
                  <a:cubicBezTo>
                    <a:pt x="457472" y="150376"/>
                    <a:pt x="456622" y="150393"/>
                    <a:pt x="455814" y="150462"/>
                  </a:cubicBezTo>
                  <a:lnTo>
                    <a:pt x="452482" y="151011"/>
                  </a:lnTo>
                  <a:cubicBezTo>
                    <a:pt x="444950" y="152299"/>
                    <a:pt x="436165" y="155632"/>
                    <a:pt x="426091" y="159548"/>
                  </a:cubicBezTo>
                  <a:cubicBezTo>
                    <a:pt x="390303" y="173504"/>
                    <a:pt x="357797" y="201991"/>
                    <a:pt x="325832" y="238491"/>
                  </a:cubicBezTo>
                  <a:cubicBezTo>
                    <a:pt x="293188" y="275077"/>
                    <a:pt x="261738" y="319941"/>
                    <a:pt x="234608" y="369367"/>
                  </a:cubicBezTo>
                  <a:cubicBezTo>
                    <a:pt x="207306" y="418637"/>
                    <a:pt x="184495" y="471429"/>
                    <a:pt x="169664" y="507130"/>
                  </a:cubicBezTo>
                  <a:cubicBezTo>
                    <a:pt x="160758" y="528360"/>
                    <a:pt x="153157" y="546533"/>
                    <a:pt x="147369" y="563727"/>
                  </a:cubicBezTo>
                  <a:cubicBezTo>
                    <a:pt x="141391" y="580860"/>
                    <a:pt x="136625" y="596422"/>
                    <a:pt x="132477" y="610429"/>
                  </a:cubicBezTo>
                  <a:cubicBezTo>
                    <a:pt x="128363" y="624291"/>
                    <a:pt x="125185" y="635799"/>
                    <a:pt x="122351" y="646045"/>
                  </a:cubicBezTo>
                  <a:cubicBezTo>
                    <a:pt x="121071" y="651086"/>
                    <a:pt x="119697" y="656162"/>
                    <a:pt x="118615" y="661280"/>
                  </a:cubicBezTo>
                  <a:cubicBezTo>
                    <a:pt x="118074" y="663745"/>
                    <a:pt x="117490" y="666407"/>
                    <a:pt x="117018" y="669113"/>
                  </a:cubicBezTo>
                  <a:cubicBezTo>
                    <a:pt x="116812" y="670469"/>
                    <a:pt x="116614" y="671775"/>
                    <a:pt x="116339" y="673578"/>
                  </a:cubicBezTo>
                  <a:cubicBezTo>
                    <a:pt x="116142" y="675245"/>
                    <a:pt x="116090" y="674910"/>
                    <a:pt x="116022" y="674850"/>
                  </a:cubicBezTo>
                  <a:cubicBezTo>
                    <a:pt x="115180" y="749704"/>
                    <a:pt x="137363" y="820617"/>
                    <a:pt x="215825" y="829738"/>
                  </a:cubicBezTo>
                  <a:cubicBezTo>
                    <a:pt x="280014" y="837201"/>
                    <a:pt x="340440" y="796673"/>
                    <a:pt x="388457" y="758774"/>
                  </a:cubicBezTo>
                  <a:cubicBezTo>
                    <a:pt x="399321" y="750202"/>
                    <a:pt x="409498" y="741133"/>
                    <a:pt x="419254" y="731729"/>
                  </a:cubicBezTo>
                  <a:cubicBezTo>
                    <a:pt x="425747" y="724180"/>
                    <a:pt x="431347" y="716975"/>
                    <a:pt x="436328" y="710156"/>
                  </a:cubicBezTo>
                  <a:cubicBezTo>
                    <a:pt x="447604" y="694456"/>
                    <a:pt x="455917" y="680423"/>
                    <a:pt x="464154" y="665643"/>
                  </a:cubicBezTo>
                  <a:cubicBezTo>
                    <a:pt x="468078" y="659030"/>
                    <a:pt x="488175" y="630251"/>
                    <a:pt x="492770" y="626051"/>
                  </a:cubicBezTo>
                  <a:cubicBezTo>
                    <a:pt x="502363" y="618030"/>
                    <a:pt x="505283" y="619842"/>
                    <a:pt x="500988" y="631771"/>
                  </a:cubicBezTo>
                  <a:cubicBezTo>
                    <a:pt x="502732" y="629212"/>
                    <a:pt x="504501" y="626687"/>
                    <a:pt x="506227" y="624102"/>
                  </a:cubicBezTo>
                  <a:cubicBezTo>
                    <a:pt x="506253" y="624059"/>
                    <a:pt x="506296" y="624024"/>
                    <a:pt x="506322" y="623981"/>
                  </a:cubicBezTo>
                  <a:cubicBezTo>
                    <a:pt x="505609" y="623466"/>
                    <a:pt x="505798" y="621774"/>
                    <a:pt x="508117" y="618279"/>
                  </a:cubicBezTo>
                  <a:cubicBezTo>
                    <a:pt x="509929" y="615840"/>
                    <a:pt x="513562" y="612439"/>
                    <a:pt x="519883" y="611391"/>
                  </a:cubicBezTo>
                  <a:cubicBezTo>
                    <a:pt x="523000" y="610799"/>
                    <a:pt x="526745" y="610987"/>
                    <a:pt x="530755" y="612490"/>
                  </a:cubicBezTo>
                  <a:cubicBezTo>
                    <a:pt x="532718" y="613225"/>
                    <a:pt x="534815" y="614461"/>
                    <a:pt x="536668" y="616216"/>
                  </a:cubicBezTo>
                  <a:lnTo>
                    <a:pt x="539835" y="621082"/>
                  </a:lnTo>
                  <a:lnTo>
                    <a:pt x="540070" y="620472"/>
                  </a:lnTo>
                  <a:cubicBezTo>
                    <a:pt x="548699" y="604503"/>
                    <a:pt x="559613" y="589118"/>
                    <a:pt x="572951" y="574367"/>
                  </a:cubicBezTo>
                  <a:cubicBezTo>
                    <a:pt x="586803" y="560120"/>
                    <a:pt x="603525" y="546524"/>
                    <a:pt x="623329" y="536021"/>
                  </a:cubicBezTo>
                  <a:cubicBezTo>
                    <a:pt x="643485" y="526007"/>
                    <a:pt x="665978" y="519566"/>
                    <a:pt x="690308" y="518596"/>
                  </a:cubicBezTo>
                  <a:lnTo>
                    <a:pt x="701585" y="518587"/>
                  </a:lnTo>
                  <a:cubicBezTo>
                    <a:pt x="703551" y="518664"/>
                    <a:pt x="705123" y="518475"/>
                    <a:pt x="707390" y="518784"/>
                  </a:cubicBezTo>
                  <a:cubicBezTo>
                    <a:pt x="709761" y="519171"/>
                    <a:pt x="712122" y="519643"/>
                    <a:pt x="714441" y="520184"/>
                  </a:cubicBezTo>
                  <a:cubicBezTo>
                    <a:pt x="723588" y="522804"/>
                    <a:pt x="731300" y="529863"/>
                    <a:pt x="733816" y="539027"/>
                  </a:cubicBezTo>
                  <a:cubicBezTo>
                    <a:pt x="736668" y="547899"/>
                    <a:pt x="735208" y="558410"/>
                    <a:pt x="731927" y="566294"/>
                  </a:cubicBezTo>
                  <a:cubicBezTo>
                    <a:pt x="728784" y="573929"/>
                    <a:pt x="724043" y="580800"/>
                    <a:pt x="717336" y="586288"/>
                  </a:cubicBezTo>
                  <a:cubicBezTo>
                    <a:pt x="715541" y="587559"/>
                    <a:pt x="713823" y="588899"/>
                    <a:pt x="711899" y="590015"/>
                  </a:cubicBezTo>
                  <a:cubicBezTo>
                    <a:pt x="709847" y="591003"/>
                    <a:pt x="707828" y="592068"/>
                    <a:pt x="705673" y="592858"/>
                  </a:cubicBezTo>
                  <a:cubicBezTo>
                    <a:pt x="703491" y="593476"/>
                    <a:pt x="700932" y="594103"/>
                    <a:pt x="699000" y="594524"/>
                  </a:cubicBezTo>
                  <a:lnTo>
                    <a:pt x="694645" y="595503"/>
                  </a:lnTo>
                  <a:cubicBezTo>
                    <a:pt x="691743" y="596181"/>
                    <a:pt x="688797" y="596705"/>
                    <a:pt x="685885" y="597452"/>
                  </a:cubicBezTo>
                  <a:lnTo>
                    <a:pt x="677357" y="600682"/>
                  </a:lnTo>
                  <a:cubicBezTo>
                    <a:pt x="674420" y="601583"/>
                    <a:pt x="671706" y="603069"/>
                    <a:pt x="669001" y="604598"/>
                  </a:cubicBezTo>
                  <a:cubicBezTo>
                    <a:pt x="666304" y="606144"/>
                    <a:pt x="663436" y="607423"/>
                    <a:pt x="660808" y="609167"/>
                  </a:cubicBezTo>
                  <a:cubicBezTo>
                    <a:pt x="655741" y="612937"/>
                    <a:pt x="650227" y="616286"/>
                    <a:pt x="645641" y="620976"/>
                  </a:cubicBezTo>
                  <a:cubicBezTo>
                    <a:pt x="641253" y="624961"/>
                    <a:pt x="637156" y="629306"/>
                    <a:pt x="633326" y="633918"/>
                  </a:cubicBezTo>
                  <a:cubicBezTo>
                    <a:pt x="632561" y="635052"/>
                    <a:pt x="631797" y="636185"/>
                    <a:pt x="631007" y="637353"/>
                  </a:cubicBezTo>
                  <a:cubicBezTo>
                    <a:pt x="629066" y="640995"/>
                    <a:pt x="627065" y="644765"/>
                    <a:pt x="625124" y="648424"/>
                  </a:cubicBezTo>
                  <a:cubicBezTo>
                    <a:pt x="617996" y="663711"/>
                    <a:pt x="613246" y="681703"/>
                    <a:pt x="614071" y="699850"/>
                  </a:cubicBezTo>
                  <a:cubicBezTo>
                    <a:pt x="614938" y="718014"/>
                    <a:pt x="622384" y="735336"/>
                    <a:pt x="635748" y="748390"/>
                  </a:cubicBezTo>
                  <a:cubicBezTo>
                    <a:pt x="642008" y="755570"/>
                    <a:pt x="650262" y="759976"/>
                    <a:pt x="658575" y="763789"/>
                  </a:cubicBezTo>
                  <a:cubicBezTo>
                    <a:pt x="667137" y="767302"/>
                    <a:pt x="676748" y="768573"/>
                    <a:pt x="686710" y="768702"/>
                  </a:cubicBezTo>
                  <a:cubicBezTo>
                    <a:pt x="706815" y="768315"/>
                    <a:pt x="728835" y="761118"/>
                    <a:pt x="748674" y="748382"/>
                  </a:cubicBezTo>
                  <a:cubicBezTo>
                    <a:pt x="758722" y="742155"/>
                    <a:pt x="768143" y="734194"/>
                    <a:pt x="776191" y="725245"/>
                  </a:cubicBezTo>
                  <a:cubicBezTo>
                    <a:pt x="784006" y="716597"/>
                    <a:pt x="791014" y="705587"/>
                    <a:pt x="796622" y="694070"/>
                  </a:cubicBezTo>
                  <a:cubicBezTo>
                    <a:pt x="807486" y="670933"/>
                    <a:pt x="811059" y="644464"/>
                    <a:pt x="806498" y="617729"/>
                  </a:cubicBezTo>
                  <a:cubicBezTo>
                    <a:pt x="802050" y="590771"/>
                    <a:pt x="790241" y="564912"/>
                    <a:pt x="775375" y="541766"/>
                  </a:cubicBezTo>
                  <a:cubicBezTo>
                    <a:pt x="760388" y="517728"/>
                    <a:pt x="745651" y="495321"/>
                    <a:pt x="734881" y="476367"/>
                  </a:cubicBezTo>
                  <a:cubicBezTo>
                    <a:pt x="722042" y="454201"/>
                    <a:pt x="711882" y="432765"/>
                    <a:pt x="705054" y="412522"/>
                  </a:cubicBezTo>
                  <a:cubicBezTo>
                    <a:pt x="698175" y="392280"/>
                    <a:pt x="694706" y="373300"/>
                    <a:pt x="693709" y="356407"/>
                  </a:cubicBezTo>
                  <a:cubicBezTo>
                    <a:pt x="692962" y="339634"/>
                    <a:pt x="694439" y="326022"/>
                    <a:pt x="696724" y="314402"/>
                  </a:cubicBezTo>
                  <a:cubicBezTo>
                    <a:pt x="697626" y="308674"/>
                    <a:pt x="699369" y="303057"/>
                    <a:pt x="700649" y="297492"/>
                  </a:cubicBezTo>
                  <a:cubicBezTo>
                    <a:pt x="701464" y="294778"/>
                    <a:pt x="702306" y="291952"/>
                    <a:pt x="703148" y="289118"/>
                  </a:cubicBezTo>
                  <a:cubicBezTo>
                    <a:pt x="703551" y="287693"/>
                    <a:pt x="703947" y="286319"/>
                    <a:pt x="704496" y="284403"/>
                  </a:cubicBezTo>
                  <a:cubicBezTo>
                    <a:pt x="704943" y="282651"/>
                    <a:pt x="704943" y="283012"/>
                    <a:pt x="705003" y="283089"/>
                  </a:cubicBezTo>
                  <a:cubicBezTo>
                    <a:pt x="729934" y="148624"/>
                    <a:pt x="882298" y="55742"/>
                    <a:pt x="1004672" y="25306"/>
                  </a:cubicBezTo>
                  <a:cubicBezTo>
                    <a:pt x="1022578" y="20848"/>
                    <a:pt x="1042073" y="17147"/>
                    <a:pt x="1061611" y="15524"/>
                  </a:cubicBezTo>
                  <a:cubicBezTo>
                    <a:pt x="1072355" y="13703"/>
                    <a:pt x="1082335" y="12544"/>
                    <a:pt x="1091765" y="12011"/>
                  </a:cubicBezTo>
                  <a:cubicBezTo>
                    <a:pt x="1113020" y="10869"/>
                    <a:pt x="1132018" y="12432"/>
                    <a:pt x="1151135" y="19792"/>
                  </a:cubicBezTo>
                  <a:cubicBezTo>
                    <a:pt x="1153256" y="20745"/>
                    <a:pt x="1157293" y="22600"/>
                    <a:pt x="1161948" y="25460"/>
                  </a:cubicBezTo>
                  <a:cubicBezTo>
                    <a:pt x="1166259" y="28801"/>
                    <a:pt x="1171936" y="32219"/>
                    <a:pt x="1176187" y="37114"/>
                  </a:cubicBezTo>
                  <a:cubicBezTo>
                    <a:pt x="1178420" y="39433"/>
                    <a:pt x="1180713" y="41709"/>
                    <a:pt x="1182697" y="44011"/>
                  </a:cubicBezTo>
                  <a:cubicBezTo>
                    <a:pt x="1184431" y="46493"/>
                    <a:pt x="1186080" y="48846"/>
                    <a:pt x="1187583" y="50993"/>
                  </a:cubicBezTo>
                  <a:cubicBezTo>
                    <a:pt x="1190675" y="55210"/>
                    <a:pt x="1192307" y="58877"/>
                    <a:pt x="1192753" y="60689"/>
                  </a:cubicBezTo>
                  <a:cubicBezTo>
                    <a:pt x="1195029" y="69234"/>
                    <a:pt x="1194703" y="72996"/>
                    <a:pt x="1192195" y="72481"/>
                  </a:cubicBezTo>
                  <a:cubicBezTo>
                    <a:pt x="1190941" y="72232"/>
                    <a:pt x="1189121" y="70909"/>
                    <a:pt x="1186785" y="68599"/>
                  </a:cubicBezTo>
                  <a:cubicBezTo>
                    <a:pt x="1185883" y="67783"/>
                    <a:pt x="1184964" y="66744"/>
                    <a:pt x="1183993" y="65619"/>
                  </a:cubicBezTo>
                  <a:cubicBezTo>
                    <a:pt x="1185634" y="68479"/>
                    <a:pt x="1187309" y="71295"/>
                    <a:pt x="1188760" y="74447"/>
                  </a:cubicBezTo>
                  <a:cubicBezTo>
                    <a:pt x="1188777" y="74499"/>
                    <a:pt x="1188794" y="74550"/>
                    <a:pt x="1188820" y="74602"/>
                  </a:cubicBezTo>
                  <a:cubicBezTo>
                    <a:pt x="1189584" y="74293"/>
                    <a:pt x="1190924" y="75469"/>
                    <a:pt x="1193114" y="78913"/>
                  </a:cubicBezTo>
                  <a:cubicBezTo>
                    <a:pt x="1196360" y="83997"/>
                    <a:pt x="1201831" y="94106"/>
                    <a:pt x="1204201" y="111531"/>
                  </a:cubicBezTo>
                  <a:cubicBezTo>
                    <a:pt x="1206838" y="128776"/>
                    <a:pt x="1205490" y="151673"/>
                    <a:pt x="1198542" y="177265"/>
                  </a:cubicBezTo>
                  <a:cubicBezTo>
                    <a:pt x="1191422" y="203460"/>
                    <a:pt x="1179424" y="230753"/>
                    <a:pt x="1165932" y="258390"/>
                  </a:cubicBezTo>
                  <a:cubicBezTo>
                    <a:pt x="1159130" y="272432"/>
                    <a:pt x="1152080" y="286336"/>
                    <a:pt x="1145724" y="300111"/>
                  </a:cubicBezTo>
                  <a:cubicBezTo>
                    <a:pt x="1142821" y="306501"/>
                    <a:pt x="1138716" y="315304"/>
                    <a:pt x="1133555" y="322226"/>
                  </a:cubicBezTo>
                  <a:cubicBezTo>
                    <a:pt x="1128419" y="329432"/>
                    <a:pt x="1121686" y="335632"/>
                    <a:pt x="1114231" y="340399"/>
                  </a:cubicBezTo>
                  <a:cubicBezTo>
                    <a:pt x="1099193" y="350052"/>
                    <a:pt x="1081029" y="352749"/>
                    <a:pt x="1065373" y="349957"/>
                  </a:cubicBezTo>
                  <a:cubicBezTo>
                    <a:pt x="1049648" y="347115"/>
                    <a:pt x="1035872" y="339780"/>
                    <a:pt x="1026039" y="329990"/>
                  </a:cubicBezTo>
                  <a:cubicBezTo>
                    <a:pt x="1017056" y="321479"/>
                    <a:pt x="1010975" y="310598"/>
                    <a:pt x="1007772" y="299493"/>
                  </a:cubicBezTo>
                  <a:cubicBezTo>
                    <a:pt x="1004654" y="288294"/>
                    <a:pt x="1004878" y="276854"/>
                    <a:pt x="1007085" y="266566"/>
                  </a:cubicBezTo>
                  <a:cubicBezTo>
                    <a:pt x="1009180" y="256286"/>
                    <a:pt x="1013835" y="246753"/>
                    <a:pt x="1017734" y="238946"/>
                  </a:cubicBezTo>
                  <a:cubicBezTo>
                    <a:pt x="1021719" y="230770"/>
                    <a:pt x="1025609" y="222766"/>
                    <a:pt x="1029448" y="214899"/>
                  </a:cubicBezTo>
                  <a:cubicBezTo>
                    <a:pt x="1033202" y="207058"/>
                    <a:pt x="1036018" y="199346"/>
                    <a:pt x="1038414" y="191402"/>
                  </a:cubicBezTo>
                  <a:cubicBezTo>
                    <a:pt x="1040596" y="183415"/>
                    <a:pt x="1041944" y="175539"/>
                    <a:pt x="1040708" y="168729"/>
                  </a:cubicBezTo>
                  <a:cubicBezTo>
                    <a:pt x="1039892" y="165276"/>
                    <a:pt x="1038294" y="161884"/>
                    <a:pt x="1035469" y="159565"/>
                  </a:cubicBezTo>
                  <a:cubicBezTo>
                    <a:pt x="1032669" y="157238"/>
                    <a:pt x="1029019" y="156250"/>
                    <a:pt x="1025412" y="155872"/>
                  </a:cubicBezTo>
                  <a:cubicBezTo>
                    <a:pt x="1021865" y="155503"/>
                    <a:pt x="1017880" y="155795"/>
                    <a:pt x="1014024" y="156448"/>
                  </a:cubicBezTo>
                  <a:lnTo>
                    <a:pt x="1002061" y="159728"/>
                  </a:lnTo>
                  <a:cubicBezTo>
                    <a:pt x="970559" y="168875"/>
                    <a:pt x="938989" y="182264"/>
                    <a:pt x="910905" y="200419"/>
                  </a:cubicBezTo>
                  <a:cubicBezTo>
                    <a:pt x="907796" y="202438"/>
                    <a:pt x="904747" y="204533"/>
                    <a:pt x="901724" y="206672"/>
                  </a:cubicBezTo>
                  <a:cubicBezTo>
                    <a:pt x="882470" y="220516"/>
                    <a:pt x="865259" y="236644"/>
                    <a:pt x="851483" y="255126"/>
                  </a:cubicBezTo>
                  <a:cubicBezTo>
                    <a:pt x="850753" y="256148"/>
                    <a:pt x="849946" y="257144"/>
                    <a:pt x="849233" y="258184"/>
                  </a:cubicBezTo>
                  <a:cubicBezTo>
                    <a:pt x="848752" y="258854"/>
                    <a:pt x="848400" y="259523"/>
                    <a:pt x="847945" y="260202"/>
                  </a:cubicBezTo>
                  <a:cubicBezTo>
                    <a:pt x="846193" y="262847"/>
                    <a:pt x="844467" y="265509"/>
                    <a:pt x="842912" y="268232"/>
                  </a:cubicBezTo>
                  <a:cubicBezTo>
                    <a:pt x="836110" y="280942"/>
                    <a:pt x="833586" y="292992"/>
                    <a:pt x="833182" y="304998"/>
                  </a:cubicBezTo>
                  <a:cubicBezTo>
                    <a:pt x="833036" y="316584"/>
                    <a:pt x="834968" y="327619"/>
                    <a:pt x="839486" y="340124"/>
                  </a:cubicBezTo>
                  <a:cubicBezTo>
                    <a:pt x="848108" y="364325"/>
                    <a:pt x="866135" y="389188"/>
                    <a:pt x="890045" y="420716"/>
                  </a:cubicBezTo>
                  <a:cubicBezTo>
                    <a:pt x="900591" y="434963"/>
                    <a:pt x="916513" y="456494"/>
                    <a:pt x="932281" y="483933"/>
                  </a:cubicBezTo>
                  <a:cubicBezTo>
                    <a:pt x="947998" y="511261"/>
                    <a:pt x="962632" y="545554"/>
                    <a:pt x="968369" y="582234"/>
                  </a:cubicBezTo>
                  <a:cubicBezTo>
                    <a:pt x="974398" y="619000"/>
                    <a:pt x="972594" y="658824"/>
                    <a:pt x="962409" y="697308"/>
                  </a:cubicBezTo>
                  <a:cubicBezTo>
                    <a:pt x="957771" y="716691"/>
                    <a:pt x="950025" y="735328"/>
                    <a:pt x="941565" y="753552"/>
                  </a:cubicBezTo>
                  <a:cubicBezTo>
                    <a:pt x="932110" y="771287"/>
                    <a:pt x="921915" y="788807"/>
                    <a:pt x="909076" y="804291"/>
                  </a:cubicBezTo>
                  <a:cubicBezTo>
                    <a:pt x="902403" y="813352"/>
                    <a:pt x="894476" y="821201"/>
                    <a:pt x="887004" y="829231"/>
                  </a:cubicBezTo>
                  <a:cubicBezTo>
                    <a:pt x="883191" y="833173"/>
                    <a:pt x="878940" y="836634"/>
                    <a:pt x="874955" y="840310"/>
                  </a:cubicBezTo>
                  <a:cubicBezTo>
                    <a:pt x="870918" y="843934"/>
                    <a:pt x="866968" y="847610"/>
                    <a:pt x="862562" y="850685"/>
                  </a:cubicBezTo>
                  <a:cubicBezTo>
                    <a:pt x="858534" y="853699"/>
                    <a:pt x="853974" y="857117"/>
                    <a:pt x="849646" y="860355"/>
                  </a:cubicBezTo>
                  <a:cubicBezTo>
                    <a:pt x="845231" y="863464"/>
                    <a:pt x="840748" y="865963"/>
                    <a:pt x="837510" y="868050"/>
                  </a:cubicBezTo>
                  <a:lnTo>
                    <a:pt x="827952" y="873924"/>
                  </a:lnTo>
                  <a:lnTo>
                    <a:pt x="817929" y="878983"/>
                  </a:lnTo>
                  <a:cubicBezTo>
                    <a:pt x="805459" y="885759"/>
                    <a:pt x="793307" y="889701"/>
                    <a:pt x="782864" y="893823"/>
                  </a:cubicBezTo>
                  <a:cubicBezTo>
                    <a:pt x="777410" y="895326"/>
                    <a:pt x="772292" y="896726"/>
                    <a:pt x="767525" y="898040"/>
                  </a:cubicBezTo>
                  <a:cubicBezTo>
                    <a:pt x="765146" y="898676"/>
                    <a:pt x="762844" y="899285"/>
                    <a:pt x="760637" y="899878"/>
                  </a:cubicBezTo>
                  <a:cubicBezTo>
                    <a:pt x="758379" y="900239"/>
                    <a:pt x="756214" y="900591"/>
                    <a:pt x="754127" y="900934"/>
                  </a:cubicBezTo>
                  <a:cubicBezTo>
                    <a:pt x="745204" y="902308"/>
                    <a:pt x="738471" y="903700"/>
                    <a:pt x="731867" y="903760"/>
                  </a:cubicBezTo>
                  <a:cubicBezTo>
                    <a:pt x="729067" y="903803"/>
                    <a:pt x="728509" y="903811"/>
                    <a:pt x="725572" y="903854"/>
                  </a:cubicBezTo>
                  <a:cubicBezTo>
                    <a:pt x="720925" y="903975"/>
                    <a:pt x="715558" y="904155"/>
                    <a:pt x="708807" y="903485"/>
                  </a:cubicBezTo>
                  <a:cubicBezTo>
                    <a:pt x="702993" y="902901"/>
                    <a:pt x="696140" y="903159"/>
                    <a:pt x="688342" y="901656"/>
                  </a:cubicBezTo>
                  <a:cubicBezTo>
                    <a:pt x="684434" y="901080"/>
                    <a:pt x="680269" y="900462"/>
                    <a:pt x="675837" y="899809"/>
                  </a:cubicBezTo>
                  <a:cubicBezTo>
                    <a:pt x="671389" y="899251"/>
                    <a:pt x="666828" y="897757"/>
                    <a:pt x="661916" y="896692"/>
                  </a:cubicBezTo>
                  <a:cubicBezTo>
                    <a:pt x="642498" y="891874"/>
                    <a:pt x="618751" y="884033"/>
                    <a:pt x="594163" y="867646"/>
                  </a:cubicBezTo>
                  <a:cubicBezTo>
                    <a:pt x="580783" y="858208"/>
                    <a:pt x="567926" y="847868"/>
                    <a:pt x="557835" y="835793"/>
                  </a:cubicBezTo>
                  <a:cubicBezTo>
                    <a:pt x="554409" y="831507"/>
                    <a:pt x="550226" y="827694"/>
                    <a:pt x="547297" y="822919"/>
                  </a:cubicBezTo>
                  <a:cubicBezTo>
                    <a:pt x="544189" y="818273"/>
                    <a:pt x="541071" y="813618"/>
                    <a:pt x="537996" y="809015"/>
                  </a:cubicBezTo>
                  <a:cubicBezTo>
                    <a:pt x="533118" y="799130"/>
                    <a:pt x="527519" y="789683"/>
                    <a:pt x="524848" y="780021"/>
                  </a:cubicBezTo>
                  <a:cubicBezTo>
                    <a:pt x="523302" y="775168"/>
                    <a:pt x="521344" y="770488"/>
                    <a:pt x="520210" y="765687"/>
                  </a:cubicBezTo>
                  <a:cubicBezTo>
                    <a:pt x="519231" y="760835"/>
                    <a:pt x="518269" y="756068"/>
                    <a:pt x="517325" y="751353"/>
                  </a:cubicBezTo>
                  <a:cubicBezTo>
                    <a:pt x="516852" y="748992"/>
                    <a:pt x="516388" y="746638"/>
                    <a:pt x="515925" y="744311"/>
                  </a:cubicBezTo>
                  <a:cubicBezTo>
                    <a:pt x="515736" y="741941"/>
                    <a:pt x="515547" y="739579"/>
                    <a:pt x="515366" y="737243"/>
                  </a:cubicBezTo>
                  <a:cubicBezTo>
                    <a:pt x="515040" y="732554"/>
                    <a:pt x="514551" y="727916"/>
                    <a:pt x="514379" y="723313"/>
                  </a:cubicBezTo>
                  <a:cubicBezTo>
                    <a:pt x="514868" y="714158"/>
                    <a:pt x="514379" y="705020"/>
                    <a:pt x="516002" y="696217"/>
                  </a:cubicBezTo>
                  <a:cubicBezTo>
                    <a:pt x="516612" y="691777"/>
                    <a:pt x="517230" y="687371"/>
                    <a:pt x="517840" y="682983"/>
                  </a:cubicBezTo>
                  <a:lnTo>
                    <a:pt x="518274" y="681151"/>
                  </a:lnTo>
                  <a:lnTo>
                    <a:pt x="517942" y="681754"/>
                  </a:lnTo>
                  <a:cubicBezTo>
                    <a:pt x="505162" y="702916"/>
                    <a:pt x="488862" y="725005"/>
                    <a:pt x="469796" y="746656"/>
                  </a:cubicBezTo>
                  <a:cubicBezTo>
                    <a:pt x="430934" y="790516"/>
                    <a:pt x="383751" y="828226"/>
                    <a:pt x="345087" y="852007"/>
                  </a:cubicBezTo>
                  <a:cubicBezTo>
                    <a:pt x="310596" y="873100"/>
                    <a:pt x="277970" y="887777"/>
                    <a:pt x="245807" y="895945"/>
                  </a:cubicBezTo>
                  <a:cubicBezTo>
                    <a:pt x="237760" y="897928"/>
                    <a:pt x="229816" y="899758"/>
                    <a:pt x="221717" y="900436"/>
                  </a:cubicBezTo>
                  <a:cubicBezTo>
                    <a:pt x="217706" y="900900"/>
                    <a:pt x="213721" y="901355"/>
                    <a:pt x="209754" y="901810"/>
                  </a:cubicBezTo>
                  <a:cubicBezTo>
                    <a:pt x="207770" y="901991"/>
                    <a:pt x="205811" y="902351"/>
                    <a:pt x="203828" y="902394"/>
                  </a:cubicBezTo>
                  <a:lnTo>
                    <a:pt x="197859" y="902240"/>
                  </a:lnTo>
                  <a:lnTo>
                    <a:pt x="186016" y="901922"/>
                  </a:lnTo>
                  <a:cubicBezTo>
                    <a:pt x="184049" y="901836"/>
                    <a:pt x="182082" y="901905"/>
                    <a:pt x="180133" y="901682"/>
                  </a:cubicBezTo>
                  <a:lnTo>
                    <a:pt x="174310" y="900659"/>
                  </a:lnTo>
                  <a:cubicBezTo>
                    <a:pt x="166598" y="899139"/>
                    <a:pt x="158731" y="898512"/>
                    <a:pt x="151371" y="895507"/>
                  </a:cubicBezTo>
                  <a:cubicBezTo>
                    <a:pt x="127375" y="888198"/>
                    <a:pt x="105527" y="874208"/>
                    <a:pt x="87346" y="856851"/>
                  </a:cubicBezTo>
                  <a:cubicBezTo>
                    <a:pt x="86238" y="855820"/>
                    <a:pt x="85147" y="854773"/>
                    <a:pt x="84065" y="853708"/>
                  </a:cubicBezTo>
                  <a:cubicBezTo>
                    <a:pt x="83438" y="853072"/>
                    <a:pt x="82802" y="852445"/>
                    <a:pt x="82184" y="851810"/>
                  </a:cubicBezTo>
                  <a:cubicBezTo>
                    <a:pt x="58025" y="827497"/>
                    <a:pt x="39415" y="795875"/>
                    <a:pt x="26593" y="761719"/>
                  </a:cubicBezTo>
                  <a:cubicBezTo>
                    <a:pt x="25133" y="757898"/>
                    <a:pt x="23819" y="754136"/>
                    <a:pt x="22436" y="750598"/>
                  </a:cubicBezTo>
                  <a:cubicBezTo>
                    <a:pt x="20366" y="745135"/>
                    <a:pt x="18434" y="739871"/>
                    <a:pt x="17008" y="734409"/>
                  </a:cubicBezTo>
                  <a:cubicBezTo>
                    <a:pt x="15454" y="729213"/>
                    <a:pt x="13925" y="724129"/>
                    <a:pt x="12336" y="718847"/>
                  </a:cubicBezTo>
                  <a:cubicBezTo>
                    <a:pt x="11056" y="713479"/>
                    <a:pt x="9742" y="707897"/>
                    <a:pt x="8291" y="701791"/>
                  </a:cubicBezTo>
                  <a:cubicBezTo>
                    <a:pt x="3293" y="678276"/>
                    <a:pt x="-503" y="649497"/>
                    <a:pt x="55" y="612456"/>
                  </a:cubicBezTo>
                  <a:cubicBezTo>
                    <a:pt x="-65" y="595898"/>
                    <a:pt x="2056" y="571078"/>
                    <a:pt x="6522" y="542368"/>
                  </a:cubicBezTo>
                  <a:cubicBezTo>
                    <a:pt x="11039" y="513657"/>
                    <a:pt x="18932" y="481288"/>
                    <a:pt x="29169" y="449658"/>
                  </a:cubicBezTo>
                  <a:cubicBezTo>
                    <a:pt x="49652" y="385762"/>
                    <a:pt x="81008" y="318851"/>
                    <a:pt x="118675" y="257290"/>
                  </a:cubicBezTo>
                  <a:cubicBezTo>
                    <a:pt x="129359" y="240114"/>
                    <a:pt x="140103" y="223504"/>
                    <a:pt x="151474" y="207882"/>
                  </a:cubicBezTo>
                  <a:cubicBezTo>
                    <a:pt x="156635" y="200436"/>
                    <a:pt x="163626" y="191316"/>
                    <a:pt x="167895" y="185819"/>
                  </a:cubicBezTo>
                  <a:cubicBezTo>
                    <a:pt x="171948" y="180426"/>
                    <a:pt x="176165" y="175144"/>
                    <a:pt x="180519" y="169974"/>
                  </a:cubicBezTo>
                  <a:cubicBezTo>
                    <a:pt x="196639" y="150084"/>
                    <a:pt x="210853" y="135424"/>
                    <a:pt x="221554" y="124620"/>
                  </a:cubicBezTo>
                  <a:cubicBezTo>
                    <a:pt x="227170" y="118728"/>
                    <a:pt x="231980" y="114735"/>
                    <a:pt x="236282" y="110629"/>
                  </a:cubicBezTo>
                  <a:cubicBezTo>
                    <a:pt x="238215" y="108998"/>
                    <a:pt x="238610" y="108654"/>
                    <a:pt x="240637" y="106945"/>
                  </a:cubicBezTo>
                  <a:cubicBezTo>
                    <a:pt x="243789" y="104145"/>
                    <a:pt x="247705" y="101182"/>
                    <a:pt x="252514" y="97343"/>
                  </a:cubicBezTo>
                  <a:cubicBezTo>
                    <a:pt x="269047" y="84186"/>
                    <a:pt x="296915" y="60629"/>
                    <a:pt x="344863" y="35568"/>
                  </a:cubicBezTo>
                  <a:cubicBezTo>
                    <a:pt x="358364" y="28938"/>
                    <a:pt x="372045" y="22721"/>
                    <a:pt x="385666" y="18014"/>
                  </a:cubicBezTo>
                  <a:cubicBezTo>
                    <a:pt x="404431" y="10774"/>
                    <a:pt x="425172" y="5338"/>
                    <a:pt x="443293" y="2633"/>
                  </a:cubicBezTo>
                  <a:cubicBezTo>
                    <a:pt x="452487" y="1246"/>
                    <a:pt x="461540" y="378"/>
                    <a:pt x="470418" y="99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80414C-C87E-3F7C-0367-BBE8D9EBFAC6}"/>
                </a:ext>
              </a:extLst>
            </p:cNvPr>
            <p:cNvSpPr txBox="1"/>
            <p:nvPr userDrawn="1"/>
          </p:nvSpPr>
          <p:spPr>
            <a:xfrm>
              <a:off x="10277947" y="29816"/>
              <a:ext cx="2271598" cy="659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85000"/>
                    </a:schemeClr>
                  </a:solidFill>
                </a:rPr>
                <a:t>Computer Systems &amp; Networks Lab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F57DAB3-E21C-39DD-F37E-C090D55C9071}"/>
              </a:ext>
            </a:extLst>
          </p:cNvPr>
          <p:cNvSpPr txBox="1"/>
          <p:nvPr/>
        </p:nvSpPr>
        <p:spPr>
          <a:xfrm>
            <a:off x="921704" y="1161459"/>
            <a:ext cx="1037606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</a:rPr>
              <a:t>DrawingSpinUp</a:t>
            </a:r>
            <a:r>
              <a:rPr lang="en-US" sz="4000" dirty="0"/>
              <a:t>: </a:t>
            </a:r>
          </a:p>
          <a:p>
            <a:pPr algn="ctr"/>
            <a:r>
              <a:rPr lang="en-US" sz="4000" dirty="0"/>
              <a:t>3D Animation from Single Character Drawings</a:t>
            </a:r>
          </a:p>
          <a:p>
            <a:pPr algn="ctr"/>
            <a:r>
              <a:rPr lang="en-US" sz="2400" dirty="0"/>
              <a:t>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4B96C22-7398-6787-10A1-C61670F80E54}"/>
              </a:ext>
            </a:extLst>
          </p:cNvPr>
          <p:cNvSpPr txBox="1"/>
          <p:nvPr/>
        </p:nvSpPr>
        <p:spPr>
          <a:xfrm>
            <a:off x="947251" y="2943101"/>
            <a:ext cx="751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JIE ZHOU</a:t>
            </a:r>
            <a:r>
              <a:rPr lang="en-US" dirty="0"/>
              <a:t>, City University of Hong Kong, China </a:t>
            </a:r>
          </a:p>
          <a:p>
            <a:r>
              <a:rPr lang="en-US" b="1" dirty="0"/>
              <a:t>CHUFENG XIAO</a:t>
            </a:r>
            <a:r>
              <a:rPr lang="en-US" dirty="0"/>
              <a:t>, Hong Kong University of Science and Technology, China </a:t>
            </a:r>
          </a:p>
          <a:p>
            <a:r>
              <a:rPr lang="en-US" b="1" dirty="0"/>
              <a:t>MIU-LING LAM</a:t>
            </a:r>
            <a:r>
              <a:rPr lang="en-US" dirty="0"/>
              <a:t>, City University of Hong Kong, China </a:t>
            </a:r>
          </a:p>
          <a:p>
            <a:r>
              <a:rPr lang="en-US" b="1" dirty="0"/>
              <a:t>HONGBO FU</a:t>
            </a:r>
            <a:r>
              <a:rPr lang="en-US" dirty="0"/>
              <a:t>, Hong Kong University of Science and Technology, China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C5B209-E525-A93C-9DB4-492580413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09" y="4232301"/>
            <a:ext cx="6439458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2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67C9-A491-7547-984A-5E7D282D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  <a:endParaRPr lang="en-US" dirty="0">
              <a:latin typeface="Arial Rounded MT Bold" panose="020F070403050403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DA690-531A-A350-2960-096822DE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10</a:t>
            </a:fld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C05EF6-16B3-06F7-E6BC-894F87FD42AC}"/>
              </a:ext>
            </a:extLst>
          </p:cNvPr>
          <p:cNvSpPr txBox="1"/>
          <p:nvPr/>
        </p:nvSpPr>
        <p:spPr>
          <a:xfrm>
            <a:off x="2567608" y="4667680"/>
            <a:ext cx="7056784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</a:pPr>
            <a:endParaRPr lang="en-US" kern="100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marR="0" indent="-285750" algn="ctr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TOTAL training time: 10-15min per character</a:t>
            </a:r>
          </a:p>
          <a:p>
            <a:pPr marL="285750" marR="0" indent="-285750" algn="ctr">
              <a:lnSpc>
                <a:spcPct val="107000"/>
              </a:lnSpc>
              <a:buFont typeface="Symbol" panose="05050102010706020507" pitchFamily="18" charset="2"/>
              <a:buChar char="Þ"/>
            </a:pPr>
            <a:endParaRPr lang="en-US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Diverse animations from different 3D motions for the same character:</a:t>
            </a:r>
          </a:p>
          <a:p>
            <a:pPr marR="0">
              <a:lnSpc>
                <a:spcPct val="107000"/>
              </a:lnSpc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   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- require only the frame rendering and stylization inference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30FDF2B-2CD8-A1D4-861B-AA17DDD76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70490"/>
              </p:ext>
            </p:extLst>
          </p:nvPr>
        </p:nvGraphicFramePr>
        <p:xfrm>
          <a:off x="2354363" y="3108432"/>
          <a:ext cx="7515098" cy="13681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84909">
                  <a:extLst>
                    <a:ext uri="{9D8B030D-6E8A-4147-A177-3AD203B41FA5}">
                      <a16:colId xmlns:a16="http://schemas.microsoft.com/office/drawing/2014/main" val="3260744864"/>
                    </a:ext>
                  </a:extLst>
                </a:gridCol>
                <a:gridCol w="1810063">
                  <a:extLst>
                    <a:ext uri="{9D8B030D-6E8A-4147-A177-3AD203B41FA5}">
                      <a16:colId xmlns:a16="http://schemas.microsoft.com/office/drawing/2014/main" val="1266687510"/>
                    </a:ext>
                  </a:extLst>
                </a:gridCol>
                <a:gridCol w="1810063">
                  <a:extLst>
                    <a:ext uri="{9D8B030D-6E8A-4147-A177-3AD203B41FA5}">
                      <a16:colId xmlns:a16="http://schemas.microsoft.com/office/drawing/2014/main" val="4077634724"/>
                    </a:ext>
                  </a:extLst>
                </a:gridCol>
                <a:gridCol w="1810063">
                  <a:extLst>
                    <a:ext uri="{9D8B030D-6E8A-4147-A177-3AD203B41FA5}">
                      <a16:colId xmlns:a16="http://schemas.microsoft.com/office/drawing/2014/main" val="180724702"/>
                    </a:ext>
                  </a:extLst>
                </a:gridCol>
              </a:tblGrid>
              <a:tr h="8662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Contour Removal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3D Character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Online </a:t>
                      </a:r>
                    </a:p>
                    <a:p>
                      <a:pPr algn="ctr"/>
                      <a:r>
                        <a:rPr lang="en-US" sz="2000" dirty="0"/>
                        <a:t>Rigging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Stylization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006372"/>
                  </a:ext>
                </a:extLst>
              </a:tr>
              <a:tr h="5018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2-3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1-2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 s/frame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30461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4B9C5899-4395-3C57-FD5C-B5982B89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209" y="1700372"/>
            <a:ext cx="4915582" cy="12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021CE-EFF0-3B30-A4A4-264B64ED0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D394-AB94-92E9-6439-B403A0C4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79" y="98877"/>
            <a:ext cx="10977040" cy="1025867"/>
          </a:xfrm>
        </p:spPr>
        <p:txBody>
          <a:bodyPr>
            <a:normAutofit/>
          </a:bodyPr>
          <a:lstStyle/>
          <a:p>
            <a:r>
              <a:rPr lang="en-US" dirty="0"/>
              <a:t>Comparison</a:t>
            </a:r>
            <a:endParaRPr lang="en-US" dirty="0">
              <a:latin typeface="Arial Rounded MT Bold" panose="020F070403050403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2429-21FE-C973-1CE8-4F17C487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11</a:t>
            </a:fld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8737C8-2F47-8840-168C-44EF33746877}"/>
              </a:ext>
            </a:extLst>
          </p:cNvPr>
          <p:cNvSpPr txBox="1"/>
          <p:nvPr/>
        </p:nvSpPr>
        <p:spPr>
          <a:xfrm>
            <a:off x="6657700" y="3429000"/>
            <a:ext cx="5216400" cy="172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ctr">
              <a:lnSpc>
                <a:spcPct val="107000"/>
              </a:lnSpc>
              <a:buFont typeface="Symbol" panose="05050102010706020507" pitchFamily="18" charset="2"/>
              <a:buChar char="Þ"/>
            </a:pPr>
            <a:endParaRPr lang="en-US" sz="1800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</a:pPr>
            <a:r>
              <a:rPr lang="en-US" sz="1800" b="1" kern="100" dirty="0" err="1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DrawingSpinUp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</a:pPr>
            <a:endParaRPr lang="en-US" sz="1000" b="1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an produce plausible 3D animation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aintains consistent styles in animations</a:t>
            </a:r>
          </a:p>
          <a:p>
            <a:pPr marR="0">
              <a:lnSpc>
                <a:spcPct val="107000"/>
              </a:lnSpc>
            </a:pPr>
            <a:r>
              <a:rPr lang="en-US" i="1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   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(contour removal network and stylization network)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36CC556F-C0D6-81A5-A5EC-A89FA6AC4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60188"/>
              </p:ext>
            </p:extLst>
          </p:nvPr>
        </p:nvGraphicFramePr>
        <p:xfrm>
          <a:off x="1343471" y="1254193"/>
          <a:ext cx="9505055" cy="14588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37198">
                  <a:extLst>
                    <a:ext uri="{9D8B030D-6E8A-4147-A177-3AD203B41FA5}">
                      <a16:colId xmlns:a16="http://schemas.microsoft.com/office/drawing/2014/main" val="1681577902"/>
                    </a:ext>
                  </a:extLst>
                </a:gridCol>
                <a:gridCol w="1891377">
                  <a:extLst>
                    <a:ext uri="{9D8B030D-6E8A-4147-A177-3AD203B41FA5}">
                      <a16:colId xmlns:a16="http://schemas.microsoft.com/office/drawing/2014/main" val="3260744864"/>
                    </a:ext>
                  </a:extLst>
                </a:gridCol>
                <a:gridCol w="1792160">
                  <a:extLst>
                    <a:ext uri="{9D8B030D-6E8A-4147-A177-3AD203B41FA5}">
                      <a16:colId xmlns:a16="http://schemas.microsoft.com/office/drawing/2014/main" val="1266687510"/>
                    </a:ext>
                  </a:extLst>
                </a:gridCol>
                <a:gridCol w="1792160">
                  <a:extLst>
                    <a:ext uri="{9D8B030D-6E8A-4147-A177-3AD203B41FA5}">
                      <a16:colId xmlns:a16="http://schemas.microsoft.com/office/drawing/2014/main" val="4077634724"/>
                    </a:ext>
                  </a:extLst>
                </a:gridCol>
                <a:gridCol w="1792160">
                  <a:extLst>
                    <a:ext uri="{9D8B030D-6E8A-4147-A177-3AD203B41FA5}">
                      <a16:colId xmlns:a16="http://schemas.microsoft.com/office/drawing/2014/main" val="180724702"/>
                    </a:ext>
                  </a:extLst>
                </a:gridCol>
              </a:tblGrid>
              <a:tr h="67580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Smith and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DreamGaussian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Wonder3D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DrawingSpinUp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006372"/>
                  </a:ext>
                </a:extLst>
              </a:tr>
              <a:tr h="3915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Motion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30461"/>
                  </a:ext>
                </a:extLst>
              </a:tr>
              <a:tr h="3915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Style preservation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0396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F5EC16F-D930-83DB-735A-9DCD49D1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09" y="3061562"/>
            <a:ext cx="6183091" cy="32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DA690-531A-A350-2960-096822DE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12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315C57-7DDE-930D-618C-F9973BF25539}"/>
              </a:ext>
            </a:extLst>
          </p:cNvPr>
          <p:cNvSpPr txBox="1"/>
          <p:nvPr/>
        </p:nvSpPr>
        <p:spPr>
          <a:xfrm>
            <a:off x="551384" y="4793670"/>
            <a:ext cx="605361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 contour removal:</a:t>
            </a:r>
          </a:p>
          <a:p>
            <a:pPr marL="0" marR="0">
              <a:lnSpc>
                <a:spcPct val="107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	=&gt; contour lines considered as part of the internal texture </a:t>
            </a:r>
          </a:p>
          <a:p>
            <a:pPr marL="0" marR="0">
              <a:lnSpc>
                <a:spcPct val="107000"/>
              </a:lnSpc>
            </a:pPr>
            <a:r>
              <a:rPr lang="en-US" i="1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	(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 view-dependent contours)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144433-4EBC-CAAC-A326-37E799E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287" y="1850428"/>
            <a:ext cx="3694545" cy="26191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C308E07-5636-B55C-3CED-527642159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305" y="1781172"/>
            <a:ext cx="3694544" cy="2757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451C9D7-0D57-62AC-6AF3-2CA10B8C7180}"/>
              </a:ext>
            </a:extLst>
          </p:cNvPr>
          <p:cNvSpPr txBox="1">
            <a:spLocks/>
          </p:cNvSpPr>
          <p:nvPr/>
        </p:nvSpPr>
        <p:spPr>
          <a:xfrm>
            <a:off x="607480" y="500456"/>
            <a:ext cx="10977040" cy="102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Arial Rounded MT Bold" panose="020F070403050403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Ablation study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ECFA08-B6A4-7264-2949-7408CF084D9B}"/>
              </a:ext>
            </a:extLst>
          </p:cNvPr>
          <p:cNvSpPr txBox="1"/>
          <p:nvPr/>
        </p:nvSpPr>
        <p:spPr>
          <a:xfrm>
            <a:off x="6672064" y="4581128"/>
            <a:ext cx="473576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</a:pPr>
            <a:endParaRPr lang="en-US" sz="1800" i="1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 shape refinement or only cutting without:</a:t>
            </a:r>
          </a:p>
          <a:p>
            <a:pPr marL="0" marR="0">
              <a:lnSpc>
                <a:spcPct val="107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	=&gt; inflated results for fine structures </a:t>
            </a:r>
          </a:p>
        </p:txBody>
      </p:sp>
    </p:spTree>
    <p:extLst>
      <p:ext uri="{BB962C8B-B14F-4D97-AF65-F5344CB8AC3E}">
        <p14:creationId xmlns:p14="http://schemas.microsoft.com/office/powerpoint/2010/main" val="393856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7A551-A587-9118-3313-000A876FB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2756-CD80-68BE-C187-11928119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13</a:t>
            </a:fld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79BB55-D09E-C889-2A30-EF7880FEF133}"/>
              </a:ext>
            </a:extLst>
          </p:cNvPr>
          <p:cNvSpPr txBox="1"/>
          <p:nvPr/>
        </p:nvSpPr>
        <p:spPr>
          <a:xfrm>
            <a:off x="2423592" y="4876363"/>
            <a:ext cx="784887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tyle restoration with vanilla convolution instead of rotation invariant</a:t>
            </a: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	=&gt; issues with some animation frames</a:t>
            </a:r>
          </a:p>
          <a:p>
            <a:pPr marL="0" marR="0">
              <a:lnSpc>
                <a:spcPct val="107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	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(unable to align feature maps of a transformed image with its original ones)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B5DCB-597C-2072-45C5-EF1C5E6A829A}"/>
              </a:ext>
            </a:extLst>
          </p:cNvPr>
          <p:cNvSpPr txBox="1">
            <a:spLocks/>
          </p:cNvSpPr>
          <p:nvPr/>
        </p:nvSpPr>
        <p:spPr>
          <a:xfrm>
            <a:off x="607480" y="500456"/>
            <a:ext cx="10977040" cy="102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Arial Rounded MT Bold" panose="020F0704030504030204" pitchFamily="34" charset="77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Ablation study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575580-5919-82AF-4A6F-F7E19CE75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71" y="1700808"/>
            <a:ext cx="816165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4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2AC6A-C218-888E-C6DC-1493AE47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9E5750-4495-C8AE-7F7D-27140569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887C22-BF18-5C17-7421-70B5AEA662DF}"/>
              </a:ext>
            </a:extLst>
          </p:cNvPr>
          <p:cNvSpPr txBox="1"/>
          <p:nvPr/>
        </p:nvSpPr>
        <p:spPr>
          <a:xfrm>
            <a:off x="3215680" y="4941168"/>
            <a:ext cx="720080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Non-photo-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realistic characters’ animations 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Contour style consistency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n-US" kern="100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Constraints: - input drawings in frontal A/T pose without self-occlusion</a:t>
            </a:r>
          </a:p>
          <a:p>
            <a:pPr lvl="3">
              <a:lnSpc>
                <a:spcPct val="107000"/>
              </a:lnSpc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- adapted threshold </a:t>
            </a:r>
            <a:r>
              <a:rPr lang="en-US" sz="1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 edges extraction </a:t>
            </a:r>
            <a:r>
              <a:rPr lang="en-US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 render </a:t>
            </a:r>
            <a:r>
              <a:rPr lang="en-US" sz="1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contours</a:t>
            </a:r>
            <a:endParaRPr lang="en-US" kern="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BAC33E-5F6B-0342-834E-A4C0D71D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845"/>
          <a:stretch/>
        </p:blipFill>
        <p:spPr>
          <a:xfrm>
            <a:off x="4025749" y="1700808"/>
            <a:ext cx="4140501" cy="30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6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604D4-4676-4D8E-B332-5E93958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Quiz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056768-5495-47BE-9910-AFD325F8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F8B3B4-23E6-4E3D-8D62-A13FBE670333}"/>
              </a:ext>
            </a:extLst>
          </p:cNvPr>
          <p:cNvSpPr txBox="1"/>
          <p:nvPr/>
        </p:nvSpPr>
        <p:spPr>
          <a:xfrm>
            <a:off x="1935448" y="1451812"/>
            <a:ext cx="8352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https://docs.google.com/forms/d/e/1FAIpQLSdDUiq9A-X71Vs_wCIqeh9Jp6kjbf2wzWrqEcxxxHx7pQmuCg/viewform?usp=sf_link</a:t>
            </a:r>
            <a:endParaRPr lang="zh-CN" altLang="en-US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4F30A8-92C2-782A-F0F6-DEA8C816C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916832"/>
            <a:ext cx="399766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4A130C-51EC-46D7-B2C1-9B481495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2D animation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98752-D9A5-4C1E-83BC-C9510D9A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D3281C-2C46-4371-83FC-7FF187CC90A4}"/>
              </a:ext>
            </a:extLst>
          </p:cNvPr>
          <p:cNvSpPr txBox="1"/>
          <p:nvPr/>
        </p:nvSpPr>
        <p:spPr>
          <a:xfrm>
            <a:off x="3089717" y="4941168"/>
            <a:ext cx="63997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2D shape defor</a:t>
            </a:r>
            <a:r>
              <a:rPr lang="en-US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mation</a:t>
            </a:r>
            <a:r>
              <a:rPr lang="en-US" sz="1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dragging key points in 2D image space)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Not adaptable to 3D motions beyond the 2D image plane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Dependent to the </a:t>
            </a:r>
            <a:r>
              <a:rPr lang="en-US" sz="1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viewpoint in inputs </a:t>
            </a:r>
            <a:endParaRPr lang="en-US" altLang="zh-CN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0F8AEE-2981-4BE4-9E80-C8CAE2520354}"/>
              </a:ext>
            </a:extLst>
          </p:cNvPr>
          <p:cNvSpPr txBox="1"/>
          <p:nvPr/>
        </p:nvSpPr>
        <p:spPr>
          <a:xfrm>
            <a:off x="4079776" y="3856525"/>
            <a:ext cx="4032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1F2328"/>
                </a:solidFill>
                <a:latin typeface="-apple-system"/>
              </a:rPr>
              <a:t>As-Rigid-As-Possible based </a:t>
            </a:r>
            <a:r>
              <a:rPr lang="en-US" altLang="zh-CN" b="1" dirty="0" err="1">
                <a:solidFill>
                  <a:srgbClr val="1F2328"/>
                </a:solidFill>
                <a:latin typeface="-apple-system"/>
              </a:rPr>
              <a:t>modelisation</a:t>
            </a:r>
            <a:endParaRPr lang="en-US" altLang="zh-CN" b="1" i="0" dirty="0">
              <a:solidFill>
                <a:srgbClr val="1F2328"/>
              </a:solidFill>
              <a:effectLst/>
              <a:latin typeface="-apple-system"/>
            </a:endParaRPr>
          </a:p>
        </p:txBody>
      </p:sp>
      <p:pic>
        <p:nvPicPr>
          <p:cNvPr id="1026" name="Picture 2" descr="【论文研读】AS-Rigid-AS-Possible Surface Modeling - 知乎">
            <a:extLst>
              <a:ext uri="{FF2B5EF4-FFF2-40B4-BE49-F238E27FC236}">
                <a16:creationId xmlns:a16="http://schemas.microsoft.com/office/drawing/2014/main" id="{175F198B-6049-8CDE-4FF7-C13270A3C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17" y="2115086"/>
            <a:ext cx="6012566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7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730E8-AC29-3838-FA4F-9464F50D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371BE-912C-0769-28D6-002F7999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3D animation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EC2BD8-0345-0035-F841-D1EF8D75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639791-A5FB-B82D-83E0-3D159423EFA8}"/>
              </a:ext>
            </a:extLst>
          </p:cNvPr>
          <p:cNvSpPr txBox="1"/>
          <p:nvPr/>
        </p:nvSpPr>
        <p:spPr>
          <a:xfrm>
            <a:off x="2458154" y="5259167"/>
            <a:ext cx="76238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0000"/>
                </a:solidFill>
                <a:latin typeface="Open Sans" panose="020B0606030504020204" pitchFamily="34" charset="0"/>
              </a:rPr>
              <a:t>Photo-realistic-based methods </a:t>
            </a:r>
            <a:r>
              <a:rPr lang="en-US" altLang="zh-CN" i="1" dirty="0">
                <a:solidFill>
                  <a:srgbClr val="000000"/>
                </a:solidFill>
                <a:latin typeface="Open Sans" panose="020B0606030504020204" pitchFamily="34" charset="0"/>
              </a:rPr>
              <a:t>(not adaptable to hand-drawings)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0000"/>
                </a:solidFill>
                <a:latin typeface="Open Sans" panose="020B0606030504020204" pitchFamily="34" charset="0"/>
              </a:rPr>
              <a:t>Issues with contour lines </a:t>
            </a:r>
            <a:r>
              <a:rPr lang="en-US" altLang="zh-CN" i="1" dirty="0">
                <a:solidFill>
                  <a:srgbClr val="000000"/>
                </a:solidFill>
                <a:latin typeface="Open Sans" panose="020B0606030504020204" pitchFamily="34" charset="0"/>
              </a:rPr>
              <a:t>(seen as textures)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0000"/>
                </a:solidFill>
                <a:latin typeface="Open Sans" panose="020B0606030504020204" pitchFamily="34" charset="0"/>
              </a:rPr>
              <a:t>Other methods: too expensive or back textures issues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108374-2279-7988-C605-036D50B69A7D}"/>
              </a:ext>
            </a:extLst>
          </p:cNvPr>
          <p:cNvSpPr txBox="1"/>
          <p:nvPr/>
        </p:nvSpPr>
        <p:spPr>
          <a:xfrm>
            <a:off x="1847528" y="4643844"/>
            <a:ext cx="244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i="0" dirty="0" err="1">
                <a:solidFill>
                  <a:srgbClr val="1F2328"/>
                </a:solidFill>
                <a:effectLst/>
                <a:latin typeface="-apple-system"/>
              </a:rPr>
              <a:t>DreamGaussian</a:t>
            </a:r>
            <a:r>
              <a:rPr lang="en-US" altLang="zh-CN" b="1" i="0" dirty="0">
                <a:solidFill>
                  <a:srgbClr val="1F2328"/>
                </a:solidFill>
                <a:effectLst/>
                <a:latin typeface="-apple-system"/>
              </a:rPr>
              <a:t> (2024)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C339BF3-23C3-B26A-BB43-93A9B2E6A2D3}"/>
              </a:ext>
            </a:extLst>
          </p:cNvPr>
          <p:cNvSpPr txBox="1"/>
          <p:nvPr/>
        </p:nvSpPr>
        <p:spPr>
          <a:xfrm>
            <a:off x="7968208" y="4571836"/>
            <a:ext cx="184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1F2328"/>
                </a:solidFill>
                <a:latin typeface="-apple-system"/>
              </a:rPr>
              <a:t>Wonder3D </a:t>
            </a:r>
            <a:r>
              <a:rPr lang="en-US" altLang="zh-CN" b="1" i="0" dirty="0">
                <a:solidFill>
                  <a:srgbClr val="1F2328"/>
                </a:solidFill>
                <a:effectLst/>
                <a:latin typeface="-apple-system"/>
              </a:rPr>
              <a:t>(2023)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38DCEF-C010-A5C7-B24B-F6CD0F556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23" y="1598833"/>
            <a:ext cx="5117302" cy="28060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ED3C5EE-E407-4D83-C597-773A4C287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090" y="1709988"/>
            <a:ext cx="4944194" cy="24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1D1A8-81F6-411C-4F62-9566E7725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FEF03-ECF5-8C02-F335-2F5AFF35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Contour rendering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1AEEC3-D04A-38BE-5F6B-AE33279F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E6D076-7401-F4CA-6CD7-32EC13CB02AF}"/>
              </a:ext>
            </a:extLst>
          </p:cNvPr>
          <p:cNvSpPr txBox="1"/>
          <p:nvPr/>
        </p:nvSpPr>
        <p:spPr>
          <a:xfrm>
            <a:off x="2458154" y="5259167"/>
            <a:ext cx="76238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0000"/>
                </a:solidFill>
                <a:latin typeface="Open Sans" panose="020B0606030504020204" pitchFamily="34" charset="0"/>
              </a:rPr>
              <a:t>Non photo-realistic contour lines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0000"/>
                </a:solidFill>
                <a:latin typeface="Open Sans" panose="020B0606030504020204" pitchFamily="34" charset="0"/>
              </a:rPr>
              <a:t>Various thickness and harmonization with interior textures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0000"/>
                </a:solidFill>
                <a:latin typeface="Open Sans" panose="020B0606030504020204" pitchFamily="34" charset="0"/>
              </a:rPr>
              <a:t>View-dependent</a:t>
            </a:r>
          </a:p>
        </p:txBody>
      </p:sp>
      <p:pic>
        <p:nvPicPr>
          <p:cNvPr id="2050" name="Picture 2" descr="Collection De Contours De Dessins Animés Avec Pinceau Et Stylo Dessinés ...">
            <a:extLst>
              <a:ext uri="{FF2B5EF4-FFF2-40B4-BE49-F238E27FC236}">
                <a16:creationId xmlns:a16="http://schemas.microsoft.com/office/drawing/2014/main" id="{54A1D731-47B4-45EA-AED7-2C773619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74" y="1628800"/>
            <a:ext cx="5589652" cy="308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3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B5683D-7E2D-4719-9EE4-F769D4A5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0" y="85113"/>
            <a:ext cx="10977040" cy="1025867"/>
          </a:xfrm>
        </p:spPr>
        <p:txBody>
          <a:bodyPr/>
          <a:lstStyle/>
          <a:p>
            <a:r>
              <a:rPr lang="en-US" altLang="zh-CN" dirty="0"/>
              <a:t>Overall Pipeline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804027-027A-4B30-952B-760F4500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539733-C647-F9FE-3377-3AFF483F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11" y="886981"/>
            <a:ext cx="7532977" cy="552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D36E0-9449-B1BB-3F10-920552A4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D72D9-D1E4-0194-59FC-EEAE6AC5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0" y="85113"/>
            <a:ext cx="10977040" cy="1025867"/>
          </a:xfrm>
        </p:spPr>
        <p:txBody>
          <a:bodyPr/>
          <a:lstStyle/>
          <a:p>
            <a:r>
              <a:rPr lang="en-US" altLang="zh-CN" dirty="0"/>
              <a:t>1- Contour Removal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AA811-3F08-DE0C-E872-5D4EAFAE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ABD040-767A-B374-AC2A-DC21AB16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-396" r="69955" b="74216"/>
          <a:stretch/>
        </p:blipFill>
        <p:spPr>
          <a:xfrm>
            <a:off x="1775520" y="1700808"/>
            <a:ext cx="2974401" cy="19001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A2B43C-C0D3-643A-8E4F-83329250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5621"/>
            <a:ext cx="3895976" cy="28083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1157D5D-EB3A-CD1C-2525-9476BC1B1476}"/>
              </a:ext>
            </a:extLst>
          </p:cNvPr>
          <p:cNvSpPr txBox="1"/>
          <p:nvPr/>
        </p:nvSpPr>
        <p:spPr>
          <a:xfrm>
            <a:off x="2063552" y="4730923"/>
            <a:ext cx="8280920" cy="1502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rediction of the contour mask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i="1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Background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region added into the contour mask)</a:t>
            </a: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FFC-Resnet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(Fast Fourier Convolution)</a:t>
            </a:r>
          </a:p>
          <a:p>
            <a:pPr marL="285750" marR="0" indent="-285750"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Training dataset: 3DBiCar dataset</a:t>
            </a:r>
          </a:p>
          <a:p>
            <a:pPr marL="0" marR="0">
              <a:lnSpc>
                <a:spcPct val="107000"/>
              </a:lnSpc>
            </a:pPr>
            <a:endParaRPr lang="en-US" kern="100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marR="0" indent="-285750" algn="ctr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Gives the predicted contour mask to remove </a:t>
            </a:r>
          </a:p>
        </p:txBody>
      </p:sp>
    </p:spTree>
    <p:extLst>
      <p:ext uri="{BB962C8B-B14F-4D97-AF65-F5344CB8AC3E}">
        <p14:creationId xmlns:p14="http://schemas.microsoft.com/office/powerpoint/2010/main" val="408432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73CA6-3D39-67DD-FC9E-C4D0A8C29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92ACA-00C4-B7AE-D84D-F4BE4015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0" y="85113"/>
            <a:ext cx="10977040" cy="1025867"/>
          </a:xfrm>
        </p:spPr>
        <p:txBody>
          <a:bodyPr/>
          <a:lstStyle/>
          <a:p>
            <a:r>
              <a:rPr lang="en-US" altLang="zh-CN" dirty="0"/>
              <a:t>2- 3D Generation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E331F5-58F1-531D-FB27-09C55475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C398B7-A639-3AEE-D168-EDC126462EF8}"/>
              </a:ext>
            </a:extLst>
          </p:cNvPr>
          <p:cNvSpPr txBox="1"/>
          <p:nvPr/>
        </p:nvSpPr>
        <p:spPr>
          <a:xfrm>
            <a:off x="1847528" y="4077072"/>
            <a:ext cx="8712968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Pre-trained diffusion model Wonder3D for multi-view normal maps and color images 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Off-the-shelf segmentation network IS-Net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eural surface reconstructor Instant-NSR for textured geometry 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Refinement Skeleton based shape deformation algorithm for refinement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n-US" kern="100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marR="0" indent="-285750" algn="ctr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Gives a 3D character (contour free)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6DF660-D766-311D-45FB-511924E0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13" r="2047" b="73345"/>
          <a:stretch/>
        </p:blipFill>
        <p:spPr>
          <a:xfrm>
            <a:off x="2428766" y="1484784"/>
            <a:ext cx="733446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2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BC715-FAB2-6B04-B968-42E10B00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70E7D-2BFA-9202-EAA1-73082A9F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0" y="85113"/>
            <a:ext cx="10977040" cy="1025867"/>
          </a:xfrm>
        </p:spPr>
        <p:txBody>
          <a:bodyPr/>
          <a:lstStyle/>
          <a:p>
            <a:r>
              <a:rPr lang="en-US" altLang="zh-CN" dirty="0"/>
              <a:t>3- Rigging and retargeting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704265-6CC2-E388-2BFE-1E7659B8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F690B4-B367-1E83-CA11-C3D15B7F35BD}"/>
              </a:ext>
            </a:extLst>
          </p:cNvPr>
          <p:cNvSpPr txBox="1"/>
          <p:nvPr/>
        </p:nvSpPr>
        <p:spPr>
          <a:xfrm>
            <a:off x="2135560" y="4365104"/>
            <a:ext cx="8712968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Mixamo</a:t>
            </a:r>
            <a:r>
              <a:rPr lang="en-US" kern="1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’s</a:t>
            </a: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online rigging tool for automatic rigging 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ey point</a:t>
            </a: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s-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based auto-rigging algorithm based on eight 2D joint key points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(Smith)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kern="100" dirty="0" err="1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Rokoko</a:t>
            </a: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for retargeting 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onto the rigged characters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(Blender plugin)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n-US" kern="100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marR="0" indent="-285750" algn="ctr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Gives a 3D animation of the character (still contour free)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33A6C8-D270-7D50-DC74-BEB267D28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984" y="1352958"/>
            <a:ext cx="6384032" cy="26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7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CF9A3-82E2-C9AE-78F8-6AE5A0E55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52735F-C127-1D43-EBE3-DBB2A8E4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0" y="85113"/>
            <a:ext cx="10977040" cy="1025867"/>
          </a:xfrm>
        </p:spPr>
        <p:txBody>
          <a:bodyPr/>
          <a:lstStyle/>
          <a:p>
            <a:r>
              <a:rPr lang="en-US" altLang="zh-CN" dirty="0"/>
              <a:t>4- Stylized contour restoration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264594-0515-11D7-7889-DA79DD62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9252-AE4E-0343-95A5-6887739111ED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30D17B-1770-604C-EBE5-A5032B00AF06}"/>
              </a:ext>
            </a:extLst>
          </p:cNvPr>
          <p:cNvSpPr txBox="1"/>
          <p:nvPr/>
        </p:nvSpPr>
        <p:spPr>
          <a:xfrm>
            <a:off x="803411" y="5072993"/>
            <a:ext cx="10585176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Two cascaded modified U-nets of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Futschik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(one for internal texture, one for external contour lines) 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our types of guidance channels in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inputs (original color frame, foreground mask, positional hint, edge map)</a:t>
            </a:r>
          </a:p>
          <a:p>
            <a:pPr marL="285750" marR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kern="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Patch-</a:t>
            </a: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based training strategy</a:t>
            </a:r>
          </a:p>
          <a:p>
            <a:pPr marL="0" marR="0">
              <a:lnSpc>
                <a:spcPct val="107000"/>
              </a:lnSpc>
            </a:pPr>
            <a:endParaRPr lang="en-US" kern="100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marR="0" indent="-285750" algn="ctr">
              <a:lnSpc>
                <a:spcPct val="107000"/>
              </a:lnSpc>
              <a:buFont typeface="Symbol" panose="05050102010706020507" pitchFamily="18" charset="2"/>
              <a:buChar char="Þ"/>
            </a:pPr>
            <a:r>
              <a:rPr lang="en-US" sz="1800" kern="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Gives animated full stylized character’s frames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A52752-3CBC-4116-ED88-1CD5DAF7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165"/>
          <a:stretch/>
        </p:blipFill>
        <p:spPr>
          <a:xfrm>
            <a:off x="335360" y="1093964"/>
            <a:ext cx="7006849" cy="38444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9CEDE9-A105-4837-2AD4-5188CAF2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482" y="1715092"/>
            <a:ext cx="442095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5159"/>
      </p:ext>
    </p:extLst>
  </p:cSld>
  <p:clrMapOvr>
    <a:masterClrMapping/>
  </p:clrMapOvr>
</p:sld>
</file>

<file path=ppt/theme/theme1.xml><?xml version="1.0" encoding="utf-8"?>
<a:theme xmlns:a="http://schemas.openxmlformats.org/drawingml/2006/main" name="CSN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NL" id="{061E754C-40B5-C045-98D2-4A1B9FC06822}" vid="{F3876696-24AD-0540-9BDF-BDD275F247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CSNL</Template>
  <TotalTime>13192</TotalTime>
  <Words>568</Words>
  <Application>Microsoft Office PowerPoint</Application>
  <PresentationFormat>Grand écran</PresentationFormat>
  <Paragraphs>127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Calibri</vt:lpstr>
      <vt:lpstr>Corbel</vt:lpstr>
      <vt:lpstr>Helvetica Neue</vt:lpstr>
      <vt:lpstr>Arial</vt:lpstr>
      <vt:lpstr>-apple-system</vt:lpstr>
      <vt:lpstr>Open Sans</vt:lpstr>
      <vt:lpstr>Wingdings</vt:lpstr>
      <vt:lpstr>Arial Rounded MT Bold</vt:lpstr>
      <vt:lpstr>Symbol</vt:lpstr>
      <vt:lpstr>CSNL</vt:lpstr>
      <vt:lpstr>Présentation PowerPoint</vt:lpstr>
      <vt:lpstr>Background: 2D animation</vt:lpstr>
      <vt:lpstr>Background: 3D animation</vt:lpstr>
      <vt:lpstr>Background: Contour rendering</vt:lpstr>
      <vt:lpstr>Overall Pipeline</vt:lpstr>
      <vt:lpstr>1- Contour Removal</vt:lpstr>
      <vt:lpstr>2- 3D Generation</vt:lpstr>
      <vt:lpstr>3- Rigging and retargeting</vt:lpstr>
      <vt:lpstr>4- Stylized contour restoration</vt:lpstr>
      <vt:lpstr>Results</vt:lpstr>
      <vt:lpstr>Comparison</vt:lpstr>
      <vt:lpstr>Présentation PowerPoint</vt:lpstr>
      <vt:lpstr>Présentation PowerPoint</vt:lpstr>
      <vt:lpstr>Conclusion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report</dc:title>
  <dc:creator>Cheryl Siy</dc:creator>
  <cp:lastModifiedBy>상진 유</cp:lastModifiedBy>
  <cp:revision>56</cp:revision>
  <dcterms:created xsi:type="dcterms:W3CDTF">2023-01-25T04:02:34Z</dcterms:created>
  <dcterms:modified xsi:type="dcterms:W3CDTF">2024-11-19T11:58:28Z</dcterms:modified>
</cp:coreProperties>
</file>