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60" r:id="rId4"/>
    <p:sldId id="266" r:id="rId5"/>
    <p:sldId id="273" r:id="rId6"/>
    <p:sldId id="264" r:id="rId7"/>
    <p:sldId id="274" r:id="rId8"/>
    <p:sldId id="267" r:id="rId9"/>
    <p:sldId id="262" r:id="rId10"/>
    <p:sldId id="275" r:id="rId11"/>
    <p:sldId id="268" r:id="rId12"/>
    <p:sldId id="265" r:id="rId13"/>
    <p:sldId id="269" r:id="rId14"/>
    <p:sldId id="277" r:id="rId15"/>
    <p:sldId id="279" r:id="rId16"/>
    <p:sldId id="276" r:id="rId17"/>
    <p:sldId id="280" r:id="rId18"/>
    <p:sldId id="281" r:id="rId19"/>
    <p:sldId id="271" r:id="rId20"/>
    <p:sldId id="283" r:id="rId21"/>
    <p:sldId id="284" r:id="rId22"/>
    <p:sldId id="285" r:id="rId23"/>
    <p:sldId id="286" r:id="rId24"/>
    <p:sldId id="282" r:id="rId25"/>
    <p:sldId id="270" r:id="rId26"/>
  </p:sldIdLst>
  <p:sldSz cx="9144000" cy="6858000" type="screen4x3"/>
  <p:notesSz cx="6858000" cy="919956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EA8B00"/>
    <a:srgbClr val="CCECFF"/>
    <a:srgbClr val="CCCCFF"/>
    <a:srgbClr val="99CCFF"/>
    <a:srgbClr val="00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F0A63-B9AE-4253-B685-381EBD689E1E}" v="244" dt="2020-06-04T04:13:41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0994" autoAdjust="0"/>
  </p:normalViewPr>
  <p:slideViewPr>
    <p:cSldViewPr snapToGrid="0" snapToObjects="1">
      <p:cViewPr varScale="1">
        <p:scale>
          <a:sx n="114" d="100"/>
          <a:sy n="114" d="100"/>
        </p:scale>
        <p:origin x="1386" y="96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289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준식 정" userId="aba94e4eedf408e5" providerId="LiveId" clId="{44A0D19A-B9E6-4535-A873-D284F71FE83B}"/>
    <pc:docChg chg="undo custSel addSld delSld modSld sldOrd">
      <pc:chgData name="준식 정" userId="aba94e4eedf408e5" providerId="LiveId" clId="{44A0D19A-B9E6-4535-A873-D284F71FE83B}" dt="2020-06-04T04:14:18.551" v="2451" actId="1076"/>
      <pc:docMkLst>
        <pc:docMk/>
      </pc:docMkLst>
      <pc:sldChg chg="modSp">
        <pc:chgData name="준식 정" userId="aba94e4eedf408e5" providerId="LiveId" clId="{44A0D19A-B9E6-4535-A873-D284F71FE83B}" dt="2020-06-03T16:32:37.295" v="2063" actId="20577"/>
        <pc:sldMkLst>
          <pc:docMk/>
          <pc:sldMk cId="0" sldId="256"/>
        </pc:sldMkLst>
        <pc:spChg chg="mod">
          <ac:chgData name="준식 정" userId="aba94e4eedf408e5" providerId="LiveId" clId="{44A0D19A-B9E6-4535-A873-D284F71FE83B}" dt="2020-06-03T16:32:37.295" v="2063" actId="20577"/>
          <ac:spMkLst>
            <pc:docMk/>
            <pc:sldMk cId="0" sldId="256"/>
            <ac:spMk id="2051" creationId="{00000000-0000-0000-0000-000000000000}"/>
          </ac:spMkLst>
        </pc:spChg>
        <pc:spChg chg="mod">
          <ac:chgData name="준식 정" userId="aba94e4eedf408e5" providerId="LiveId" clId="{44A0D19A-B9E6-4535-A873-D284F71FE83B}" dt="2020-06-03T13:02:13.525" v="20" actId="20577"/>
          <ac:spMkLst>
            <pc:docMk/>
            <pc:sldMk cId="0" sldId="256"/>
            <ac:spMk id="2052" creationId="{00000000-0000-0000-0000-000000000000}"/>
          </ac:spMkLst>
        </pc:spChg>
      </pc:sldChg>
      <pc:sldChg chg="modSp">
        <pc:chgData name="준식 정" userId="aba94e4eedf408e5" providerId="LiveId" clId="{44A0D19A-B9E6-4535-A873-D284F71FE83B}" dt="2020-06-03T16:24:07.034" v="1815" actId="20577"/>
        <pc:sldMkLst>
          <pc:docMk/>
          <pc:sldMk cId="487256808" sldId="260"/>
        </pc:sldMkLst>
        <pc:spChg chg="mod">
          <ac:chgData name="준식 정" userId="aba94e4eedf408e5" providerId="LiveId" clId="{44A0D19A-B9E6-4535-A873-D284F71FE83B}" dt="2020-06-03T16:24:07.034" v="1815" actId="20577"/>
          <ac:spMkLst>
            <pc:docMk/>
            <pc:sldMk cId="487256808" sldId="260"/>
            <ac:spMk id="3" creationId="{BF64A1A5-C498-48DE-B697-2C75F36E4256}"/>
          </ac:spMkLst>
        </pc:spChg>
      </pc:sldChg>
      <pc:sldChg chg="addSp delSp modSp ord">
        <pc:chgData name="준식 정" userId="aba94e4eedf408e5" providerId="LiveId" clId="{44A0D19A-B9E6-4535-A873-D284F71FE83B}" dt="2020-06-04T04:14:18.551" v="2451" actId="1076"/>
        <pc:sldMkLst>
          <pc:docMk/>
          <pc:sldMk cId="377516499" sldId="261"/>
        </pc:sldMkLst>
        <pc:spChg chg="mod">
          <ac:chgData name="준식 정" userId="aba94e4eedf408e5" providerId="LiveId" clId="{44A0D19A-B9E6-4535-A873-D284F71FE83B}" dt="2020-06-03T13:03:56.290" v="73" actId="20577"/>
          <ac:spMkLst>
            <pc:docMk/>
            <pc:sldMk cId="377516499" sldId="261"/>
            <ac:spMk id="2" creationId="{E9804636-5E55-4100-BD7D-CF44CA3C916A}"/>
          </ac:spMkLst>
        </pc:spChg>
        <pc:spChg chg="mod">
          <ac:chgData name="준식 정" userId="aba94e4eedf408e5" providerId="LiveId" clId="{44A0D19A-B9E6-4535-A873-D284F71FE83B}" dt="2020-06-04T04:14:10.855" v="2450" actId="20577"/>
          <ac:spMkLst>
            <pc:docMk/>
            <pc:sldMk cId="377516499" sldId="261"/>
            <ac:spMk id="3" creationId="{BF64A1A5-C498-48DE-B697-2C75F36E4256}"/>
          </ac:spMkLst>
        </pc:spChg>
        <pc:spChg chg="add mod">
          <ac:chgData name="준식 정" userId="aba94e4eedf408e5" providerId="LiveId" clId="{44A0D19A-B9E6-4535-A873-D284F71FE83B}" dt="2020-06-04T04:14:18.551" v="2451" actId="1076"/>
          <ac:spMkLst>
            <pc:docMk/>
            <pc:sldMk cId="377516499" sldId="261"/>
            <ac:spMk id="6" creationId="{377C318D-D5DC-4E76-9E75-2AE6081FC351}"/>
          </ac:spMkLst>
        </pc:spChg>
        <pc:picChg chg="del">
          <ac:chgData name="준식 정" userId="aba94e4eedf408e5" providerId="LiveId" clId="{44A0D19A-B9E6-4535-A873-D284F71FE83B}" dt="2020-06-03T13:03:57.983" v="74" actId="478"/>
          <ac:picMkLst>
            <pc:docMk/>
            <pc:sldMk cId="377516499" sldId="261"/>
            <ac:picMk id="4" creationId="{CC3310E2-274F-4D3D-81CC-8B0214589303}"/>
          </ac:picMkLst>
        </pc:picChg>
        <pc:picChg chg="add mod">
          <ac:chgData name="준식 정" userId="aba94e4eedf408e5" providerId="LiveId" clId="{44A0D19A-B9E6-4535-A873-D284F71FE83B}" dt="2020-06-04T04:14:18.551" v="2451" actId="1076"/>
          <ac:picMkLst>
            <pc:docMk/>
            <pc:sldMk cId="377516499" sldId="261"/>
            <ac:picMk id="5" creationId="{52E71276-7D03-4E5F-A80E-8C68F9ABB0F3}"/>
          </ac:picMkLst>
        </pc:picChg>
        <pc:picChg chg="add mod">
          <ac:chgData name="준식 정" userId="aba94e4eedf408e5" providerId="LiveId" clId="{44A0D19A-B9E6-4535-A873-D284F71FE83B}" dt="2020-06-04T04:14:18.551" v="2451" actId="1076"/>
          <ac:picMkLst>
            <pc:docMk/>
            <pc:sldMk cId="377516499" sldId="261"/>
            <ac:picMk id="7" creationId="{3529C8FB-C05C-4A53-85C9-8E88070C6C79}"/>
          </ac:picMkLst>
        </pc:picChg>
        <pc:picChg chg="add mod">
          <ac:chgData name="준식 정" userId="aba94e4eedf408e5" providerId="LiveId" clId="{44A0D19A-B9E6-4535-A873-D284F71FE83B}" dt="2020-06-04T04:13:31.201" v="2361" actId="208"/>
          <ac:picMkLst>
            <pc:docMk/>
            <pc:sldMk cId="377516499" sldId="261"/>
            <ac:picMk id="8" creationId="{5BA500F9-E3FC-405E-B417-D0232EE30046}"/>
          </ac:picMkLst>
        </pc:picChg>
        <pc:picChg chg="add mod">
          <ac:chgData name="준식 정" userId="aba94e4eedf408e5" providerId="LiveId" clId="{44A0D19A-B9E6-4535-A873-D284F71FE83B}" dt="2020-06-04T04:13:46.141" v="2372" actId="1035"/>
          <ac:picMkLst>
            <pc:docMk/>
            <pc:sldMk cId="377516499" sldId="261"/>
            <ac:picMk id="9" creationId="{4FBBDB55-C1E0-4222-9E0C-DE5B601C2D27}"/>
          </ac:picMkLst>
        </pc:picChg>
        <pc:cxnChg chg="add mod">
          <ac:chgData name="준식 정" userId="aba94e4eedf408e5" providerId="LiveId" clId="{44A0D19A-B9E6-4535-A873-D284F71FE83B}" dt="2020-06-04T04:13:46.141" v="2372" actId="1035"/>
          <ac:cxnSpMkLst>
            <pc:docMk/>
            <pc:sldMk cId="377516499" sldId="261"/>
            <ac:cxnSpMk id="11" creationId="{04608475-16D5-4AD1-A105-48DDAD498801}"/>
          </ac:cxnSpMkLst>
        </pc:cxnChg>
      </pc:sldChg>
      <pc:sldChg chg="addSp delSp modSp">
        <pc:chgData name="준식 정" userId="aba94e4eedf408e5" providerId="LiveId" clId="{44A0D19A-B9E6-4535-A873-D284F71FE83B}" dt="2020-06-03T13:46:38.723" v="988" actId="1076"/>
        <pc:sldMkLst>
          <pc:docMk/>
          <pc:sldMk cId="2366108788" sldId="262"/>
        </pc:sldMkLst>
        <pc:spChg chg="mod">
          <ac:chgData name="준식 정" userId="aba94e4eedf408e5" providerId="LiveId" clId="{44A0D19A-B9E6-4535-A873-D284F71FE83B}" dt="2020-06-03T13:41:02.423" v="937" actId="14"/>
          <ac:spMkLst>
            <pc:docMk/>
            <pc:sldMk cId="2366108788" sldId="262"/>
            <ac:spMk id="3" creationId="{BF64A1A5-C498-48DE-B697-2C75F36E4256}"/>
          </ac:spMkLst>
        </pc:spChg>
        <pc:spChg chg="mod">
          <ac:chgData name="준식 정" userId="aba94e4eedf408e5" providerId="LiveId" clId="{44A0D19A-B9E6-4535-A873-D284F71FE83B}" dt="2020-06-03T13:40:50.312" v="930" actId="255"/>
          <ac:spMkLst>
            <pc:docMk/>
            <pc:sldMk cId="2366108788" sldId="262"/>
            <ac:spMk id="4" creationId="{721DAC2D-BC0A-4C39-8699-1C2F7A0D3492}"/>
          </ac:spMkLst>
        </pc:spChg>
        <pc:spChg chg="del">
          <ac:chgData name="준식 정" userId="aba94e4eedf408e5" providerId="LiveId" clId="{44A0D19A-B9E6-4535-A873-D284F71FE83B}" dt="2020-06-03T13:39:57.270" v="921" actId="478"/>
          <ac:spMkLst>
            <pc:docMk/>
            <pc:sldMk cId="2366108788" sldId="262"/>
            <ac:spMk id="6" creationId="{996E1EE9-8AFC-4D43-BFC4-82FCC3973B0A}"/>
          </ac:spMkLst>
        </pc:spChg>
        <pc:spChg chg="del">
          <ac:chgData name="준식 정" userId="aba94e4eedf408e5" providerId="LiveId" clId="{44A0D19A-B9E6-4535-A873-D284F71FE83B}" dt="2020-06-03T13:39:57.270" v="921" actId="478"/>
          <ac:spMkLst>
            <pc:docMk/>
            <pc:sldMk cId="2366108788" sldId="262"/>
            <ac:spMk id="7" creationId="{8A7F9C87-A049-4845-B574-512082F62303}"/>
          </ac:spMkLst>
        </pc:spChg>
        <pc:spChg chg="add mod">
          <ac:chgData name="준식 정" userId="aba94e4eedf408e5" providerId="LiveId" clId="{44A0D19A-B9E6-4535-A873-D284F71FE83B}" dt="2020-06-03T13:46:38.723" v="988" actId="1076"/>
          <ac:spMkLst>
            <pc:docMk/>
            <pc:sldMk cId="2366108788" sldId="262"/>
            <ac:spMk id="10" creationId="{336F5A9A-EFAB-463B-BD40-4E0D6D226318}"/>
          </ac:spMkLst>
        </pc:spChg>
        <pc:picChg chg="del">
          <ac:chgData name="준식 정" userId="aba94e4eedf408e5" providerId="LiveId" clId="{44A0D19A-B9E6-4535-A873-D284F71FE83B}" dt="2020-06-03T13:39:58.529" v="922" actId="478"/>
          <ac:picMkLst>
            <pc:docMk/>
            <pc:sldMk cId="2366108788" sldId="262"/>
            <ac:picMk id="5" creationId="{3E1B1F7C-E8FE-41CC-A368-592EE958A0B9}"/>
          </ac:picMkLst>
        </pc:picChg>
        <pc:picChg chg="del">
          <ac:chgData name="준식 정" userId="aba94e4eedf408e5" providerId="LiveId" clId="{44A0D19A-B9E6-4535-A873-D284F71FE83B}" dt="2020-06-03T13:39:57.270" v="921" actId="478"/>
          <ac:picMkLst>
            <pc:docMk/>
            <pc:sldMk cId="2366108788" sldId="262"/>
            <ac:picMk id="8" creationId="{9D6F7995-D4A3-4766-B33C-63EF4EC7E2AA}"/>
          </ac:picMkLst>
        </pc:picChg>
        <pc:picChg chg="add mod">
          <ac:chgData name="준식 정" userId="aba94e4eedf408e5" providerId="LiveId" clId="{44A0D19A-B9E6-4535-A873-D284F71FE83B}" dt="2020-06-03T13:46:36.034" v="987" actId="208"/>
          <ac:picMkLst>
            <pc:docMk/>
            <pc:sldMk cId="2366108788" sldId="262"/>
            <ac:picMk id="9" creationId="{5E362A2A-3D97-46C3-850D-B92061EA2F8C}"/>
          </ac:picMkLst>
        </pc:picChg>
      </pc:sldChg>
      <pc:sldChg chg="del">
        <pc:chgData name="준식 정" userId="aba94e4eedf408e5" providerId="LiveId" clId="{44A0D19A-B9E6-4535-A873-D284F71FE83B}" dt="2020-06-03T13:54:53.411" v="1025" actId="2696"/>
        <pc:sldMkLst>
          <pc:docMk/>
          <pc:sldMk cId="1334002692" sldId="263"/>
        </pc:sldMkLst>
      </pc:sldChg>
      <pc:sldChg chg="addSp modSp ord">
        <pc:chgData name="준식 정" userId="aba94e4eedf408e5" providerId="LiveId" clId="{44A0D19A-B9E6-4535-A873-D284F71FE83B}" dt="2020-06-03T14:05:49.233" v="1043"/>
        <pc:sldMkLst>
          <pc:docMk/>
          <pc:sldMk cId="3472810500" sldId="264"/>
        </pc:sldMkLst>
        <pc:spChg chg="mod">
          <ac:chgData name="준식 정" userId="aba94e4eedf408e5" providerId="LiveId" clId="{44A0D19A-B9E6-4535-A873-D284F71FE83B}" dt="2020-06-03T13:35:58.567" v="853" actId="20577"/>
          <ac:spMkLst>
            <pc:docMk/>
            <pc:sldMk cId="3472810500" sldId="264"/>
            <ac:spMk id="2" creationId="{E9804636-5E55-4100-BD7D-CF44CA3C916A}"/>
          </ac:spMkLst>
        </pc:spChg>
        <pc:spChg chg="mod">
          <ac:chgData name="준식 정" userId="aba94e4eedf408e5" providerId="LiveId" clId="{44A0D19A-B9E6-4535-A873-D284F71FE83B}" dt="2020-06-03T13:36:07.324" v="859" actId="20577"/>
          <ac:spMkLst>
            <pc:docMk/>
            <pc:sldMk cId="3472810500" sldId="264"/>
            <ac:spMk id="3" creationId="{BF64A1A5-C498-48DE-B697-2C75F36E4256}"/>
          </ac:spMkLst>
        </pc:spChg>
        <pc:picChg chg="add mod">
          <ac:chgData name="준식 정" userId="aba94e4eedf408e5" providerId="LiveId" clId="{44A0D19A-B9E6-4535-A873-D284F71FE83B}" dt="2020-06-03T13:39:11.280" v="883" actId="1076"/>
          <ac:picMkLst>
            <pc:docMk/>
            <pc:sldMk cId="3472810500" sldId="264"/>
            <ac:picMk id="4" creationId="{1741350E-2D2F-4949-80CB-02EEA551384A}"/>
          </ac:picMkLst>
        </pc:picChg>
      </pc:sldChg>
      <pc:sldChg chg="addSp delSp modSp">
        <pc:chgData name="준식 정" userId="aba94e4eedf408e5" providerId="LiveId" clId="{44A0D19A-B9E6-4535-A873-D284F71FE83B}" dt="2020-06-03T14:17:26.955" v="1125" actId="208"/>
        <pc:sldMkLst>
          <pc:docMk/>
          <pc:sldMk cId="4070525016" sldId="265"/>
        </pc:sldMkLst>
        <pc:spChg chg="mod">
          <ac:chgData name="준식 정" userId="aba94e4eedf408e5" providerId="LiveId" clId="{44A0D19A-B9E6-4535-A873-D284F71FE83B}" dt="2020-06-03T13:55:06.447" v="1041" actId="20577"/>
          <ac:spMkLst>
            <pc:docMk/>
            <pc:sldMk cId="4070525016" sldId="265"/>
            <ac:spMk id="2" creationId="{E9804636-5E55-4100-BD7D-CF44CA3C916A}"/>
          </ac:spMkLst>
        </pc:spChg>
        <pc:spChg chg="mod">
          <ac:chgData name="준식 정" userId="aba94e4eedf408e5" providerId="LiveId" clId="{44A0D19A-B9E6-4535-A873-D284F71FE83B}" dt="2020-06-03T14:08:31.008" v="1047" actId="20577"/>
          <ac:spMkLst>
            <pc:docMk/>
            <pc:sldMk cId="4070525016" sldId="265"/>
            <ac:spMk id="3" creationId="{BF64A1A5-C498-48DE-B697-2C75F36E4256}"/>
          </ac:spMkLst>
        </pc:spChg>
        <pc:spChg chg="add mod">
          <ac:chgData name="준식 정" userId="aba94e4eedf408e5" providerId="LiveId" clId="{44A0D19A-B9E6-4535-A873-D284F71FE83B}" dt="2020-06-03T14:12:03.699" v="1053" actId="2085"/>
          <ac:spMkLst>
            <pc:docMk/>
            <pc:sldMk cId="4070525016" sldId="265"/>
            <ac:spMk id="5" creationId="{06A44DF5-AAF2-4F1B-8932-ABF24A1D2FA2}"/>
          </ac:spMkLst>
        </pc:spChg>
        <pc:spChg chg="add mod">
          <ac:chgData name="준식 정" userId="aba94e4eedf408e5" providerId="LiveId" clId="{44A0D19A-B9E6-4535-A873-D284F71FE83B}" dt="2020-06-03T14:15:42.229" v="1090" actId="208"/>
          <ac:spMkLst>
            <pc:docMk/>
            <pc:sldMk cId="4070525016" sldId="265"/>
            <ac:spMk id="6" creationId="{2083DA62-3F44-438E-8064-F493442BE8B5}"/>
          </ac:spMkLst>
        </pc:spChg>
        <pc:spChg chg="del">
          <ac:chgData name="준식 정" userId="aba94e4eedf408e5" providerId="LiveId" clId="{44A0D19A-B9E6-4535-A873-D284F71FE83B}" dt="2020-06-03T13:55:30.005" v="1042" actId="478"/>
          <ac:spMkLst>
            <pc:docMk/>
            <pc:sldMk cId="4070525016" sldId="265"/>
            <ac:spMk id="7" creationId="{F2ACF00F-E9FE-47DC-9C10-44FD6110C27D}"/>
          </ac:spMkLst>
        </pc:spChg>
        <pc:spChg chg="del">
          <ac:chgData name="준식 정" userId="aba94e4eedf408e5" providerId="LiveId" clId="{44A0D19A-B9E6-4535-A873-D284F71FE83B}" dt="2020-06-03T13:55:30.005" v="1042" actId="478"/>
          <ac:spMkLst>
            <pc:docMk/>
            <pc:sldMk cId="4070525016" sldId="265"/>
            <ac:spMk id="8" creationId="{2AC2A598-9094-46FC-A8D6-D8A9465761EC}"/>
          </ac:spMkLst>
        </pc:spChg>
        <pc:spChg chg="del">
          <ac:chgData name="준식 정" userId="aba94e4eedf408e5" providerId="LiveId" clId="{44A0D19A-B9E6-4535-A873-D284F71FE83B}" dt="2020-06-03T13:55:30.005" v="1042" actId="478"/>
          <ac:spMkLst>
            <pc:docMk/>
            <pc:sldMk cId="4070525016" sldId="265"/>
            <ac:spMk id="10" creationId="{1C94A23C-16FD-4048-8C06-0D1311A8EF4E}"/>
          </ac:spMkLst>
        </pc:spChg>
        <pc:spChg chg="del">
          <ac:chgData name="준식 정" userId="aba94e4eedf408e5" providerId="LiveId" clId="{44A0D19A-B9E6-4535-A873-D284F71FE83B}" dt="2020-06-03T13:55:30.005" v="1042" actId="478"/>
          <ac:spMkLst>
            <pc:docMk/>
            <pc:sldMk cId="4070525016" sldId="265"/>
            <ac:spMk id="11" creationId="{D7FB5C57-05C4-48E7-B1EF-AD32A374DF0B}"/>
          </ac:spMkLst>
        </pc:spChg>
        <pc:spChg chg="del">
          <ac:chgData name="준식 정" userId="aba94e4eedf408e5" providerId="LiveId" clId="{44A0D19A-B9E6-4535-A873-D284F71FE83B}" dt="2020-06-03T13:55:30.005" v="1042" actId="478"/>
          <ac:spMkLst>
            <pc:docMk/>
            <pc:sldMk cId="4070525016" sldId="265"/>
            <ac:spMk id="13" creationId="{9EF61062-973D-4ACF-B2A2-BD368B9CCA43}"/>
          </ac:spMkLst>
        </pc:spChg>
        <pc:spChg chg="add mod">
          <ac:chgData name="준식 정" userId="aba94e4eedf408e5" providerId="LiveId" clId="{44A0D19A-B9E6-4535-A873-D284F71FE83B}" dt="2020-06-03T14:16:17.212" v="1097" actId="208"/>
          <ac:spMkLst>
            <pc:docMk/>
            <pc:sldMk cId="4070525016" sldId="265"/>
            <ac:spMk id="14" creationId="{7F61224F-9540-4D68-A7E6-8129FDBD9551}"/>
          </ac:spMkLst>
        </pc:spChg>
        <pc:spChg chg="del">
          <ac:chgData name="준식 정" userId="aba94e4eedf408e5" providerId="LiveId" clId="{44A0D19A-B9E6-4535-A873-D284F71FE83B}" dt="2020-06-03T13:55:30.005" v="1042" actId="478"/>
          <ac:spMkLst>
            <pc:docMk/>
            <pc:sldMk cId="4070525016" sldId="265"/>
            <ac:spMk id="15" creationId="{D0B0C708-A803-4F5E-9D26-26B57E44EE88}"/>
          </ac:spMkLst>
        </pc:spChg>
        <pc:spChg chg="del">
          <ac:chgData name="준식 정" userId="aba94e4eedf408e5" providerId="LiveId" clId="{44A0D19A-B9E6-4535-A873-D284F71FE83B}" dt="2020-06-03T13:55:30.005" v="1042" actId="478"/>
          <ac:spMkLst>
            <pc:docMk/>
            <pc:sldMk cId="4070525016" sldId="265"/>
            <ac:spMk id="16" creationId="{5DA285E0-F479-438E-BE10-313EF6C2B16E}"/>
          </ac:spMkLst>
        </pc:spChg>
        <pc:spChg chg="add mod">
          <ac:chgData name="준식 정" userId="aba94e4eedf408e5" providerId="LiveId" clId="{44A0D19A-B9E6-4535-A873-D284F71FE83B}" dt="2020-06-03T14:16:12.702" v="1096" actId="1076"/>
          <ac:spMkLst>
            <pc:docMk/>
            <pc:sldMk cId="4070525016" sldId="265"/>
            <ac:spMk id="18" creationId="{BC81DCCC-8EFE-41B0-A5E4-2A7FEA9F3897}"/>
          </ac:spMkLst>
        </pc:spChg>
        <pc:spChg chg="add mod">
          <ac:chgData name="준식 정" userId="aba94e4eedf408e5" providerId="LiveId" clId="{44A0D19A-B9E6-4535-A873-D284F71FE83B}" dt="2020-06-03T14:17:26.955" v="1125" actId="208"/>
          <ac:spMkLst>
            <pc:docMk/>
            <pc:sldMk cId="4070525016" sldId="265"/>
            <ac:spMk id="19" creationId="{E60F8976-2C3D-4765-9B1F-42D08D8201D7}"/>
          </ac:spMkLst>
        </pc:spChg>
        <pc:spChg chg="add mod">
          <ac:chgData name="준식 정" userId="aba94e4eedf408e5" providerId="LiveId" clId="{44A0D19A-B9E6-4535-A873-D284F71FE83B}" dt="2020-06-03T14:12:14.644" v="1058" actId="1076"/>
          <ac:spMkLst>
            <pc:docMk/>
            <pc:sldMk cId="4070525016" sldId="265"/>
            <ac:spMk id="24" creationId="{06391D8E-01A2-4151-83AC-D9B1AF34AB4C}"/>
          </ac:spMkLst>
        </pc:spChg>
        <pc:spChg chg="del">
          <ac:chgData name="준식 정" userId="aba94e4eedf408e5" providerId="LiveId" clId="{44A0D19A-B9E6-4535-A873-D284F71FE83B}" dt="2020-06-03T13:55:30.005" v="1042" actId="478"/>
          <ac:spMkLst>
            <pc:docMk/>
            <pc:sldMk cId="4070525016" sldId="265"/>
            <ac:spMk id="26" creationId="{02D927A0-B020-4B5B-A256-E2AF49CDDDDD}"/>
          </ac:spMkLst>
        </pc:spChg>
        <pc:spChg chg="del">
          <ac:chgData name="준식 정" userId="aba94e4eedf408e5" providerId="LiveId" clId="{44A0D19A-B9E6-4535-A873-D284F71FE83B}" dt="2020-06-03T13:55:30.005" v="1042" actId="478"/>
          <ac:spMkLst>
            <pc:docMk/>
            <pc:sldMk cId="4070525016" sldId="265"/>
            <ac:spMk id="27" creationId="{3EDDF610-A3A2-4C59-B695-E03B5C42D49F}"/>
          </ac:spMkLst>
        </pc:spChg>
        <pc:spChg chg="add mod">
          <ac:chgData name="준식 정" userId="aba94e4eedf408e5" providerId="LiveId" clId="{44A0D19A-B9E6-4535-A873-D284F71FE83B}" dt="2020-06-03T14:15:37.155" v="1089" actId="208"/>
          <ac:spMkLst>
            <pc:docMk/>
            <pc:sldMk cId="4070525016" sldId="265"/>
            <ac:spMk id="29" creationId="{2DA75CAA-3C14-49F6-B099-879BC925E78E}"/>
          </ac:spMkLst>
        </pc:spChg>
        <pc:spChg chg="add mod">
          <ac:chgData name="준식 정" userId="aba94e4eedf408e5" providerId="LiveId" clId="{44A0D19A-B9E6-4535-A873-D284F71FE83B}" dt="2020-06-03T14:15:37.155" v="1089" actId="208"/>
          <ac:spMkLst>
            <pc:docMk/>
            <pc:sldMk cId="4070525016" sldId="265"/>
            <ac:spMk id="30" creationId="{59DB29A7-E54A-4E98-9EC3-0D0B53C3ECB4}"/>
          </ac:spMkLst>
        </pc:spChg>
        <pc:spChg chg="add mod">
          <ac:chgData name="준식 정" userId="aba94e4eedf408e5" providerId="LiveId" clId="{44A0D19A-B9E6-4535-A873-D284F71FE83B}" dt="2020-06-03T14:17:26.955" v="1125" actId="208"/>
          <ac:spMkLst>
            <pc:docMk/>
            <pc:sldMk cId="4070525016" sldId="265"/>
            <ac:spMk id="31" creationId="{FC812B71-BFD0-4DB9-8A56-37063F7C5866}"/>
          </ac:spMkLst>
        </pc:spChg>
        <pc:spChg chg="del">
          <ac:chgData name="준식 정" userId="aba94e4eedf408e5" providerId="LiveId" clId="{44A0D19A-B9E6-4535-A873-D284F71FE83B}" dt="2020-06-03T13:55:30.005" v="1042" actId="478"/>
          <ac:spMkLst>
            <pc:docMk/>
            <pc:sldMk cId="4070525016" sldId="265"/>
            <ac:spMk id="37" creationId="{AA7E1E87-05B6-406D-9912-AEC0380A4C87}"/>
          </ac:spMkLst>
        </pc:spChg>
        <pc:spChg chg="del">
          <ac:chgData name="준식 정" userId="aba94e4eedf408e5" providerId="LiveId" clId="{44A0D19A-B9E6-4535-A873-D284F71FE83B}" dt="2020-06-03T13:55:30.005" v="1042" actId="478"/>
          <ac:spMkLst>
            <pc:docMk/>
            <pc:sldMk cId="4070525016" sldId="265"/>
            <ac:spMk id="39" creationId="{01E7C1A1-8023-4CC7-A136-6346AD33EFFA}"/>
          </ac:spMkLst>
        </pc:spChg>
        <pc:picChg chg="add mod">
          <ac:chgData name="준식 정" userId="aba94e4eedf408e5" providerId="LiveId" clId="{44A0D19A-B9E6-4535-A873-D284F71FE83B}" dt="2020-06-03T14:16:55.191" v="1101" actId="1076"/>
          <ac:picMkLst>
            <pc:docMk/>
            <pc:sldMk cId="4070525016" sldId="265"/>
            <ac:picMk id="4" creationId="{77CB6219-8E44-4A7E-B268-BFC915AB3154}"/>
          </ac:picMkLst>
        </pc:picChg>
        <pc:picChg chg="del">
          <ac:chgData name="준식 정" userId="aba94e4eedf408e5" providerId="LiveId" clId="{44A0D19A-B9E6-4535-A873-D284F71FE83B}" dt="2020-06-03T13:55:30.005" v="1042" actId="478"/>
          <ac:picMkLst>
            <pc:docMk/>
            <pc:sldMk cId="4070525016" sldId="265"/>
            <ac:picMk id="9" creationId="{8924B458-03C5-40D3-977C-D8CC83F052AD}"/>
          </ac:picMkLst>
        </pc:picChg>
        <pc:picChg chg="del">
          <ac:chgData name="준식 정" userId="aba94e4eedf408e5" providerId="LiveId" clId="{44A0D19A-B9E6-4535-A873-D284F71FE83B}" dt="2020-06-03T13:55:30.005" v="1042" actId="478"/>
          <ac:picMkLst>
            <pc:docMk/>
            <pc:sldMk cId="4070525016" sldId="265"/>
            <ac:picMk id="12" creationId="{77B61AAC-2684-44AD-BD66-1F68A3C24A10}"/>
          </ac:picMkLst>
        </pc:picChg>
        <pc:picChg chg="del">
          <ac:chgData name="준식 정" userId="aba94e4eedf408e5" providerId="LiveId" clId="{44A0D19A-B9E6-4535-A873-D284F71FE83B}" dt="2020-06-03T13:55:30.005" v="1042" actId="478"/>
          <ac:picMkLst>
            <pc:docMk/>
            <pc:sldMk cId="4070525016" sldId="265"/>
            <ac:picMk id="17" creationId="{AD4DC4EF-F357-413C-9A48-472E16119EDB}"/>
          </ac:picMkLst>
        </pc:picChg>
        <pc:picChg chg="del">
          <ac:chgData name="준식 정" userId="aba94e4eedf408e5" providerId="LiveId" clId="{44A0D19A-B9E6-4535-A873-D284F71FE83B}" dt="2020-06-03T13:55:30.005" v="1042" actId="478"/>
          <ac:picMkLst>
            <pc:docMk/>
            <pc:sldMk cId="4070525016" sldId="265"/>
            <ac:picMk id="28" creationId="{375B337D-7CAC-4D5D-A732-1BFF81A42A33}"/>
          </ac:picMkLst>
        </pc:picChg>
        <pc:cxnChg chg="del">
          <ac:chgData name="준식 정" userId="aba94e4eedf408e5" providerId="LiveId" clId="{44A0D19A-B9E6-4535-A873-D284F71FE83B}" dt="2020-06-03T13:55:30.005" v="1042" actId="478"/>
          <ac:cxnSpMkLst>
            <pc:docMk/>
            <pc:sldMk cId="4070525016" sldId="265"/>
            <ac:cxnSpMk id="32" creationId="{90D3DDC8-C25D-4730-830F-2D231F757B2E}"/>
          </ac:cxnSpMkLst>
        </pc:cxnChg>
        <pc:cxnChg chg="del">
          <ac:chgData name="준식 정" userId="aba94e4eedf408e5" providerId="LiveId" clId="{44A0D19A-B9E6-4535-A873-D284F71FE83B}" dt="2020-06-03T13:55:30.005" v="1042" actId="478"/>
          <ac:cxnSpMkLst>
            <pc:docMk/>
            <pc:sldMk cId="4070525016" sldId="265"/>
            <ac:cxnSpMk id="33" creationId="{98493A7E-8422-441C-84D4-3CC24680BAD8}"/>
          </ac:cxnSpMkLst>
        </pc:cxnChg>
        <pc:cxnChg chg="del">
          <ac:chgData name="준식 정" userId="aba94e4eedf408e5" providerId="LiveId" clId="{44A0D19A-B9E6-4535-A873-D284F71FE83B}" dt="2020-06-03T13:55:30.005" v="1042" actId="478"/>
          <ac:cxnSpMkLst>
            <pc:docMk/>
            <pc:sldMk cId="4070525016" sldId="265"/>
            <ac:cxnSpMk id="35" creationId="{A84486FE-404A-4175-854C-3777DBECD891}"/>
          </ac:cxnSpMkLst>
        </pc:cxnChg>
      </pc:sldChg>
      <pc:sldChg chg="modSp">
        <pc:chgData name="준식 정" userId="aba94e4eedf408e5" providerId="LiveId" clId="{44A0D19A-B9E6-4535-A873-D284F71FE83B}" dt="2020-06-03T16:24:15.506" v="1837" actId="20577"/>
        <pc:sldMkLst>
          <pc:docMk/>
          <pc:sldMk cId="164227757" sldId="266"/>
        </pc:sldMkLst>
        <pc:spChg chg="mod">
          <ac:chgData name="준식 정" userId="aba94e4eedf408e5" providerId="LiveId" clId="{44A0D19A-B9E6-4535-A873-D284F71FE83B}" dt="2020-06-03T16:24:15.506" v="1837" actId="20577"/>
          <ac:spMkLst>
            <pc:docMk/>
            <pc:sldMk cId="164227757" sldId="266"/>
            <ac:spMk id="3" creationId="{BF64A1A5-C498-48DE-B697-2C75F36E4256}"/>
          </ac:spMkLst>
        </pc:spChg>
      </pc:sldChg>
      <pc:sldChg chg="modSp">
        <pc:chgData name="준식 정" userId="aba94e4eedf408e5" providerId="LiveId" clId="{44A0D19A-B9E6-4535-A873-D284F71FE83B}" dt="2020-06-03T16:24:29.228" v="1873" actId="20577"/>
        <pc:sldMkLst>
          <pc:docMk/>
          <pc:sldMk cId="1524144203" sldId="267"/>
        </pc:sldMkLst>
        <pc:spChg chg="mod">
          <ac:chgData name="준식 정" userId="aba94e4eedf408e5" providerId="LiveId" clId="{44A0D19A-B9E6-4535-A873-D284F71FE83B}" dt="2020-06-03T16:24:29.228" v="1873" actId="20577"/>
          <ac:spMkLst>
            <pc:docMk/>
            <pc:sldMk cId="1524144203" sldId="267"/>
            <ac:spMk id="3" creationId="{BF64A1A5-C498-48DE-B697-2C75F36E4256}"/>
          </ac:spMkLst>
        </pc:spChg>
      </pc:sldChg>
      <pc:sldChg chg="modSp">
        <pc:chgData name="준식 정" userId="aba94e4eedf408e5" providerId="LiveId" clId="{44A0D19A-B9E6-4535-A873-D284F71FE83B}" dt="2020-06-03T16:24:43.809" v="1905" actId="20577"/>
        <pc:sldMkLst>
          <pc:docMk/>
          <pc:sldMk cId="3748203254" sldId="268"/>
        </pc:sldMkLst>
        <pc:spChg chg="mod">
          <ac:chgData name="준식 정" userId="aba94e4eedf408e5" providerId="LiveId" clId="{44A0D19A-B9E6-4535-A873-D284F71FE83B}" dt="2020-06-03T16:24:43.809" v="1905" actId="20577"/>
          <ac:spMkLst>
            <pc:docMk/>
            <pc:sldMk cId="3748203254" sldId="268"/>
            <ac:spMk id="3" creationId="{BF64A1A5-C498-48DE-B697-2C75F36E4256}"/>
          </ac:spMkLst>
        </pc:spChg>
      </pc:sldChg>
      <pc:sldChg chg="addSp delSp modSp">
        <pc:chgData name="준식 정" userId="aba94e4eedf408e5" providerId="LiveId" clId="{44A0D19A-B9E6-4535-A873-D284F71FE83B}" dt="2020-06-03T15:48:47.052" v="1572" actId="478"/>
        <pc:sldMkLst>
          <pc:docMk/>
          <pc:sldMk cId="2925987770" sldId="269"/>
        </pc:sldMkLst>
        <pc:spChg chg="mod">
          <ac:chgData name="준식 정" userId="aba94e4eedf408e5" providerId="LiveId" clId="{44A0D19A-B9E6-4535-A873-D284F71FE83B}" dt="2020-06-03T14:17:51.023" v="1131" actId="20577"/>
          <ac:spMkLst>
            <pc:docMk/>
            <pc:sldMk cId="2925987770" sldId="269"/>
            <ac:spMk id="2" creationId="{E9804636-5E55-4100-BD7D-CF44CA3C916A}"/>
          </ac:spMkLst>
        </pc:spChg>
        <pc:spChg chg="mod">
          <ac:chgData name="준식 정" userId="aba94e4eedf408e5" providerId="LiveId" clId="{44A0D19A-B9E6-4535-A873-D284F71FE83B}" dt="2020-06-03T15:45:24.460" v="1462" actId="20577"/>
          <ac:spMkLst>
            <pc:docMk/>
            <pc:sldMk cId="2925987770" sldId="269"/>
            <ac:spMk id="3" creationId="{BF64A1A5-C498-48DE-B697-2C75F36E4256}"/>
          </ac:spMkLst>
        </pc:spChg>
        <pc:spChg chg="add del mod">
          <ac:chgData name="준식 정" userId="aba94e4eedf408e5" providerId="LiveId" clId="{44A0D19A-B9E6-4535-A873-D284F71FE83B}" dt="2020-06-03T15:47:07.832" v="1560" actId="478"/>
          <ac:spMkLst>
            <pc:docMk/>
            <pc:sldMk cId="2925987770" sldId="269"/>
            <ac:spMk id="7" creationId="{671B0B96-A872-4D91-9CDB-FFC5416A76EC}"/>
          </ac:spMkLst>
        </pc:spChg>
        <pc:spChg chg="add del mod">
          <ac:chgData name="준식 정" userId="aba94e4eedf408e5" providerId="LiveId" clId="{44A0D19A-B9E6-4535-A873-D284F71FE83B}" dt="2020-06-03T15:38:57.860" v="1390" actId="478"/>
          <ac:spMkLst>
            <pc:docMk/>
            <pc:sldMk cId="2925987770" sldId="269"/>
            <ac:spMk id="9" creationId="{550AC57F-9EA5-4109-9062-51C4C481046D}"/>
          </ac:spMkLst>
        </pc:spChg>
        <pc:spChg chg="add del mod">
          <ac:chgData name="준식 정" userId="aba94e4eedf408e5" providerId="LiveId" clId="{44A0D19A-B9E6-4535-A873-D284F71FE83B}" dt="2020-06-03T15:47:07.832" v="1560" actId="478"/>
          <ac:spMkLst>
            <pc:docMk/>
            <pc:sldMk cId="2925987770" sldId="269"/>
            <ac:spMk id="12" creationId="{66289B80-0C4E-4B2A-BECA-512220C88521}"/>
          </ac:spMkLst>
        </pc:spChg>
        <pc:spChg chg="add del mod">
          <ac:chgData name="준식 정" userId="aba94e4eedf408e5" providerId="LiveId" clId="{44A0D19A-B9E6-4535-A873-D284F71FE83B}" dt="2020-06-03T15:47:07.832" v="1560" actId="478"/>
          <ac:spMkLst>
            <pc:docMk/>
            <pc:sldMk cId="2925987770" sldId="269"/>
            <ac:spMk id="13" creationId="{F037B554-6BDB-4FB3-A70E-94100A1DD022}"/>
          </ac:spMkLst>
        </pc:spChg>
        <pc:spChg chg="add del mod">
          <ac:chgData name="준식 정" userId="aba94e4eedf408e5" providerId="LiveId" clId="{44A0D19A-B9E6-4535-A873-D284F71FE83B}" dt="2020-06-03T15:48:45.405" v="1570" actId="478"/>
          <ac:spMkLst>
            <pc:docMk/>
            <pc:sldMk cId="2925987770" sldId="269"/>
            <ac:spMk id="14" creationId="{362F2A16-6B15-4ACA-90D0-A2FE0750280C}"/>
          </ac:spMkLst>
        </pc:spChg>
        <pc:spChg chg="add del mod">
          <ac:chgData name="준식 정" userId="aba94e4eedf408e5" providerId="LiveId" clId="{44A0D19A-B9E6-4535-A873-D284F71FE83B}" dt="2020-06-03T15:47:07.832" v="1560" actId="478"/>
          <ac:spMkLst>
            <pc:docMk/>
            <pc:sldMk cId="2925987770" sldId="269"/>
            <ac:spMk id="18" creationId="{0D3DB333-F755-4BFB-832D-A8F5FE67F837}"/>
          </ac:spMkLst>
        </pc:spChg>
        <pc:picChg chg="add mod">
          <ac:chgData name="준식 정" userId="aba94e4eedf408e5" providerId="LiveId" clId="{44A0D19A-B9E6-4535-A873-D284F71FE83B}" dt="2020-06-03T15:28:01.937" v="1292" actId="1035"/>
          <ac:picMkLst>
            <pc:docMk/>
            <pc:sldMk cId="2925987770" sldId="269"/>
            <ac:picMk id="4" creationId="{FE5031A2-B16F-492C-BA67-BAE28D857FA0}"/>
          </ac:picMkLst>
        </pc:picChg>
        <pc:picChg chg="add del mod">
          <ac:chgData name="준식 정" userId="aba94e4eedf408e5" providerId="LiveId" clId="{44A0D19A-B9E6-4535-A873-D284F71FE83B}" dt="2020-06-03T15:37:28.746" v="1384" actId="478"/>
          <ac:picMkLst>
            <pc:docMk/>
            <pc:sldMk cId="2925987770" sldId="269"/>
            <ac:picMk id="5" creationId="{E8AC571C-DDC6-4553-88B6-0626DA5C7DEA}"/>
          </ac:picMkLst>
        </pc:picChg>
        <pc:picChg chg="add del mod">
          <ac:chgData name="준식 정" userId="aba94e4eedf408e5" providerId="LiveId" clId="{44A0D19A-B9E6-4535-A873-D284F71FE83B}" dt="2020-06-03T15:47:07.832" v="1560" actId="478"/>
          <ac:picMkLst>
            <pc:docMk/>
            <pc:sldMk cId="2925987770" sldId="269"/>
            <ac:picMk id="6" creationId="{F5234A1B-4F8C-4E10-8E4E-F60C72C88C2E}"/>
          </ac:picMkLst>
        </pc:picChg>
        <pc:picChg chg="add del mod">
          <ac:chgData name="준식 정" userId="aba94e4eedf408e5" providerId="LiveId" clId="{44A0D19A-B9E6-4535-A873-D284F71FE83B}" dt="2020-06-03T15:47:07.832" v="1560" actId="478"/>
          <ac:picMkLst>
            <pc:docMk/>
            <pc:sldMk cId="2925987770" sldId="269"/>
            <ac:picMk id="8" creationId="{9EE5F7C4-0602-4EF3-B751-D8AC8C62B4B0}"/>
          </ac:picMkLst>
        </pc:picChg>
        <pc:picChg chg="add del mod">
          <ac:chgData name="준식 정" userId="aba94e4eedf408e5" providerId="LiveId" clId="{44A0D19A-B9E6-4535-A873-D284F71FE83B}" dt="2020-06-03T15:47:07.832" v="1560" actId="478"/>
          <ac:picMkLst>
            <pc:docMk/>
            <pc:sldMk cId="2925987770" sldId="269"/>
            <ac:picMk id="17" creationId="{864D25E5-04D9-4100-9CF6-F340E9D30313}"/>
          </ac:picMkLst>
        </pc:picChg>
        <pc:picChg chg="add del mod">
          <ac:chgData name="준식 정" userId="aba94e4eedf408e5" providerId="LiveId" clId="{44A0D19A-B9E6-4535-A873-D284F71FE83B}" dt="2020-06-03T15:47:07.832" v="1560" actId="478"/>
          <ac:picMkLst>
            <pc:docMk/>
            <pc:sldMk cId="2925987770" sldId="269"/>
            <ac:picMk id="24" creationId="{D976B609-9612-4A2E-9868-3B6C6063D6FA}"/>
          </ac:picMkLst>
        </pc:picChg>
        <pc:picChg chg="add del mod">
          <ac:chgData name="준식 정" userId="aba94e4eedf408e5" providerId="LiveId" clId="{44A0D19A-B9E6-4535-A873-D284F71FE83B}" dt="2020-06-03T15:48:47.052" v="1572" actId="478"/>
          <ac:picMkLst>
            <pc:docMk/>
            <pc:sldMk cId="2925987770" sldId="269"/>
            <ac:picMk id="39" creationId="{328FC5AA-4183-4FCC-AB5E-D1FFDF1E3983}"/>
          </ac:picMkLst>
        </pc:picChg>
        <pc:cxnChg chg="add del mod">
          <ac:chgData name="준식 정" userId="aba94e4eedf408e5" providerId="LiveId" clId="{44A0D19A-B9E6-4535-A873-D284F71FE83B}" dt="2020-06-03T15:24:15.186" v="1209" actId="478"/>
          <ac:cxnSpMkLst>
            <pc:docMk/>
            <pc:sldMk cId="2925987770" sldId="269"/>
            <ac:cxnSpMk id="11" creationId="{FC3276E8-6A87-4FAF-B7C5-B73689C87F50}"/>
          </ac:cxnSpMkLst>
        </pc:cxnChg>
        <pc:cxnChg chg="add del mod">
          <ac:chgData name="준식 정" userId="aba94e4eedf408e5" providerId="LiveId" clId="{44A0D19A-B9E6-4535-A873-D284F71FE83B}" dt="2020-06-03T15:48:46.213" v="1571" actId="478"/>
          <ac:cxnSpMkLst>
            <pc:docMk/>
            <pc:sldMk cId="2925987770" sldId="269"/>
            <ac:cxnSpMk id="16" creationId="{7A2E6D55-08E7-408C-9530-B0F31A36DFFA}"/>
          </ac:cxnSpMkLst>
        </pc:cxnChg>
        <pc:cxnChg chg="add del mod">
          <ac:chgData name="준식 정" userId="aba94e4eedf408e5" providerId="LiveId" clId="{44A0D19A-B9E6-4535-A873-D284F71FE83B}" dt="2020-06-03T15:32:16.770" v="1359" actId="478"/>
          <ac:cxnSpMkLst>
            <pc:docMk/>
            <pc:sldMk cId="2925987770" sldId="269"/>
            <ac:cxnSpMk id="20" creationId="{72547082-5C92-468E-8D77-6BD99FD6467D}"/>
          </ac:cxnSpMkLst>
        </pc:cxnChg>
        <pc:cxnChg chg="add del mod">
          <ac:chgData name="준식 정" userId="aba94e4eedf408e5" providerId="LiveId" clId="{44A0D19A-B9E6-4535-A873-D284F71FE83B}" dt="2020-06-03T15:32:24.713" v="1361" actId="478"/>
          <ac:cxnSpMkLst>
            <pc:docMk/>
            <pc:sldMk cId="2925987770" sldId="269"/>
            <ac:cxnSpMk id="22" creationId="{A491AE25-5B61-4CC6-8168-B6D308E5D62B}"/>
          </ac:cxnSpMkLst>
        </pc:cxnChg>
        <pc:cxnChg chg="add del mod">
          <ac:chgData name="준식 정" userId="aba94e4eedf408e5" providerId="LiveId" clId="{44A0D19A-B9E6-4535-A873-D284F71FE83B}" dt="2020-06-03T15:32:40.505" v="1363" actId="11529"/>
          <ac:cxnSpMkLst>
            <pc:docMk/>
            <pc:sldMk cId="2925987770" sldId="269"/>
            <ac:cxnSpMk id="26" creationId="{07A7B177-9E4D-46D2-BC48-E84E3DE5C317}"/>
          </ac:cxnSpMkLst>
        </pc:cxnChg>
        <pc:cxnChg chg="add del mod">
          <ac:chgData name="준식 정" userId="aba94e4eedf408e5" providerId="LiveId" clId="{44A0D19A-B9E6-4535-A873-D284F71FE83B}" dt="2020-06-03T15:47:07.832" v="1560" actId="478"/>
          <ac:cxnSpMkLst>
            <pc:docMk/>
            <pc:sldMk cId="2925987770" sldId="269"/>
            <ac:cxnSpMk id="28" creationId="{0EC1748A-1FB3-4ADE-A003-6C13BD436531}"/>
          </ac:cxnSpMkLst>
        </pc:cxnChg>
        <pc:cxnChg chg="add del mod">
          <ac:chgData name="준식 정" userId="aba94e4eedf408e5" providerId="LiveId" clId="{44A0D19A-B9E6-4535-A873-D284F71FE83B}" dt="2020-06-03T15:32:57.921" v="1366" actId="11529"/>
          <ac:cxnSpMkLst>
            <pc:docMk/>
            <pc:sldMk cId="2925987770" sldId="269"/>
            <ac:cxnSpMk id="30" creationId="{0B92E059-507C-4F8A-AE11-215180DDAFB9}"/>
          </ac:cxnSpMkLst>
        </pc:cxnChg>
        <pc:cxnChg chg="add del mod">
          <ac:chgData name="준식 정" userId="aba94e4eedf408e5" providerId="LiveId" clId="{44A0D19A-B9E6-4535-A873-D284F71FE83B}" dt="2020-06-03T15:33:16.751" v="1368" actId="478"/>
          <ac:cxnSpMkLst>
            <pc:docMk/>
            <pc:sldMk cId="2925987770" sldId="269"/>
            <ac:cxnSpMk id="32" creationId="{78527908-9CD3-49B2-B0BC-9DE34599B8AF}"/>
          </ac:cxnSpMkLst>
        </pc:cxnChg>
        <pc:cxnChg chg="add del mod">
          <ac:chgData name="준식 정" userId="aba94e4eedf408e5" providerId="LiveId" clId="{44A0D19A-B9E6-4535-A873-D284F71FE83B}" dt="2020-06-03T15:47:07.832" v="1560" actId="478"/>
          <ac:cxnSpMkLst>
            <pc:docMk/>
            <pc:sldMk cId="2925987770" sldId="269"/>
            <ac:cxnSpMk id="34" creationId="{5CA5B3B5-5408-4B5C-9BF2-42CEE3BA1EF1}"/>
          </ac:cxnSpMkLst>
        </pc:cxnChg>
        <pc:cxnChg chg="add del mod">
          <ac:chgData name="준식 정" userId="aba94e4eedf408e5" providerId="LiveId" clId="{44A0D19A-B9E6-4535-A873-D284F71FE83B}" dt="2020-06-03T15:36:49.917" v="1374" actId="11529"/>
          <ac:cxnSpMkLst>
            <pc:docMk/>
            <pc:sldMk cId="2925987770" sldId="269"/>
            <ac:cxnSpMk id="36" creationId="{51BACC1F-6D5D-4610-8364-8CF91E26CB03}"/>
          </ac:cxnSpMkLst>
        </pc:cxnChg>
        <pc:cxnChg chg="add del mod">
          <ac:chgData name="준식 정" userId="aba94e4eedf408e5" providerId="LiveId" clId="{44A0D19A-B9E6-4535-A873-D284F71FE83B}" dt="2020-06-03T15:37:07.300" v="1376" actId="478"/>
          <ac:cxnSpMkLst>
            <pc:docMk/>
            <pc:sldMk cId="2925987770" sldId="269"/>
            <ac:cxnSpMk id="38" creationId="{827D63B1-B432-427B-A4DD-6DF816D6EB80}"/>
          </ac:cxnSpMkLst>
        </pc:cxnChg>
        <pc:cxnChg chg="add del mod">
          <ac:chgData name="준식 정" userId="aba94e4eedf408e5" providerId="LiveId" clId="{44A0D19A-B9E6-4535-A873-D284F71FE83B}" dt="2020-06-03T15:47:07.832" v="1560" actId="478"/>
          <ac:cxnSpMkLst>
            <pc:docMk/>
            <pc:sldMk cId="2925987770" sldId="269"/>
            <ac:cxnSpMk id="41" creationId="{5EED49B2-EE62-4782-8AFE-58EE02BCE2EC}"/>
          </ac:cxnSpMkLst>
        </pc:cxnChg>
      </pc:sldChg>
      <pc:sldChg chg="modSp">
        <pc:chgData name="준식 정" userId="aba94e4eedf408e5" providerId="LiveId" clId="{44A0D19A-B9E6-4535-A873-D284F71FE83B}" dt="2020-06-03T16:47:13.644" v="2212" actId="20577"/>
        <pc:sldMkLst>
          <pc:docMk/>
          <pc:sldMk cId="1789426297" sldId="270"/>
        </pc:sldMkLst>
        <pc:spChg chg="mod">
          <ac:chgData name="준식 정" userId="aba94e4eedf408e5" providerId="LiveId" clId="{44A0D19A-B9E6-4535-A873-D284F71FE83B}" dt="2020-06-03T16:47:13.644" v="2212" actId="20577"/>
          <ac:spMkLst>
            <pc:docMk/>
            <pc:sldMk cId="1789426297" sldId="270"/>
            <ac:spMk id="3" creationId="{BF64A1A5-C498-48DE-B697-2C75F36E4256}"/>
          </ac:spMkLst>
        </pc:spChg>
      </pc:sldChg>
      <pc:sldChg chg="modSp">
        <pc:chgData name="준식 정" userId="aba94e4eedf408e5" providerId="LiveId" clId="{44A0D19A-B9E6-4535-A873-D284F71FE83B}" dt="2020-06-03T16:25:05.267" v="1946" actId="207"/>
        <pc:sldMkLst>
          <pc:docMk/>
          <pc:sldMk cId="996789405" sldId="271"/>
        </pc:sldMkLst>
        <pc:spChg chg="mod">
          <ac:chgData name="준식 정" userId="aba94e4eedf408e5" providerId="LiveId" clId="{44A0D19A-B9E6-4535-A873-D284F71FE83B}" dt="2020-06-03T16:25:05.267" v="1946" actId="207"/>
          <ac:spMkLst>
            <pc:docMk/>
            <pc:sldMk cId="996789405" sldId="271"/>
            <ac:spMk id="3" creationId="{BF64A1A5-C498-48DE-B697-2C75F36E4256}"/>
          </ac:spMkLst>
        </pc:spChg>
      </pc:sldChg>
      <pc:sldChg chg="del">
        <pc:chgData name="준식 정" userId="aba94e4eedf408e5" providerId="LiveId" clId="{44A0D19A-B9E6-4535-A873-D284F71FE83B}" dt="2020-06-03T14:17:53.604" v="1132" actId="2696"/>
        <pc:sldMkLst>
          <pc:docMk/>
          <pc:sldMk cId="2233510111" sldId="272"/>
        </pc:sldMkLst>
      </pc:sldChg>
      <pc:sldChg chg="addSp delSp modSp add">
        <pc:chgData name="준식 정" userId="aba94e4eedf408e5" providerId="LiveId" clId="{44A0D19A-B9E6-4535-A873-D284F71FE83B}" dt="2020-06-03T13:17:57.782" v="427" actId="20577"/>
        <pc:sldMkLst>
          <pc:docMk/>
          <pc:sldMk cId="4168739665" sldId="273"/>
        </pc:sldMkLst>
        <pc:spChg chg="mod">
          <ac:chgData name="준식 정" userId="aba94e4eedf408e5" providerId="LiveId" clId="{44A0D19A-B9E6-4535-A873-D284F71FE83B}" dt="2020-06-03T13:07:53.490" v="248" actId="20577"/>
          <ac:spMkLst>
            <pc:docMk/>
            <pc:sldMk cId="4168739665" sldId="273"/>
            <ac:spMk id="2" creationId="{E9804636-5E55-4100-BD7D-CF44CA3C916A}"/>
          </ac:spMkLst>
        </pc:spChg>
        <pc:spChg chg="mod">
          <ac:chgData name="준식 정" userId="aba94e4eedf408e5" providerId="LiveId" clId="{44A0D19A-B9E6-4535-A873-D284F71FE83B}" dt="2020-06-03T13:17:57.782" v="427" actId="20577"/>
          <ac:spMkLst>
            <pc:docMk/>
            <pc:sldMk cId="4168739665" sldId="273"/>
            <ac:spMk id="3" creationId="{BF64A1A5-C498-48DE-B697-2C75F36E4256}"/>
          </ac:spMkLst>
        </pc:spChg>
        <pc:spChg chg="add mod">
          <ac:chgData name="준식 정" userId="aba94e4eedf408e5" providerId="LiveId" clId="{44A0D19A-B9E6-4535-A873-D284F71FE83B}" dt="2020-06-03T13:10:24.605" v="280" actId="20577"/>
          <ac:spMkLst>
            <pc:docMk/>
            <pc:sldMk cId="4168739665" sldId="273"/>
            <ac:spMk id="5" creationId="{EEFFA984-2C8A-4BBD-A903-98DBB478ACC8}"/>
          </ac:spMkLst>
        </pc:spChg>
        <pc:picChg chg="del">
          <ac:chgData name="준식 정" userId="aba94e4eedf408e5" providerId="LiveId" clId="{44A0D19A-B9E6-4535-A873-D284F71FE83B}" dt="2020-06-03T13:08:16.134" v="253" actId="478"/>
          <ac:picMkLst>
            <pc:docMk/>
            <pc:sldMk cId="4168739665" sldId="273"/>
            <ac:picMk id="4" creationId="{CC3310E2-274F-4D3D-81CC-8B0214589303}"/>
          </ac:picMkLst>
        </pc:picChg>
      </pc:sldChg>
      <pc:sldChg chg="modSp add ord">
        <pc:chgData name="준식 정" userId="aba94e4eedf408e5" providerId="LiveId" clId="{44A0D19A-B9E6-4535-A873-D284F71FE83B}" dt="2020-06-03T13:37:37.696" v="881" actId="20577"/>
        <pc:sldMkLst>
          <pc:docMk/>
          <pc:sldMk cId="1078839839" sldId="274"/>
        </pc:sldMkLst>
        <pc:spChg chg="mod">
          <ac:chgData name="준식 정" userId="aba94e4eedf408e5" providerId="LiveId" clId="{44A0D19A-B9E6-4535-A873-D284F71FE83B}" dt="2020-06-03T13:36:16.181" v="871" actId="20577"/>
          <ac:spMkLst>
            <pc:docMk/>
            <pc:sldMk cId="1078839839" sldId="274"/>
            <ac:spMk id="2" creationId="{E9804636-5E55-4100-BD7D-CF44CA3C916A}"/>
          </ac:spMkLst>
        </pc:spChg>
        <pc:spChg chg="mod">
          <ac:chgData name="준식 정" userId="aba94e4eedf408e5" providerId="LiveId" clId="{44A0D19A-B9E6-4535-A873-D284F71FE83B}" dt="2020-06-03T13:37:37.696" v="881" actId="20577"/>
          <ac:spMkLst>
            <pc:docMk/>
            <pc:sldMk cId="1078839839" sldId="274"/>
            <ac:spMk id="3" creationId="{BF64A1A5-C498-48DE-B697-2C75F36E4256}"/>
          </ac:spMkLst>
        </pc:spChg>
      </pc:sldChg>
      <pc:sldChg chg="addSp delSp modSp add">
        <pc:chgData name="준식 정" userId="aba94e4eedf408e5" providerId="LiveId" clId="{44A0D19A-B9E6-4535-A873-D284F71FE83B}" dt="2020-06-03T13:54:40.335" v="1024" actId="1076"/>
        <pc:sldMkLst>
          <pc:docMk/>
          <pc:sldMk cId="170701320" sldId="275"/>
        </pc:sldMkLst>
        <pc:spChg chg="mod">
          <ac:chgData name="준식 정" userId="aba94e4eedf408e5" providerId="LiveId" clId="{44A0D19A-B9E6-4535-A873-D284F71FE83B}" dt="2020-06-03T13:48:11.623" v="1013"/>
          <ac:spMkLst>
            <pc:docMk/>
            <pc:sldMk cId="170701320" sldId="275"/>
            <ac:spMk id="3" creationId="{BF64A1A5-C498-48DE-B697-2C75F36E4256}"/>
          </ac:spMkLst>
        </pc:spChg>
        <pc:spChg chg="del">
          <ac:chgData name="준식 정" userId="aba94e4eedf408e5" providerId="LiveId" clId="{44A0D19A-B9E6-4535-A873-D284F71FE83B}" dt="2020-06-03T13:44:18.048" v="942" actId="478"/>
          <ac:spMkLst>
            <pc:docMk/>
            <pc:sldMk cId="170701320" sldId="275"/>
            <ac:spMk id="4" creationId="{721DAC2D-BC0A-4C39-8699-1C2F7A0D3492}"/>
          </ac:spMkLst>
        </pc:spChg>
        <pc:spChg chg="add mod">
          <ac:chgData name="준식 정" userId="aba94e4eedf408e5" providerId="LiveId" clId="{44A0D19A-B9E6-4535-A873-D284F71FE83B}" dt="2020-06-03T13:54:40.335" v="1024" actId="1076"/>
          <ac:spMkLst>
            <pc:docMk/>
            <pc:sldMk cId="170701320" sldId="275"/>
            <ac:spMk id="7" creationId="{94D56534-2B52-4937-A1D1-78055FE43E0C}"/>
          </ac:spMkLst>
        </pc:spChg>
        <pc:picChg chg="add mod">
          <ac:chgData name="준식 정" userId="aba94e4eedf408e5" providerId="LiveId" clId="{44A0D19A-B9E6-4535-A873-D284F71FE83B}" dt="2020-06-03T13:53:35.232" v="1016" actId="1076"/>
          <ac:picMkLst>
            <pc:docMk/>
            <pc:sldMk cId="170701320" sldId="275"/>
            <ac:picMk id="5" creationId="{FD05C3A3-BFDC-4149-8948-18E55AEE1A43}"/>
          </ac:picMkLst>
        </pc:picChg>
        <pc:picChg chg="del">
          <ac:chgData name="준식 정" userId="aba94e4eedf408e5" providerId="LiveId" clId="{44A0D19A-B9E6-4535-A873-D284F71FE83B}" dt="2020-06-03T13:44:16.235" v="941" actId="478"/>
          <ac:picMkLst>
            <pc:docMk/>
            <pc:sldMk cId="170701320" sldId="275"/>
            <ac:picMk id="9" creationId="{5E362A2A-3D97-46C3-850D-B92061EA2F8C}"/>
          </ac:picMkLst>
        </pc:picChg>
      </pc:sldChg>
      <pc:sldChg chg="addSp delSp modSp add">
        <pc:chgData name="준식 정" userId="aba94e4eedf408e5" providerId="LiveId" clId="{44A0D19A-B9E6-4535-A873-D284F71FE83B}" dt="2020-06-03T16:02:02.946" v="1620" actId="20577"/>
        <pc:sldMkLst>
          <pc:docMk/>
          <pc:sldMk cId="65392013" sldId="276"/>
        </pc:sldMkLst>
        <pc:spChg chg="mod">
          <ac:chgData name="준식 정" userId="aba94e4eedf408e5" providerId="LiveId" clId="{44A0D19A-B9E6-4535-A873-D284F71FE83B}" dt="2020-06-03T16:02:02.946" v="1620" actId="20577"/>
          <ac:spMkLst>
            <pc:docMk/>
            <pc:sldMk cId="65392013" sldId="276"/>
            <ac:spMk id="3" creationId="{BF64A1A5-C498-48DE-B697-2C75F36E4256}"/>
          </ac:spMkLst>
        </pc:spChg>
        <pc:picChg chg="del">
          <ac:chgData name="준식 정" userId="aba94e4eedf408e5" providerId="LiveId" clId="{44A0D19A-B9E6-4535-A873-D284F71FE83B}" dt="2020-06-03T14:44:55.346" v="1165" actId="478"/>
          <ac:picMkLst>
            <pc:docMk/>
            <pc:sldMk cId="65392013" sldId="276"/>
            <ac:picMk id="4" creationId="{FE5031A2-B16F-492C-BA67-BAE28D857FA0}"/>
          </ac:picMkLst>
        </pc:picChg>
        <pc:picChg chg="add mod">
          <ac:chgData name="준식 정" userId="aba94e4eedf408e5" providerId="LiveId" clId="{44A0D19A-B9E6-4535-A873-D284F71FE83B}" dt="2020-06-03T16:01:59.974" v="1609" actId="1076"/>
          <ac:picMkLst>
            <pc:docMk/>
            <pc:sldMk cId="65392013" sldId="276"/>
            <ac:picMk id="5" creationId="{BE3A6FA9-640E-4C48-A921-EF229520BC6A}"/>
          </ac:picMkLst>
        </pc:picChg>
      </pc:sldChg>
      <pc:sldChg chg="addSp delSp modSp add">
        <pc:chgData name="준식 정" userId="aba94e4eedf408e5" providerId="LiveId" clId="{44A0D19A-B9E6-4535-A873-D284F71FE83B}" dt="2020-06-03T15:48:09.382" v="1569" actId="1076"/>
        <pc:sldMkLst>
          <pc:docMk/>
          <pc:sldMk cId="2665992944" sldId="277"/>
        </pc:sldMkLst>
        <pc:spChg chg="mod">
          <ac:chgData name="준식 정" userId="aba94e4eedf408e5" providerId="LiveId" clId="{44A0D19A-B9E6-4535-A873-D284F71FE83B}" dt="2020-06-03T15:47:17.215" v="1565" actId="20577"/>
          <ac:spMkLst>
            <pc:docMk/>
            <pc:sldMk cId="2665992944" sldId="277"/>
            <ac:spMk id="3" creationId="{BF64A1A5-C498-48DE-B697-2C75F36E4256}"/>
          </ac:spMkLst>
        </pc:spChg>
        <pc:spChg chg="add mod">
          <ac:chgData name="준식 정" userId="aba94e4eedf408e5" providerId="LiveId" clId="{44A0D19A-B9E6-4535-A873-D284F71FE83B}" dt="2020-06-03T15:42:00.169" v="1413" actId="1076"/>
          <ac:spMkLst>
            <pc:docMk/>
            <pc:sldMk cId="2665992944" sldId="277"/>
            <ac:spMk id="5" creationId="{9955619B-6654-4364-837F-48AADC48F9A8}"/>
          </ac:spMkLst>
        </pc:spChg>
        <pc:spChg chg="del">
          <ac:chgData name="준식 정" userId="aba94e4eedf408e5" providerId="LiveId" clId="{44A0D19A-B9E6-4535-A873-D284F71FE83B}" dt="2020-06-03T15:40:50.310" v="1405" actId="478"/>
          <ac:spMkLst>
            <pc:docMk/>
            <pc:sldMk cId="2665992944" sldId="277"/>
            <ac:spMk id="7" creationId="{671B0B96-A872-4D91-9CDB-FFC5416A76EC}"/>
          </ac:spMkLst>
        </pc:spChg>
        <pc:spChg chg="del mod">
          <ac:chgData name="준식 정" userId="aba94e4eedf408e5" providerId="LiveId" clId="{44A0D19A-B9E6-4535-A873-D284F71FE83B}" dt="2020-06-03T15:43:19.934" v="1420" actId="478"/>
          <ac:spMkLst>
            <pc:docMk/>
            <pc:sldMk cId="2665992944" sldId="277"/>
            <ac:spMk id="12" creationId="{66289B80-0C4E-4B2A-BECA-512220C88521}"/>
          </ac:spMkLst>
        </pc:spChg>
        <pc:spChg chg="mod">
          <ac:chgData name="준식 정" userId="aba94e4eedf408e5" providerId="LiveId" clId="{44A0D19A-B9E6-4535-A873-D284F71FE83B}" dt="2020-06-03T15:42:18.248" v="1415" actId="1076"/>
          <ac:spMkLst>
            <pc:docMk/>
            <pc:sldMk cId="2665992944" sldId="277"/>
            <ac:spMk id="13" creationId="{F037B554-6BDB-4FB3-A70E-94100A1DD022}"/>
          </ac:spMkLst>
        </pc:spChg>
        <pc:spChg chg="del">
          <ac:chgData name="준식 정" userId="aba94e4eedf408e5" providerId="LiveId" clId="{44A0D19A-B9E6-4535-A873-D284F71FE83B}" dt="2020-06-03T15:39:45.727" v="1395" actId="478"/>
          <ac:spMkLst>
            <pc:docMk/>
            <pc:sldMk cId="2665992944" sldId="277"/>
            <ac:spMk id="14" creationId="{362F2A16-6B15-4ACA-90D0-A2FE0750280C}"/>
          </ac:spMkLst>
        </pc:spChg>
        <pc:spChg chg="del">
          <ac:chgData name="준식 정" userId="aba94e4eedf408e5" providerId="LiveId" clId="{44A0D19A-B9E6-4535-A873-D284F71FE83B}" dt="2020-06-03T15:40:28.810" v="1401" actId="478"/>
          <ac:spMkLst>
            <pc:docMk/>
            <pc:sldMk cId="2665992944" sldId="277"/>
            <ac:spMk id="18" creationId="{0D3DB333-F755-4BFB-832D-A8F5FE67F837}"/>
          </ac:spMkLst>
        </pc:spChg>
        <pc:spChg chg="add mod">
          <ac:chgData name="준식 정" userId="aba94e4eedf408e5" providerId="LiveId" clId="{44A0D19A-B9E6-4535-A873-D284F71FE83B}" dt="2020-06-03T15:43:38.023" v="1430" actId="1076"/>
          <ac:spMkLst>
            <pc:docMk/>
            <pc:sldMk cId="2665992944" sldId="277"/>
            <ac:spMk id="25" creationId="{029048C9-2D0B-46C7-8FEB-A806A7C9569A}"/>
          </ac:spMkLst>
        </pc:spChg>
        <pc:picChg chg="del mod">
          <ac:chgData name="준식 정" userId="aba94e4eedf408e5" providerId="LiveId" clId="{44A0D19A-B9E6-4535-A873-D284F71FE83B}" dt="2020-06-03T15:42:50.942" v="1416" actId="478"/>
          <ac:picMkLst>
            <pc:docMk/>
            <pc:sldMk cId="2665992944" sldId="277"/>
            <ac:picMk id="6" creationId="{F5234A1B-4F8C-4E10-8E4E-F60C72C88C2E}"/>
          </ac:picMkLst>
        </pc:picChg>
        <pc:picChg chg="mod">
          <ac:chgData name="준식 정" userId="aba94e4eedf408e5" providerId="LiveId" clId="{44A0D19A-B9E6-4535-A873-D284F71FE83B}" dt="2020-06-03T15:42:08.855" v="1414" actId="1076"/>
          <ac:picMkLst>
            <pc:docMk/>
            <pc:sldMk cId="2665992944" sldId="277"/>
            <ac:picMk id="8" creationId="{9EE5F7C4-0602-4EF3-B751-D8AC8C62B4B0}"/>
          </ac:picMkLst>
        </pc:picChg>
        <pc:picChg chg="add mod">
          <ac:chgData name="준식 정" userId="aba94e4eedf408e5" providerId="LiveId" clId="{44A0D19A-B9E6-4535-A873-D284F71FE83B}" dt="2020-06-03T15:43:29.071" v="1426" actId="1076"/>
          <ac:picMkLst>
            <pc:docMk/>
            <pc:sldMk cId="2665992944" sldId="277"/>
            <ac:picMk id="11" creationId="{A96B8CC9-7DEB-42FA-A31D-5864AB6D5797}"/>
          </ac:picMkLst>
        </pc:picChg>
        <pc:picChg chg="del">
          <ac:chgData name="준식 정" userId="aba94e4eedf408e5" providerId="LiveId" clId="{44A0D19A-B9E6-4535-A873-D284F71FE83B}" dt="2020-06-03T15:40:34.909" v="1403" actId="478"/>
          <ac:picMkLst>
            <pc:docMk/>
            <pc:sldMk cId="2665992944" sldId="277"/>
            <ac:picMk id="17" creationId="{864D25E5-04D9-4100-9CF6-F340E9D30313}"/>
          </ac:picMkLst>
        </pc:picChg>
        <pc:picChg chg="add mod">
          <ac:chgData name="준식 정" userId="aba94e4eedf408e5" providerId="LiveId" clId="{44A0D19A-B9E6-4535-A873-D284F71FE83B}" dt="2020-06-03T15:47:58.289" v="1567" actId="1076"/>
          <ac:picMkLst>
            <pc:docMk/>
            <pc:sldMk cId="2665992944" sldId="277"/>
            <ac:picMk id="23" creationId="{FC9C4CBF-D90A-4126-941A-A537C49B6857}"/>
          </ac:picMkLst>
        </pc:picChg>
        <pc:picChg chg="del">
          <ac:chgData name="준식 정" userId="aba94e4eedf408e5" providerId="LiveId" clId="{44A0D19A-B9E6-4535-A873-D284F71FE83B}" dt="2020-06-03T15:40:31.104" v="1402" actId="478"/>
          <ac:picMkLst>
            <pc:docMk/>
            <pc:sldMk cId="2665992944" sldId="277"/>
            <ac:picMk id="24" creationId="{D976B609-9612-4A2E-9868-3B6C6063D6FA}"/>
          </ac:picMkLst>
        </pc:picChg>
        <pc:picChg chg="add mod">
          <ac:chgData name="준식 정" userId="aba94e4eedf408e5" providerId="LiveId" clId="{44A0D19A-B9E6-4535-A873-D284F71FE83B}" dt="2020-06-03T15:48:09.382" v="1569" actId="1076"/>
          <ac:picMkLst>
            <pc:docMk/>
            <pc:sldMk cId="2665992944" sldId="277"/>
            <ac:picMk id="26" creationId="{A4A779F0-B060-4AE0-8DFA-AE7D1CCB2F47}"/>
          </ac:picMkLst>
        </pc:picChg>
        <pc:picChg chg="del mod">
          <ac:chgData name="준식 정" userId="aba94e4eedf408e5" providerId="LiveId" clId="{44A0D19A-B9E6-4535-A873-D284F71FE83B}" dt="2020-06-03T15:44:06.311" v="1432" actId="478"/>
          <ac:picMkLst>
            <pc:docMk/>
            <pc:sldMk cId="2665992944" sldId="277"/>
            <ac:picMk id="39" creationId="{328FC5AA-4183-4FCC-AB5E-D1FFDF1E3983}"/>
          </ac:picMkLst>
        </pc:picChg>
        <pc:cxnChg chg="del mod">
          <ac:chgData name="준식 정" userId="aba94e4eedf408e5" providerId="LiveId" clId="{44A0D19A-B9E6-4535-A873-D284F71FE83B}" dt="2020-06-03T15:39:41.087" v="1394" actId="478"/>
          <ac:cxnSpMkLst>
            <pc:docMk/>
            <pc:sldMk cId="2665992944" sldId="277"/>
            <ac:cxnSpMk id="16" creationId="{7A2E6D55-08E7-408C-9530-B0F31A36DFFA}"/>
          </ac:cxnSpMkLst>
        </pc:cxnChg>
        <pc:cxnChg chg="add del mod">
          <ac:chgData name="준식 정" userId="aba94e4eedf408e5" providerId="LiveId" clId="{44A0D19A-B9E6-4535-A873-D284F71FE83B}" dt="2020-06-03T15:44:27.857" v="1434" actId="478"/>
          <ac:cxnSpMkLst>
            <pc:docMk/>
            <pc:sldMk cId="2665992944" sldId="277"/>
            <ac:cxnSpMk id="19" creationId="{BA121F9D-34B3-49EB-B68D-5E97A2FBEB78}"/>
          </ac:cxnSpMkLst>
        </pc:cxnChg>
        <pc:cxnChg chg="add mod">
          <ac:chgData name="준식 정" userId="aba94e4eedf408e5" providerId="LiveId" clId="{44A0D19A-B9E6-4535-A873-D284F71FE83B}" dt="2020-06-03T15:44:35.187" v="1436" actId="14100"/>
          <ac:cxnSpMkLst>
            <pc:docMk/>
            <pc:sldMk cId="2665992944" sldId="277"/>
            <ac:cxnSpMk id="21" creationId="{21A07683-FC06-436C-95C9-3C36D6C6FF98}"/>
          </ac:cxnSpMkLst>
        </pc:cxnChg>
        <pc:cxnChg chg="del">
          <ac:chgData name="준식 정" userId="aba94e4eedf408e5" providerId="LiveId" clId="{44A0D19A-B9E6-4535-A873-D284F71FE83B}" dt="2020-06-03T15:40:27.214" v="1400" actId="478"/>
          <ac:cxnSpMkLst>
            <pc:docMk/>
            <pc:sldMk cId="2665992944" sldId="277"/>
            <ac:cxnSpMk id="28" creationId="{0EC1748A-1FB3-4ADE-A003-6C13BD436531}"/>
          </ac:cxnSpMkLst>
        </pc:cxnChg>
        <pc:cxnChg chg="del mod">
          <ac:chgData name="준식 정" userId="aba94e4eedf408e5" providerId="LiveId" clId="{44A0D19A-B9E6-4535-A873-D284F71FE83B}" dt="2020-06-03T15:40:26.537" v="1399" actId="478"/>
          <ac:cxnSpMkLst>
            <pc:docMk/>
            <pc:sldMk cId="2665992944" sldId="277"/>
            <ac:cxnSpMk id="34" creationId="{5CA5B3B5-5408-4B5C-9BF2-42CEE3BA1EF1}"/>
          </ac:cxnSpMkLst>
        </pc:cxnChg>
        <pc:cxnChg chg="mod">
          <ac:chgData name="준식 정" userId="aba94e4eedf408e5" providerId="LiveId" clId="{44A0D19A-B9E6-4535-A873-D284F71FE83B}" dt="2020-06-03T15:42:18.248" v="1415" actId="1076"/>
          <ac:cxnSpMkLst>
            <pc:docMk/>
            <pc:sldMk cId="2665992944" sldId="277"/>
            <ac:cxnSpMk id="41" creationId="{5EED49B2-EE62-4782-8AFE-58EE02BCE2EC}"/>
          </ac:cxnSpMkLst>
        </pc:cxnChg>
      </pc:sldChg>
      <pc:sldChg chg="modSp add del">
        <pc:chgData name="준식 정" userId="aba94e4eedf408e5" providerId="LiveId" clId="{44A0D19A-B9E6-4535-A873-D284F71FE83B}" dt="2020-06-03T15:46:39.781" v="1553" actId="2696"/>
        <pc:sldMkLst>
          <pc:docMk/>
          <pc:sldMk cId="566314641" sldId="278"/>
        </pc:sldMkLst>
        <pc:spChg chg="mod">
          <ac:chgData name="준식 정" userId="aba94e4eedf408e5" providerId="LiveId" clId="{44A0D19A-B9E6-4535-A873-D284F71FE83B}" dt="2020-06-03T15:45:50.687" v="1502" actId="20577"/>
          <ac:spMkLst>
            <pc:docMk/>
            <pc:sldMk cId="566314641" sldId="278"/>
            <ac:spMk id="3" creationId="{BF64A1A5-C498-48DE-B697-2C75F36E4256}"/>
          </ac:spMkLst>
        </pc:spChg>
      </pc:sldChg>
      <pc:sldChg chg="addSp delSp modSp add ord">
        <pc:chgData name="준식 정" userId="aba94e4eedf408e5" providerId="LiveId" clId="{44A0D19A-B9E6-4535-A873-D284F71FE83B}" dt="2020-06-03T15:50:25.332" v="1575" actId="1076"/>
        <pc:sldMkLst>
          <pc:docMk/>
          <pc:sldMk cId="3904431640" sldId="279"/>
        </pc:sldMkLst>
        <pc:spChg chg="mod">
          <ac:chgData name="준식 정" userId="aba94e4eedf408e5" providerId="LiveId" clId="{44A0D19A-B9E6-4535-A873-D284F71FE83B}" dt="2020-06-03T15:46:33.549" v="1552" actId="20577"/>
          <ac:spMkLst>
            <pc:docMk/>
            <pc:sldMk cId="3904431640" sldId="279"/>
            <ac:spMk id="3" creationId="{BF64A1A5-C498-48DE-B697-2C75F36E4256}"/>
          </ac:spMkLst>
        </pc:spChg>
        <pc:spChg chg="del">
          <ac:chgData name="준식 정" userId="aba94e4eedf408e5" providerId="LiveId" clId="{44A0D19A-B9E6-4535-A873-D284F71FE83B}" dt="2020-06-03T15:46:50.716" v="1555" actId="478"/>
          <ac:spMkLst>
            <pc:docMk/>
            <pc:sldMk cId="3904431640" sldId="279"/>
            <ac:spMk id="7" creationId="{671B0B96-A872-4D91-9CDB-FFC5416A76EC}"/>
          </ac:spMkLst>
        </pc:spChg>
        <pc:spChg chg="del">
          <ac:chgData name="준식 정" userId="aba94e4eedf408e5" providerId="LiveId" clId="{44A0D19A-B9E6-4535-A873-D284F71FE83B}" dt="2020-06-03T15:46:53.889" v="1557" actId="478"/>
          <ac:spMkLst>
            <pc:docMk/>
            <pc:sldMk cId="3904431640" sldId="279"/>
            <ac:spMk id="12" creationId="{66289B80-0C4E-4B2A-BECA-512220C88521}"/>
          </ac:spMkLst>
        </pc:spChg>
        <pc:spChg chg="del">
          <ac:chgData name="준식 정" userId="aba94e4eedf408e5" providerId="LiveId" clId="{44A0D19A-B9E6-4535-A873-D284F71FE83B}" dt="2020-06-03T15:46:56.422" v="1559" actId="478"/>
          <ac:spMkLst>
            <pc:docMk/>
            <pc:sldMk cId="3904431640" sldId="279"/>
            <ac:spMk id="13" creationId="{F037B554-6BDB-4FB3-A70E-94100A1DD022}"/>
          </ac:spMkLst>
        </pc:spChg>
        <pc:picChg chg="del">
          <ac:chgData name="준식 정" userId="aba94e4eedf408e5" providerId="LiveId" clId="{44A0D19A-B9E6-4535-A873-D284F71FE83B}" dt="2020-06-03T15:46:52.328" v="1556" actId="478"/>
          <ac:picMkLst>
            <pc:docMk/>
            <pc:sldMk cId="3904431640" sldId="279"/>
            <ac:picMk id="6" creationId="{F5234A1B-4F8C-4E10-8E4E-F60C72C88C2E}"/>
          </ac:picMkLst>
        </pc:picChg>
        <pc:picChg chg="del">
          <ac:chgData name="준식 정" userId="aba94e4eedf408e5" providerId="LiveId" clId="{44A0D19A-B9E6-4535-A873-D284F71FE83B}" dt="2020-06-03T15:46:55.301" v="1558" actId="478"/>
          <ac:picMkLst>
            <pc:docMk/>
            <pc:sldMk cId="3904431640" sldId="279"/>
            <ac:picMk id="8" creationId="{9EE5F7C4-0602-4EF3-B751-D8AC8C62B4B0}"/>
          </ac:picMkLst>
        </pc:picChg>
        <pc:cxnChg chg="add mod">
          <ac:chgData name="준식 정" userId="aba94e4eedf408e5" providerId="LiveId" clId="{44A0D19A-B9E6-4535-A873-D284F71FE83B}" dt="2020-06-03T15:50:15.341" v="1573" actId="11529"/>
          <ac:cxnSpMkLst>
            <pc:docMk/>
            <pc:sldMk cId="3904431640" sldId="279"/>
            <ac:cxnSpMk id="9" creationId="{CBEE1EA2-DB56-4E46-A062-BC2BA3C1605B}"/>
          </ac:cxnSpMkLst>
        </pc:cxnChg>
        <pc:cxnChg chg="add mod">
          <ac:chgData name="준식 정" userId="aba94e4eedf408e5" providerId="LiveId" clId="{44A0D19A-B9E6-4535-A873-D284F71FE83B}" dt="2020-06-03T15:50:25.332" v="1575" actId="1076"/>
          <ac:cxnSpMkLst>
            <pc:docMk/>
            <pc:sldMk cId="3904431640" sldId="279"/>
            <ac:cxnSpMk id="11" creationId="{B44B55FB-D329-46F8-B1AB-A6F151B0DD0E}"/>
          </ac:cxnSpMkLst>
        </pc:cxnChg>
        <pc:cxnChg chg="del mod">
          <ac:chgData name="준식 정" userId="aba94e4eedf408e5" providerId="LiveId" clId="{44A0D19A-B9E6-4535-A873-D284F71FE83B}" dt="2020-06-03T15:46:48.956" v="1554" actId="478"/>
          <ac:cxnSpMkLst>
            <pc:docMk/>
            <pc:sldMk cId="3904431640" sldId="279"/>
            <ac:cxnSpMk id="41" creationId="{5EED49B2-EE62-4782-8AFE-58EE02BCE2EC}"/>
          </ac:cxnSpMkLst>
        </pc:cxnChg>
      </pc:sldChg>
      <pc:sldChg chg="addSp delSp modSp add">
        <pc:chgData name="준식 정" userId="aba94e4eedf408e5" providerId="LiveId" clId="{44A0D19A-B9E6-4535-A873-D284F71FE83B}" dt="2020-06-03T16:06:11.192" v="1655" actId="11529"/>
        <pc:sldMkLst>
          <pc:docMk/>
          <pc:sldMk cId="4015418611" sldId="280"/>
        </pc:sldMkLst>
        <pc:spChg chg="mod">
          <ac:chgData name="준식 정" userId="aba94e4eedf408e5" providerId="LiveId" clId="{44A0D19A-B9E6-4535-A873-D284F71FE83B}" dt="2020-06-03T15:51:36.628" v="1605" actId="20577"/>
          <ac:spMkLst>
            <pc:docMk/>
            <pc:sldMk cId="4015418611" sldId="280"/>
            <ac:spMk id="3" creationId="{BF64A1A5-C498-48DE-B697-2C75F36E4256}"/>
          </ac:spMkLst>
        </pc:spChg>
        <pc:spChg chg="add mod">
          <ac:chgData name="준식 정" userId="aba94e4eedf408e5" providerId="LiveId" clId="{44A0D19A-B9E6-4535-A873-D284F71FE83B}" dt="2020-06-03T16:03:56.587" v="1633" actId="208"/>
          <ac:spMkLst>
            <pc:docMk/>
            <pc:sldMk cId="4015418611" sldId="280"/>
            <ac:spMk id="12" creationId="{B6401594-BFDB-4007-91E5-FBE0A960DEB9}"/>
          </ac:spMkLst>
        </pc:spChg>
        <pc:spChg chg="add mod">
          <ac:chgData name="준식 정" userId="aba94e4eedf408e5" providerId="LiveId" clId="{44A0D19A-B9E6-4535-A873-D284F71FE83B}" dt="2020-06-03T16:05:07.685" v="1649" actId="1076"/>
          <ac:spMkLst>
            <pc:docMk/>
            <pc:sldMk cId="4015418611" sldId="280"/>
            <ac:spMk id="15" creationId="{8416D75C-7A51-4F90-8F5C-5FAA2755F0E2}"/>
          </ac:spMkLst>
        </pc:spChg>
        <pc:picChg chg="add mod">
          <ac:chgData name="준식 정" userId="aba94e4eedf408e5" providerId="LiveId" clId="{44A0D19A-B9E6-4535-A873-D284F71FE83B}" dt="2020-06-03T16:02:15.026" v="1622" actId="1076"/>
          <ac:picMkLst>
            <pc:docMk/>
            <pc:sldMk cId="4015418611" sldId="280"/>
            <ac:picMk id="4" creationId="{71347344-2A50-42D7-81F4-31C3086CA379}"/>
          </ac:picMkLst>
        </pc:picChg>
        <pc:picChg chg="mod">
          <ac:chgData name="준식 정" userId="aba94e4eedf408e5" providerId="LiveId" clId="{44A0D19A-B9E6-4535-A873-D284F71FE83B}" dt="2020-06-03T16:01:56.813" v="1608" actId="1076"/>
          <ac:picMkLst>
            <pc:docMk/>
            <pc:sldMk cId="4015418611" sldId="280"/>
            <ac:picMk id="5" creationId="{BE3A6FA9-640E-4C48-A921-EF229520BC6A}"/>
          </ac:picMkLst>
        </pc:picChg>
        <pc:picChg chg="add mod">
          <ac:chgData name="준식 정" userId="aba94e4eedf408e5" providerId="LiveId" clId="{44A0D19A-B9E6-4535-A873-D284F71FE83B}" dt="2020-06-03T16:03:34.914" v="1631" actId="1076"/>
          <ac:picMkLst>
            <pc:docMk/>
            <pc:sldMk cId="4015418611" sldId="280"/>
            <ac:picMk id="6" creationId="{42360975-E132-461A-A9A8-986D17D9B42A}"/>
          </ac:picMkLst>
        </pc:picChg>
        <pc:picChg chg="add mod">
          <ac:chgData name="준식 정" userId="aba94e4eedf408e5" providerId="LiveId" clId="{44A0D19A-B9E6-4535-A873-D284F71FE83B}" dt="2020-06-03T16:03:09.015" v="1628" actId="1076"/>
          <ac:picMkLst>
            <pc:docMk/>
            <pc:sldMk cId="4015418611" sldId="280"/>
            <ac:picMk id="7" creationId="{90750FD6-B270-4CFC-8D7C-2D158F4D40F9}"/>
          </ac:picMkLst>
        </pc:picChg>
        <pc:cxnChg chg="add mod">
          <ac:chgData name="준식 정" userId="aba94e4eedf408e5" providerId="LiveId" clId="{44A0D19A-B9E6-4535-A873-D284F71FE83B}" dt="2020-06-03T16:03:25.171" v="1629" actId="11529"/>
          <ac:cxnSpMkLst>
            <pc:docMk/>
            <pc:sldMk cId="4015418611" sldId="280"/>
            <ac:cxnSpMk id="9" creationId="{176BB638-C565-4FA0-B8F5-362E32C8E937}"/>
          </ac:cxnSpMkLst>
        </pc:cxnChg>
        <pc:cxnChg chg="add mod">
          <ac:chgData name="준식 정" userId="aba94e4eedf408e5" providerId="LiveId" clId="{44A0D19A-B9E6-4535-A873-D284F71FE83B}" dt="2020-06-03T16:03:32.674" v="1630" actId="11529"/>
          <ac:cxnSpMkLst>
            <pc:docMk/>
            <pc:sldMk cId="4015418611" sldId="280"/>
            <ac:cxnSpMk id="11" creationId="{07939CFA-2FBD-40B6-ABFF-7AAA320AF800}"/>
          </ac:cxnSpMkLst>
        </pc:cxnChg>
        <pc:cxnChg chg="add mod">
          <ac:chgData name="준식 정" userId="aba94e4eedf408e5" providerId="LiveId" clId="{44A0D19A-B9E6-4535-A873-D284F71FE83B}" dt="2020-06-03T16:04:04.681" v="1634" actId="11529"/>
          <ac:cxnSpMkLst>
            <pc:docMk/>
            <pc:sldMk cId="4015418611" sldId="280"/>
            <ac:cxnSpMk id="14" creationId="{0FBE80D1-BB80-47E9-8004-1193C949E15D}"/>
          </ac:cxnSpMkLst>
        </pc:cxnChg>
        <pc:cxnChg chg="add del mod">
          <ac:chgData name="준식 정" userId="aba94e4eedf408e5" providerId="LiveId" clId="{44A0D19A-B9E6-4535-A873-D284F71FE83B}" dt="2020-06-03T16:05:18.414" v="1651" actId="478"/>
          <ac:cxnSpMkLst>
            <pc:docMk/>
            <pc:sldMk cId="4015418611" sldId="280"/>
            <ac:cxnSpMk id="17" creationId="{60B25B86-CB62-42D5-960A-82855A65416D}"/>
          </ac:cxnSpMkLst>
        </pc:cxnChg>
        <pc:cxnChg chg="add del mod">
          <ac:chgData name="준식 정" userId="aba94e4eedf408e5" providerId="LiveId" clId="{44A0D19A-B9E6-4535-A873-D284F71FE83B}" dt="2020-06-03T16:05:51.070" v="1653" actId="478"/>
          <ac:cxnSpMkLst>
            <pc:docMk/>
            <pc:sldMk cId="4015418611" sldId="280"/>
            <ac:cxnSpMk id="19" creationId="{3A5C249D-A2A6-4B7D-8350-CC05FBFD1D84}"/>
          </ac:cxnSpMkLst>
        </pc:cxnChg>
        <pc:cxnChg chg="add mod">
          <ac:chgData name="준식 정" userId="aba94e4eedf408e5" providerId="LiveId" clId="{44A0D19A-B9E6-4535-A873-D284F71FE83B}" dt="2020-06-03T16:05:58.277" v="1654" actId="11529"/>
          <ac:cxnSpMkLst>
            <pc:docMk/>
            <pc:sldMk cId="4015418611" sldId="280"/>
            <ac:cxnSpMk id="21" creationId="{94047812-F62B-4200-A4BA-84274ED2655C}"/>
          </ac:cxnSpMkLst>
        </pc:cxnChg>
        <pc:cxnChg chg="add mod">
          <ac:chgData name="준식 정" userId="aba94e4eedf408e5" providerId="LiveId" clId="{44A0D19A-B9E6-4535-A873-D284F71FE83B}" dt="2020-06-03T16:06:11.192" v="1655" actId="11529"/>
          <ac:cxnSpMkLst>
            <pc:docMk/>
            <pc:sldMk cId="4015418611" sldId="280"/>
            <ac:cxnSpMk id="23" creationId="{B048EA29-A563-482A-A4F2-D5281CD8E6E3}"/>
          </ac:cxnSpMkLst>
        </pc:cxnChg>
      </pc:sldChg>
      <pc:sldChg chg="add del">
        <pc:chgData name="준식 정" userId="aba94e4eedf408e5" providerId="LiveId" clId="{44A0D19A-B9E6-4535-A873-D284F71FE83B}" dt="2020-06-03T16:06:41.261" v="1657"/>
        <pc:sldMkLst>
          <pc:docMk/>
          <pc:sldMk cId="2434413849" sldId="281"/>
        </pc:sldMkLst>
      </pc:sldChg>
      <pc:sldChg chg="addSp delSp modSp add ord">
        <pc:chgData name="준식 정" userId="aba94e4eedf408e5" providerId="LiveId" clId="{44A0D19A-B9E6-4535-A873-D284F71FE83B}" dt="2020-06-03T16:23:30.822" v="1785" actId="1076"/>
        <pc:sldMkLst>
          <pc:docMk/>
          <pc:sldMk cId="2668682709" sldId="281"/>
        </pc:sldMkLst>
        <pc:spChg chg="mod">
          <ac:chgData name="준식 정" userId="aba94e4eedf408e5" providerId="LiveId" clId="{44A0D19A-B9E6-4535-A873-D284F71FE83B}" dt="2020-06-03T16:06:49.875" v="1677" actId="20577"/>
          <ac:spMkLst>
            <pc:docMk/>
            <pc:sldMk cId="2668682709" sldId="281"/>
            <ac:spMk id="3" creationId="{BF64A1A5-C498-48DE-B697-2C75F36E4256}"/>
          </ac:spMkLst>
        </pc:spChg>
        <pc:spChg chg="add del mod">
          <ac:chgData name="준식 정" userId="aba94e4eedf408e5" providerId="LiveId" clId="{44A0D19A-B9E6-4535-A873-D284F71FE83B}" dt="2020-06-03T16:17:23.637" v="1731" actId="478"/>
          <ac:spMkLst>
            <pc:docMk/>
            <pc:sldMk cId="2668682709" sldId="281"/>
            <ac:spMk id="4" creationId="{42DB64C7-BA23-4B92-BB5A-CE75A820C701}"/>
          </ac:spMkLst>
        </pc:spChg>
        <pc:spChg chg="add mod">
          <ac:chgData name="준식 정" userId="aba94e4eedf408e5" providerId="LiveId" clId="{44A0D19A-B9E6-4535-A873-D284F71FE83B}" dt="2020-06-03T16:17:14.614" v="1729" actId="20577"/>
          <ac:spMkLst>
            <pc:docMk/>
            <pc:sldMk cId="2668682709" sldId="281"/>
            <ac:spMk id="6" creationId="{C6114235-D7E9-465B-AD27-472333180D9B}"/>
          </ac:spMkLst>
        </pc:spChg>
        <pc:spChg chg="add mod">
          <ac:chgData name="준식 정" userId="aba94e4eedf408e5" providerId="LiveId" clId="{44A0D19A-B9E6-4535-A873-D284F71FE83B}" dt="2020-06-03T16:18:53.423" v="1749" actId="20577"/>
          <ac:spMkLst>
            <pc:docMk/>
            <pc:sldMk cId="2668682709" sldId="281"/>
            <ac:spMk id="7" creationId="{CCCC2303-1EC7-4091-BAF7-AD2C62EBE838}"/>
          </ac:spMkLst>
        </pc:spChg>
        <pc:spChg chg="add mod">
          <ac:chgData name="준식 정" userId="aba94e4eedf408e5" providerId="LiveId" clId="{44A0D19A-B9E6-4535-A873-D284F71FE83B}" dt="2020-06-03T16:17:37.383" v="1737" actId="1076"/>
          <ac:spMkLst>
            <pc:docMk/>
            <pc:sldMk cId="2668682709" sldId="281"/>
            <ac:spMk id="8" creationId="{75F05B30-C9F1-4ECB-AA24-26FB0A5928E3}"/>
          </ac:spMkLst>
        </pc:spChg>
        <pc:spChg chg="add mod">
          <ac:chgData name="준식 정" userId="aba94e4eedf408e5" providerId="LiveId" clId="{44A0D19A-B9E6-4535-A873-D284F71FE83B}" dt="2020-06-03T16:18:23.383" v="1747" actId="20577"/>
          <ac:spMkLst>
            <pc:docMk/>
            <pc:sldMk cId="2668682709" sldId="281"/>
            <ac:spMk id="9" creationId="{41B5B971-0A43-4061-B141-D08F48EBCDC9}"/>
          </ac:spMkLst>
        </pc:spChg>
        <pc:spChg chg="add mod">
          <ac:chgData name="준식 정" userId="aba94e4eedf408e5" providerId="LiveId" clId="{44A0D19A-B9E6-4535-A873-D284F71FE83B}" dt="2020-06-03T16:19:19.930" v="1759" actId="6549"/>
          <ac:spMkLst>
            <pc:docMk/>
            <pc:sldMk cId="2668682709" sldId="281"/>
            <ac:spMk id="10" creationId="{F485CF3F-C1B1-4723-B33C-17BAAC3F167D}"/>
          </ac:spMkLst>
        </pc:spChg>
        <pc:spChg chg="add mod">
          <ac:chgData name="준식 정" userId="aba94e4eedf408e5" providerId="LiveId" clId="{44A0D19A-B9E6-4535-A873-D284F71FE83B}" dt="2020-06-03T16:23:30.822" v="1785" actId="1076"/>
          <ac:spMkLst>
            <pc:docMk/>
            <pc:sldMk cId="2668682709" sldId="281"/>
            <ac:spMk id="11" creationId="{58056AA7-E5EA-4511-AF2C-CDDCBA0934EF}"/>
          </ac:spMkLst>
        </pc:spChg>
        <pc:spChg chg="add mod">
          <ac:chgData name="준식 정" userId="aba94e4eedf408e5" providerId="LiveId" clId="{44A0D19A-B9E6-4535-A873-D284F71FE83B}" dt="2020-06-03T16:21:51.122" v="1773" actId="1076"/>
          <ac:spMkLst>
            <pc:docMk/>
            <pc:sldMk cId="2668682709" sldId="281"/>
            <ac:spMk id="12" creationId="{51E04DB9-0910-4D75-807C-A5A7B1EAC509}"/>
          </ac:spMkLst>
        </pc:spChg>
        <pc:spChg chg="add mod">
          <ac:chgData name="준식 정" userId="aba94e4eedf408e5" providerId="LiveId" clId="{44A0D19A-B9E6-4535-A873-D284F71FE83B}" dt="2020-06-03T16:21:55.094" v="1775" actId="1076"/>
          <ac:spMkLst>
            <pc:docMk/>
            <pc:sldMk cId="2668682709" sldId="281"/>
            <ac:spMk id="13" creationId="{121525E5-9B3D-4BD0-9835-7907E7CB6A35}"/>
          </ac:spMkLst>
        </pc:spChg>
        <pc:picChg chg="mod">
          <ac:chgData name="준식 정" userId="aba94e4eedf408e5" providerId="LiveId" clId="{44A0D19A-B9E6-4535-A873-D284F71FE83B}" dt="2020-06-03T16:17:34.247" v="1736" actId="1076"/>
          <ac:picMkLst>
            <pc:docMk/>
            <pc:sldMk cId="2668682709" sldId="281"/>
            <ac:picMk id="5" creationId="{BE3A6FA9-640E-4C48-A921-EF229520BC6A}"/>
          </ac:picMkLst>
        </pc:picChg>
      </pc:sldChg>
      <pc:sldChg chg="modSp add">
        <pc:chgData name="준식 정" userId="aba94e4eedf408e5" providerId="LiveId" clId="{44A0D19A-B9E6-4535-A873-D284F71FE83B}" dt="2020-06-03T16:25:20.001" v="1949" actId="207"/>
        <pc:sldMkLst>
          <pc:docMk/>
          <pc:sldMk cId="4095662745" sldId="282"/>
        </pc:sldMkLst>
        <pc:spChg chg="mod">
          <ac:chgData name="준식 정" userId="aba94e4eedf408e5" providerId="LiveId" clId="{44A0D19A-B9E6-4535-A873-D284F71FE83B}" dt="2020-06-03T16:25:20.001" v="1949" actId="207"/>
          <ac:spMkLst>
            <pc:docMk/>
            <pc:sldMk cId="4095662745" sldId="282"/>
            <ac:spMk id="3" creationId="{BF64A1A5-C498-48DE-B697-2C75F36E4256}"/>
          </ac:spMkLst>
        </pc:spChg>
      </pc:sldChg>
      <pc:sldChg chg="add del">
        <pc:chgData name="준식 정" userId="aba94e4eedf408e5" providerId="LiveId" clId="{44A0D19A-B9E6-4535-A873-D284F71FE83B}" dt="2020-06-03T16:25:25.671" v="1951"/>
        <pc:sldMkLst>
          <pc:docMk/>
          <pc:sldMk cId="187264273" sldId="283"/>
        </pc:sldMkLst>
      </pc:sldChg>
      <pc:sldChg chg="addSp delSp modSp add ord">
        <pc:chgData name="준식 정" userId="aba94e4eedf408e5" providerId="LiveId" clId="{44A0D19A-B9E6-4535-A873-D284F71FE83B}" dt="2020-06-03T16:30:52.302" v="2028" actId="1035"/>
        <pc:sldMkLst>
          <pc:docMk/>
          <pc:sldMk cId="2157540088" sldId="283"/>
        </pc:sldMkLst>
        <pc:spChg chg="mod">
          <ac:chgData name="준식 정" userId="aba94e4eedf408e5" providerId="LiveId" clId="{44A0D19A-B9E6-4535-A873-D284F71FE83B}" dt="2020-06-03T16:25:35.815" v="1975" actId="20577"/>
          <ac:spMkLst>
            <pc:docMk/>
            <pc:sldMk cId="2157540088" sldId="283"/>
            <ac:spMk id="2" creationId="{E9804636-5E55-4100-BD7D-CF44CA3C916A}"/>
          </ac:spMkLst>
        </pc:spChg>
        <pc:spChg chg="mod">
          <ac:chgData name="준식 정" userId="aba94e4eedf408e5" providerId="LiveId" clId="{44A0D19A-B9E6-4535-A873-D284F71FE83B}" dt="2020-06-03T16:29:00.550" v="2006" actId="20577"/>
          <ac:spMkLst>
            <pc:docMk/>
            <pc:sldMk cId="2157540088" sldId="283"/>
            <ac:spMk id="3" creationId="{BF64A1A5-C498-48DE-B697-2C75F36E4256}"/>
          </ac:spMkLst>
        </pc:spChg>
        <pc:spChg chg="del">
          <ac:chgData name="준식 정" userId="aba94e4eedf408e5" providerId="LiveId" clId="{44A0D19A-B9E6-4535-A873-D284F71FE83B}" dt="2020-06-03T16:28:04.605" v="1976" actId="478"/>
          <ac:spMkLst>
            <pc:docMk/>
            <pc:sldMk cId="2157540088" sldId="283"/>
            <ac:spMk id="6" creationId="{C6114235-D7E9-465B-AD27-472333180D9B}"/>
          </ac:spMkLst>
        </pc:spChg>
        <pc:spChg chg="del">
          <ac:chgData name="준식 정" userId="aba94e4eedf408e5" providerId="LiveId" clId="{44A0D19A-B9E6-4535-A873-D284F71FE83B}" dt="2020-06-03T16:28:04.605" v="1976" actId="478"/>
          <ac:spMkLst>
            <pc:docMk/>
            <pc:sldMk cId="2157540088" sldId="283"/>
            <ac:spMk id="7" creationId="{CCCC2303-1EC7-4091-BAF7-AD2C62EBE838}"/>
          </ac:spMkLst>
        </pc:spChg>
        <pc:spChg chg="del">
          <ac:chgData name="준식 정" userId="aba94e4eedf408e5" providerId="LiveId" clId="{44A0D19A-B9E6-4535-A873-D284F71FE83B}" dt="2020-06-03T16:28:04.605" v="1976" actId="478"/>
          <ac:spMkLst>
            <pc:docMk/>
            <pc:sldMk cId="2157540088" sldId="283"/>
            <ac:spMk id="8" creationId="{75F05B30-C9F1-4ECB-AA24-26FB0A5928E3}"/>
          </ac:spMkLst>
        </pc:spChg>
        <pc:spChg chg="del">
          <ac:chgData name="준식 정" userId="aba94e4eedf408e5" providerId="LiveId" clId="{44A0D19A-B9E6-4535-A873-D284F71FE83B}" dt="2020-06-03T16:28:04.605" v="1976" actId="478"/>
          <ac:spMkLst>
            <pc:docMk/>
            <pc:sldMk cId="2157540088" sldId="283"/>
            <ac:spMk id="9" creationId="{41B5B971-0A43-4061-B141-D08F48EBCDC9}"/>
          </ac:spMkLst>
        </pc:spChg>
        <pc:spChg chg="del">
          <ac:chgData name="준식 정" userId="aba94e4eedf408e5" providerId="LiveId" clId="{44A0D19A-B9E6-4535-A873-D284F71FE83B}" dt="2020-06-03T16:28:04.605" v="1976" actId="478"/>
          <ac:spMkLst>
            <pc:docMk/>
            <pc:sldMk cId="2157540088" sldId="283"/>
            <ac:spMk id="10" creationId="{F485CF3F-C1B1-4723-B33C-17BAAC3F167D}"/>
          </ac:spMkLst>
        </pc:spChg>
        <pc:spChg chg="del">
          <ac:chgData name="준식 정" userId="aba94e4eedf408e5" providerId="LiveId" clId="{44A0D19A-B9E6-4535-A873-D284F71FE83B}" dt="2020-06-03T16:28:04.605" v="1976" actId="478"/>
          <ac:spMkLst>
            <pc:docMk/>
            <pc:sldMk cId="2157540088" sldId="283"/>
            <ac:spMk id="11" creationId="{58056AA7-E5EA-4511-AF2C-CDDCBA0934EF}"/>
          </ac:spMkLst>
        </pc:spChg>
        <pc:spChg chg="del">
          <ac:chgData name="준식 정" userId="aba94e4eedf408e5" providerId="LiveId" clId="{44A0D19A-B9E6-4535-A873-D284F71FE83B}" dt="2020-06-03T16:28:04.605" v="1976" actId="478"/>
          <ac:spMkLst>
            <pc:docMk/>
            <pc:sldMk cId="2157540088" sldId="283"/>
            <ac:spMk id="12" creationId="{51E04DB9-0910-4D75-807C-A5A7B1EAC509}"/>
          </ac:spMkLst>
        </pc:spChg>
        <pc:spChg chg="del">
          <ac:chgData name="준식 정" userId="aba94e4eedf408e5" providerId="LiveId" clId="{44A0D19A-B9E6-4535-A873-D284F71FE83B}" dt="2020-06-03T16:28:04.605" v="1976" actId="478"/>
          <ac:spMkLst>
            <pc:docMk/>
            <pc:sldMk cId="2157540088" sldId="283"/>
            <ac:spMk id="13" creationId="{121525E5-9B3D-4BD0-9835-7907E7CB6A35}"/>
          </ac:spMkLst>
        </pc:spChg>
        <pc:picChg chg="add mod">
          <ac:chgData name="준식 정" userId="aba94e4eedf408e5" providerId="LiveId" clId="{44A0D19A-B9E6-4535-A873-D284F71FE83B}" dt="2020-06-03T16:29:32.955" v="2011" actId="1076"/>
          <ac:picMkLst>
            <pc:docMk/>
            <pc:sldMk cId="2157540088" sldId="283"/>
            <ac:picMk id="4" creationId="{DCBBE97B-AA9A-4F6D-92E2-0C4B1F957DB6}"/>
          </ac:picMkLst>
        </pc:picChg>
        <pc:picChg chg="del">
          <ac:chgData name="준식 정" userId="aba94e4eedf408e5" providerId="LiveId" clId="{44A0D19A-B9E6-4535-A873-D284F71FE83B}" dt="2020-06-03T16:28:04.605" v="1976" actId="478"/>
          <ac:picMkLst>
            <pc:docMk/>
            <pc:sldMk cId="2157540088" sldId="283"/>
            <ac:picMk id="5" creationId="{BE3A6FA9-640E-4C48-A921-EF229520BC6A}"/>
          </ac:picMkLst>
        </pc:picChg>
        <pc:picChg chg="add del mod">
          <ac:chgData name="준식 정" userId="aba94e4eedf408e5" providerId="LiveId" clId="{44A0D19A-B9E6-4535-A873-D284F71FE83B}" dt="2020-06-03T16:30:49.465" v="2022" actId="478"/>
          <ac:picMkLst>
            <pc:docMk/>
            <pc:sldMk cId="2157540088" sldId="283"/>
            <ac:picMk id="14" creationId="{E53C722E-76C6-4D3C-857E-6B273B6D7E37}"/>
          </ac:picMkLst>
        </pc:picChg>
        <pc:picChg chg="add mod">
          <ac:chgData name="준식 정" userId="aba94e4eedf408e5" providerId="LiveId" clId="{44A0D19A-B9E6-4535-A873-D284F71FE83B}" dt="2020-06-03T16:30:52.302" v="2028" actId="1035"/>
          <ac:picMkLst>
            <pc:docMk/>
            <pc:sldMk cId="2157540088" sldId="283"/>
            <ac:picMk id="15" creationId="{6845CA18-81F1-4586-8E95-67AD3E8154F1}"/>
          </ac:picMkLst>
        </pc:picChg>
      </pc:sldChg>
      <pc:sldChg chg="addSp delSp modSp add">
        <pc:chgData name="준식 정" userId="aba94e4eedf408e5" providerId="LiveId" clId="{44A0D19A-B9E6-4535-A873-D284F71FE83B}" dt="2020-06-03T16:33:37.583" v="2065" actId="1076"/>
        <pc:sldMkLst>
          <pc:docMk/>
          <pc:sldMk cId="2867464292" sldId="284"/>
        </pc:sldMkLst>
        <pc:spChg chg="mod">
          <ac:chgData name="준식 정" userId="aba94e4eedf408e5" providerId="LiveId" clId="{44A0D19A-B9E6-4535-A873-D284F71FE83B}" dt="2020-06-03T16:31:35.705" v="2035" actId="20577"/>
          <ac:spMkLst>
            <pc:docMk/>
            <pc:sldMk cId="2867464292" sldId="284"/>
            <ac:spMk id="3" creationId="{BF64A1A5-C498-48DE-B697-2C75F36E4256}"/>
          </ac:spMkLst>
        </pc:spChg>
        <pc:picChg chg="del">
          <ac:chgData name="준식 정" userId="aba94e4eedf408e5" providerId="LiveId" clId="{44A0D19A-B9E6-4535-A873-D284F71FE83B}" dt="2020-06-03T16:29:38.749" v="2014" actId="478"/>
          <ac:picMkLst>
            <pc:docMk/>
            <pc:sldMk cId="2867464292" sldId="284"/>
            <ac:picMk id="4" creationId="{DCBBE97B-AA9A-4F6D-92E2-0C4B1F957DB6}"/>
          </ac:picMkLst>
        </pc:picChg>
        <pc:picChg chg="add mod">
          <ac:chgData name="준식 정" userId="aba94e4eedf408e5" providerId="LiveId" clId="{44A0D19A-B9E6-4535-A873-D284F71FE83B}" dt="2020-06-03T16:33:37.583" v="2065" actId="1076"/>
          <ac:picMkLst>
            <pc:docMk/>
            <pc:sldMk cId="2867464292" sldId="284"/>
            <ac:picMk id="5" creationId="{5A0A698D-8F11-4E7F-8E88-FC1453752940}"/>
          </ac:picMkLst>
        </pc:picChg>
        <pc:picChg chg="del">
          <ac:chgData name="준식 정" userId="aba94e4eedf408e5" providerId="LiveId" clId="{44A0D19A-B9E6-4535-A873-D284F71FE83B}" dt="2020-06-03T16:29:38.366" v="2013" actId="478"/>
          <ac:picMkLst>
            <pc:docMk/>
            <pc:sldMk cId="2867464292" sldId="284"/>
            <ac:picMk id="14" creationId="{E53C722E-76C6-4D3C-857E-6B273B6D7E37}"/>
          </ac:picMkLst>
        </pc:picChg>
      </pc:sldChg>
      <pc:sldChg chg="addSp delSp modSp add">
        <pc:chgData name="준식 정" userId="aba94e4eedf408e5" providerId="LiveId" clId="{44A0D19A-B9E6-4535-A873-D284F71FE83B}" dt="2020-06-03T16:39:10.339" v="2152" actId="1035"/>
        <pc:sldMkLst>
          <pc:docMk/>
          <pc:sldMk cId="4045821473" sldId="285"/>
        </pc:sldMkLst>
        <pc:spChg chg="mod">
          <ac:chgData name="준식 정" userId="aba94e4eedf408e5" providerId="LiveId" clId="{44A0D19A-B9E6-4535-A873-D284F71FE83B}" dt="2020-06-03T16:38:50.550" v="2103" actId="20577"/>
          <ac:spMkLst>
            <pc:docMk/>
            <pc:sldMk cId="4045821473" sldId="285"/>
            <ac:spMk id="3" creationId="{BF64A1A5-C498-48DE-B697-2C75F36E4256}"/>
          </ac:spMkLst>
        </pc:spChg>
        <pc:picChg chg="add mod">
          <ac:chgData name="준식 정" userId="aba94e4eedf408e5" providerId="LiveId" clId="{44A0D19A-B9E6-4535-A873-D284F71FE83B}" dt="2020-06-03T16:39:10.339" v="2152" actId="1035"/>
          <ac:picMkLst>
            <pc:docMk/>
            <pc:sldMk cId="4045821473" sldId="285"/>
            <ac:picMk id="4" creationId="{25835413-3308-438F-9DE5-EF55E14E1209}"/>
          </ac:picMkLst>
        </pc:picChg>
        <pc:picChg chg="del">
          <ac:chgData name="준식 정" userId="aba94e4eedf408e5" providerId="LiveId" clId="{44A0D19A-B9E6-4535-A873-D284F71FE83B}" dt="2020-06-03T16:38:52.258" v="2104" actId="478"/>
          <ac:picMkLst>
            <pc:docMk/>
            <pc:sldMk cId="4045821473" sldId="285"/>
            <ac:picMk id="5" creationId="{5A0A698D-8F11-4E7F-8E88-FC1453752940}"/>
          </ac:picMkLst>
        </pc:picChg>
        <pc:picChg chg="add del">
          <ac:chgData name="준식 정" userId="aba94e4eedf408e5" providerId="LiveId" clId="{44A0D19A-B9E6-4535-A873-D284F71FE83B}" dt="2020-06-03T16:39:04.766" v="2109" actId="478"/>
          <ac:picMkLst>
            <pc:docMk/>
            <pc:sldMk cId="4045821473" sldId="285"/>
            <ac:picMk id="6" creationId="{93C34E8E-3FBC-4F53-ACE3-34DB52DE7C7F}"/>
          </ac:picMkLst>
        </pc:picChg>
      </pc:sldChg>
      <pc:sldChg chg="addSp delSp modSp add">
        <pc:chgData name="준식 정" userId="aba94e4eedf408e5" providerId="LiveId" clId="{44A0D19A-B9E6-4535-A873-D284F71FE83B}" dt="2020-06-03T16:40:56.995" v="2159" actId="1076"/>
        <pc:sldMkLst>
          <pc:docMk/>
          <pc:sldMk cId="132432420" sldId="286"/>
        </pc:sldMkLst>
        <pc:spChg chg="mod">
          <ac:chgData name="준식 정" userId="aba94e4eedf408e5" providerId="LiveId" clId="{44A0D19A-B9E6-4535-A873-D284F71FE83B}" dt="2020-06-03T16:40:28.420" v="2156" actId="20577"/>
          <ac:spMkLst>
            <pc:docMk/>
            <pc:sldMk cId="132432420" sldId="286"/>
            <ac:spMk id="3" creationId="{BF64A1A5-C498-48DE-B697-2C75F36E4256}"/>
          </ac:spMkLst>
        </pc:spChg>
        <pc:picChg chg="del">
          <ac:chgData name="준식 정" userId="aba94e4eedf408e5" providerId="LiveId" clId="{44A0D19A-B9E6-4535-A873-D284F71FE83B}" dt="2020-06-03T16:40:29.903" v="2157" actId="478"/>
          <ac:picMkLst>
            <pc:docMk/>
            <pc:sldMk cId="132432420" sldId="286"/>
            <ac:picMk id="4" creationId="{25835413-3308-438F-9DE5-EF55E14E1209}"/>
          </ac:picMkLst>
        </pc:picChg>
        <pc:picChg chg="add mod">
          <ac:chgData name="준식 정" userId="aba94e4eedf408e5" providerId="LiveId" clId="{44A0D19A-B9E6-4535-A873-D284F71FE83B}" dt="2020-06-03T16:40:56.995" v="2159" actId="1076"/>
          <ac:picMkLst>
            <pc:docMk/>
            <pc:sldMk cId="132432420" sldId="286"/>
            <ac:picMk id="5" creationId="{8497D49E-D2F2-4269-96A2-D3F0DD9A4D2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68800"/>
            <a:ext cx="5030787" cy="414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843" tIns="47921" rIns="95843" bIns="47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5325"/>
            <a:ext cx="4583112" cy="3436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69" tIns="0" rIns="19169" bIns="0" anchor="b"/>
          <a:lstStyle>
            <a:lvl1pPr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000" b="0" i="1"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740775"/>
            <a:ext cx="29702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71975"/>
            <a:ext cx="5030787" cy="41370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7" tIns="49519" rIns="99037" bIns="49519"/>
          <a:lstStyle/>
          <a:p>
            <a:pPr defTabSz="974725"/>
            <a:endParaRPr lang="en-US" altLang="ko-KR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1161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0697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024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9016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906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718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71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701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0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1848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8027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ko-KR" sz="1400" b="0">
                <a:ea typeface="굴림" panose="020B0600000101010101" pitchFamily="50" charset="-127"/>
              </a:rPr>
              <a:t> </a:t>
            </a:r>
            <a:fld id="{E4B1060E-3622-4921-AFBD-4294A2B20CCE}" type="slidenum">
              <a:rPr lang="en-US" altLang="ko-KR" sz="1400" b="0">
                <a:ea typeface="굴림" panose="020B0600000101010101" pitchFamily="50" charset="-127"/>
              </a:rPr>
              <a:pPr algn="l"/>
              <a:t>‹#›</a:t>
            </a:fld>
            <a:endParaRPr lang="en-US" altLang="ko-KR" sz="1400" b="0">
              <a:ea typeface="굴림" panose="020B0600000101010101" pitchFamily="50" charset="-127"/>
            </a:endParaRPr>
          </a:p>
        </p:txBody>
      </p:sp>
      <p:pic>
        <p:nvPicPr>
          <p:cNvPr id="1030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vision.ee.ethz.ch/cvl/ntire19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877888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4200"/>
              </a:lnSpc>
            </a:pPr>
            <a:r>
              <a:rPr lang="en-US" altLang="ko-KR" sz="2800" dirty="0">
                <a:solidFill>
                  <a:srgbClr val="0000FF"/>
                </a:solidFill>
                <a:ea typeface="굴림" panose="020B0600000101010101" pitchFamily="50" charset="-127"/>
              </a:rPr>
              <a:t>EDVR: Video Restoration with Enhanced Deformable Convolutional Networks, CVPR 2019 Workshop</a:t>
            </a:r>
            <a:endParaRPr lang="en-US" altLang="ko-KR" sz="4000" dirty="0">
              <a:solidFill>
                <a:srgbClr val="0000FF"/>
              </a:solidFill>
              <a:ea typeface="굴림" panose="020B0600000101010101" pitchFamily="50" charset="-127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96888" y="3679825"/>
            <a:ext cx="8153400" cy="13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altLang="ko-KR" sz="3200" dirty="0">
                <a:solidFill>
                  <a:srgbClr val="EA8B00"/>
                </a:solidFill>
                <a:ea typeface="굴림" panose="020B0600000101010101" pitchFamily="50" charset="-127"/>
              </a:rPr>
              <a:t>Paper presentation</a:t>
            </a:r>
          </a:p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altLang="ko-KR" sz="3200" dirty="0">
                <a:solidFill>
                  <a:srgbClr val="EA8B00"/>
                </a:solidFill>
                <a:ea typeface="굴림" panose="020B0600000101010101" pitchFamily="50" charset="-127"/>
              </a:rPr>
              <a:t>2020.06.04</a:t>
            </a:r>
          </a:p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altLang="ko-KR" sz="3200" dirty="0">
                <a:solidFill>
                  <a:srgbClr val="EA8B00"/>
                </a:solidFill>
                <a:ea typeface="굴림" panose="020B0600000101010101" pitchFamily="50" charset="-127"/>
              </a:rPr>
              <a:t>20205326 Junsik Jung</a:t>
            </a:r>
          </a:p>
        </p:txBody>
      </p:sp>
      <p:pic>
        <p:nvPicPr>
          <p:cNvPr id="2054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29"/>
          <p:cNvSpPr txBox="1">
            <a:spLocks noChangeArrowheads="1"/>
          </p:cNvSpPr>
          <p:nvPr/>
        </p:nvSpPr>
        <p:spPr bwMode="auto">
          <a:xfrm>
            <a:off x="1900449" y="4968875"/>
            <a:ext cx="5090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dirty="0"/>
              <a:t>CS688: Web-scale image retrieval</a:t>
            </a:r>
            <a:endParaRPr lang="en-US" altLang="ko-KR" dirty="0">
              <a:ea typeface="굴림" panose="020B0600000101010101" pitchFamily="50" charset="-127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0013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48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works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Deformable Convolution</a:t>
            </a:r>
          </a:p>
          <a:p>
            <a:pPr lvl="1"/>
            <a:r>
              <a:rPr lang="en-US" altLang="ko-KR" dirty="0"/>
              <a:t>Simply, It can be regarded as </a:t>
            </a:r>
            <a:r>
              <a:rPr lang="en-US" altLang="ko-KR" b="0" dirty="0"/>
              <a:t> a </a:t>
            </a:r>
            <a:r>
              <a:rPr lang="en-US" altLang="ko-KR" dirty="0"/>
              <a:t>“learnable” dilated (</a:t>
            </a:r>
            <a:r>
              <a:rPr lang="en-US" altLang="ko-KR" dirty="0" err="1"/>
              <a:t>atrous</a:t>
            </a:r>
            <a:r>
              <a:rPr lang="en-US" altLang="ko-KR" dirty="0"/>
              <a:t>) convolution</a:t>
            </a:r>
            <a:r>
              <a:rPr lang="en-US" altLang="ko-KR" b="0" dirty="0"/>
              <a:t> which the dilated rate is learned and can be different for each input.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D05C3A3-BFDC-4149-8948-18E55AEE1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57" y="3023765"/>
            <a:ext cx="5036597" cy="3631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D56534-2B52-4937-A1D1-78055FE43E0C}"/>
              </a:ext>
            </a:extLst>
          </p:cNvPr>
          <p:cNvSpPr txBox="1"/>
          <p:nvPr/>
        </p:nvSpPr>
        <p:spPr>
          <a:xfrm>
            <a:off x="5978582" y="3483666"/>
            <a:ext cx="2307089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Note: </a:t>
            </a:r>
            <a:r>
              <a:rPr lang="en-US" altLang="ko-KR" sz="1600" b="0" dirty="0">
                <a:solidFill>
                  <a:srgbClr val="FF0000"/>
                </a:solidFill>
              </a:rPr>
              <a:t>Red dots</a:t>
            </a:r>
            <a:r>
              <a:rPr lang="en-US" altLang="ko-KR" sz="1600" b="0" dirty="0"/>
              <a:t> are sampling locations (from the learned offset) of a deformable convolution filter. </a:t>
            </a:r>
            <a:r>
              <a:rPr lang="en-US" altLang="ko-KR" sz="1600" b="0" dirty="0">
                <a:solidFill>
                  <a:srgbClr val="92D050"/>
                </a:solidFill>
              </a:rPr>
              <a:t>Green squares </a:t>
            </a:r>
            <a:r>
              <a:rPr lang="en-US" altLang="ko-KR" sz="1600" b="0" dirty="0"/>
              <a:t>are corresponding outputs. Filter on larger object has </a:t>
            </a:r>
            <a:r>
              <a:rPr lang="en-US" altLang="ko-KR" sz="1600" dirty="0"/>
              <a:t>larger receptive field</a:t>
            </a:r>
            <a:r>
              <a:rPr lang="en-US" altLang="ko-KR" sz="1600" b="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070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Related works</a:t>
            </a:r>
          </a:p>
          <a:p>
            <a:endParaRPr lang="en-US" altLang="ko-KR" dirty="0"/>
          </a:p>
          <a:p>
            <a:r>
              <a:rPr lang="en-US" altLang="ko-KR" dirty="0"/>
              <a:t>Proposed method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4820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EDVR</a:t>
            </a:r>
            <a:endParaRPr lang="en-US" altLang="ko-KR" sz="4000" dirty="0">
              <a:ea typeface="굴림" panose="020B0600000101010101" pitchFamily="50" charset="-127"/>
            </a:endParaRPr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CB6219-8E44-4A7E-B268-BFC915AB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9710"/>
            <a:ext cx="9144000" cy="2880790"/>
          </a:xfrm>
          <a:prstGeom prst="rect">
            <a:avLst/>
          </a:prstGeom>
        </p:spPr>
      </p:pic>
      <p:sp>
        <p:nvSpPr>
          <p:cNvPr id="5" name="빼기 기호 4">
            <a:extLst>
              <a:ext uri="{FF2B5EF4-FFF2-40B4-BE49-F238E27FC236}">
                <a16:creationId xmlns:a16="http://schemas.microsoft.com/office/drawing/2014/main" id="{06A44DF5-AAF2-4F1B-8932-ABF24A1D2FA2}"/>
              </a:ext>
            </a:extLst>
          </p:cNvPr>
          <p:cNvSpPr/>
          <p:nvPr/>
        </p:nvSpPr>
        <p:spPr bwMode="auto">
          <a:xfrm>
            <a:off x="-92279" y="4003705"/>
            <a:ext cx="2088859" cy="358571"/>
          </a:xfrm>
          <a:prstGeom prst="mathMinus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빼기 기호 23">
            <a:extLst>
              <a:ext uri="{FF2B5EF4-FFF2-40B4-BE49-F238E27FC236}">
                <a16:creationId xmlns:a16="http://schemas.microsoft.com/office/drawing/2014/main" id="{06391D8E-01A2-4151-83AC-D9B1AF34AB4C}"/>
              </a:ext>
            </a:extLst>
          </p:cNvPr>
          <p:cNvSpPr/>
          <p:nvPr/>
        </p:nvSpPr>
        <p:spPr bwMode="auto">
          <a:xfrm>
            <a:off x="2123115" y="3563814"/>
            <a:ext cx="1055614" cy="358571"/>
          </a:xfrm>
          <a:prstGeom prst="mathMinus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083DA62-3F44-438E-8064-F493442BE8B5}"/>
              </a:ext>
            </a:extLst>
          </p:cNvPr>
          <p:cNvSpPr/>
          <p:nvPr/>
        </p:nvSpPr>
        <p:spPr bwMode="auto">
          <a:xfrm>
            <a:off x="0" y="2238619"/>
            <a:ext cx="2214693" cy="97043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2DA75CAA-3C14-49F6-B099-879BC925E78E}"/>
              </a:ext>
            </a:extLst>
          </p:cNvPr>
          <p:cNvSpPr/>
          <p:nvPr/>
        </p:nvSpPr>
        <p:spPr bwMode="auto">
          <a:xfrm>
            <a:off x="2981763" y="3251328"/>
            <a:ext cx="982560" cy="97043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59DB29A7-E54A-4E98-9EC3-0D0B53C3ECB4}"/>
              </a:ext>
            </a:extLst>
          </p:cNvPr>
          <p:cNvSpPr/>
          <p:nvPr/>
        </p:nvSpPr>
        <p:spPr bwMode="auto">
          <a:xfrm>
            <a:off x="5058359" y="3259718"/>
            <a:ext cx="982560" cy="97043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F61224F-9540-4D68-A7E6-8129FDBD9551}"/>
              </a:ext>
            </a:extLst>
          </p:cNvPr>
          <p:cNvSpPr/>
          <p:nvPr/>
        </p:nvSpPr>
        <p:spPr>
          <a:xfrm>
            <a:off x="4368800" y="1981451"/>
            <a:ext cx="45720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altLang="ko-KR" sz="1600" dirty="0"/>
              <a:t>This c</a:t>
            </a:r>
            <a:r>
              <a:rPr lang="ko-KR" altLang="en-US" sz="1600" dirty="0" err="1"/>
              <a:t>an</a:t>
            </a:r>
            <a:r>
              <a:rPr lang="ko-KR" altLang="en-US" sz="1600" dirty="0"/>
              <a:t> </a:t>
            </a:r>
            <a:r>
              <a:rPr lang="ko-KR" altLang="en-US" sz="1600" dirty="0" err="1"/>
              <a:t>be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easily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replaced</a:t>
            </a:r>
            <a:r>
              <a:rPr lang="ko-KR" altLang="en-US" sz="1600" dirty="0"/>
              <a:t> </a:t>
            </a:r>
            <a:r>
              <a:rPr lang="ko-KR" altLang="en-US" sz="1600" dirty="0" err="1"/>
              <a:t>by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any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other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advanced</a:t>
            </a:r>
            <a:r>
              <a:rPr lang="ko-KR" altLang="en-US" sz="1600" dirty="0"/>
              <a:t> </a:t>
            </a:r>
            <a:r>
              <a:rPr lang="ko-KR" altLang="en-US" sz="1600" dirty="0" err="1"/>
              <a:t>modules</a:t>
            </a:r>
            <a:r>
              <a:rPr lang="ko-KR" altLang="en-US" sz="1600" dirty="0"/>
              <a:t> </a:t>
            </a:r>
            <a:r>
              <a:rPr lang="ko-KR" altLang="en-US" sz="1600" dirty="0" err="1"/>
              <a:t>in</a:t>
            </a:r>
            <a:r>
              <a:rPr lang="ko-KR" altLang="en-US" sz="1600" dirty="0"/>
              <a:t> </a:t>
            </a:r>
            <a:r>
              <a:rPr lang="en-US" altLang="ko-KR" sz="1600" dirty="0"/>
              <a:t>SI</a:t>
            </a:r>
            <a:r>
              <a:rPr lang="ko-KR" altLang="en-US" sz="1600" dirty="0"/>
              <a:t>SR</a:t>
            </a: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BC81DCCC-8EFE-41B0-A5E4-2A7FEA9F3897}"/>
              </a:ext>
            </a:extLst>
          </p:cNvPr>
          <p:cNvSpPr/>
          <p:nvPr/>
        </p:nvSpPr>
        <p:spPr bwMode="auto">
          <a:xfrm rot="5400000">
            <a:off x="6291855" y="2880519"/>
            <a:ext cx="654341" cy="159316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E60F8976-2C3D-4765-9B1F-42D08D8201D7}"/>
              </a:ext>
            </a:extLst>
          </p:cNvPr>
          <p:cNvSpPr/>
          <p:nvPr/>
        </p:nvSpPr>
        <p:spPr bwMode="auto">
          <a:xfrm rot="16200000">
            <a:off x="3242025" y="4381245"/>
            <a:ext cx="436227" cy="201336"/>
          </a:xfrm>
          <a:prstGeom prst="rightArrow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FC812B71-BFD0-4DB9-8A56-37063F7C5866}"/>
              </a:ext>
            </a:extLst>
          </p:cNvPr>
          <p:cNvSpPr/>
          <p:nvPr/>
        </p:nvSpPr>
        <p:spPr bwMode="auto">
          <a:xfrm rot="16200000">
            <a:off x="5331525" y="4381245"/>
            <a:ext cx="436227" cy="201336"/>
          </a:xfrm>
          <a:prstGeom prst="rightArrow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2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PCD Align Module - Overview </a:t>
            </a:r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E5031A2-B16F-492C-BA67-BAE28D857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8" y="2138188"/>
            <a:ext cx="3890375" cy="4329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5987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PCD Align Module – Deformable Conv</a:t>
            </a:r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E5031A2-B16F-492C-BA67-BAE28D857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8" y="2138188"/>
            <a:ext cx="3890375" cy="4329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EE5F7C4-0602-4EF3-B751-D8AC8C62B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82" y="4095299"/>
            <a:ext cx="2695575" cy="495300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F037B554-6BDB-4FB3-A70E-94100A1DD022}"/>
              </a:ext>
            </a:extLst>
          </p:cNvPr>
          <p:cNvSpPr/>
          <p:nvPr/>
        </p:nvSpPr>
        <p:spPr bwMode="auto">
          <a:xfrm>
            <a:off x="4434971" y="4122759"/>
            <a:ext cx="801018" cy="5183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5EED49B2-EE62-4782-8AFE-58EE02BCE2EC}"/>
              </a:ext>
            </a:extLst>
          </p:cNvPr>
          <p:cNvCxnSpPr>
            <a:cxnSpLocks/>
            <a:endCxn id="13" idx="3"/>
          </p:cNvCxnSpPr>
          <p:nvPr/>
        </p:nvCxnSpPr>
        <p:spPr bwMode="auto">
          <a:xfrm>
            <a:off x="2860506" y="4562647"/>
            <a:ext cx="1691771" cy="251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9955619B-6654-4364-837F-48AADC48F9A8}"/>
              </a:ext>
            </a:extLst>
          </p:cNvPr>
          <p:cNvSpPr/>
          <p:nvPr/>
        </p:nvSpPr>
        <p:spPr bwMode="auto">
          <a:xfrm>
            <a:off x="337313" y="3789343"/>
            <a:ext cx="3696729" cy="851722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21A07683-FC06-436C-95C9-3C36D6C6FF98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 flipV="1">
            <a:off x="3589085" y="3711801"/>
            <a:ext cx="845886" cy="46473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A96B8CC9-7DEB-42FA-A31D-5864AB6D5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971" y="3314573"/>
            <a:ext cx="3890376" cy="794456"/>
          </a:xfrm>
          <a:prstGeom prst="rect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029048C9-2D0B-46C7-8FEB-A806A7C9569A}"/>
              </a:ext>
            </a:extLst>
          </p:cNvPr>
          <p:cNvSpPr/>
          <p:nvPr/>
        </p:nvSpPr>
        <p:spPr bwMode="auto">
          <a:xfrm>
            <a:off x="7750953" y="3543453"/>
            <a:ext cx="520347" cy="3366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FC9C4CBF-D90A-4126-941A-A537C49B6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71" y="4082268"/>
            <a:ext cx="276225" cy="31432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4A779F0-B060-4AE0-8DFA-AE7D1CCB2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970" y="4162662"/>
            <a:ext cx="4667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9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PCD Align Module – Pyramid, Cascading </a:t>
            </a:r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E5031A2-B16F-492C-BA67-BAE28D857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8" y="2138188"/>
            <a:ext cx="3890375" cy="4329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62F2A16-6B15-4ACA-90D0-A2FE0750280C}"/>
              </a:ext>
            </a:extLst>
          </p:cNvPr>
          <p:cNvSpPr/>
          <p:nvPr/>
        </p:nvSpPr>
        <p:spPr>
          <a:xfrm>
            <a:off x="271264" y="2171744"/>
            <a:ext cx="208604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S</a:t>
            </a:r>
            <a:r>
              <a:rPr lang="ko-KR" altLang="en-US" sz="1200" dirty="0" err="1"/>
              <a:t>trided</a:t>
            </a:r>
            <a:r>
              <a:rPr lang="ko-KR" altLang="en-US" sz="1200" dirty="0"/>
              <a:t> </a:t>
            </a:r>
            <a:r>
              <a:rPr lang="ko-KR" altLang="en-US" sz="1200" dirty="0" err="1"/>
              <a:t>convolution</a:t>
            </a:r>
            <a:r>
              <a:rPr lang="ko-KR" altLang="en-US" sz="1200" dirty="0"/>
              <a:t> </a:t>
            </a:r>
            <a:r>
              <a:rPr lang="en-US" altLang="ko-KR" sz="1200" dirty="0"/>
              <a:t>for</a:t>
            </a:r>
            <a:endParaRPr lang="ko-KR" altLang="en-US" sz="1200" dirty="0"/>
          </a:p>
          <a:p>
            <a:r>
              <a:rPr lang="en-US" altLang="ko-KR" sz="1200" dirty="0"/>
              <a:t>D</a:t>
            </a:r>
            <a:r>
              <a:rPr lang="ko-KR" altLang="en-US" sz="1200" dirty="0" err="1"/>
              <a:t>ownsampl</a:t>
            </a:r>
            <a:r>
              <a:rPr lang="en-US" altLang="ko-KR" sz="1200" dirty="0" err="1"/>
              <a:t>ing</a:t>
            </a:r>
            <a:endParaRPr lang="ko-KR" altLang="en-US" sz="1200" dirty="0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7A2E6D55-08E7-408C-9530-B0F31A36DFFA}"/>
              </a:ext>
            </a:extLst>
          </p:cNvPr>
          <p:cNvCxnSpPr>
            <a:stCxn id="14" idx="2"/>
          </p:cNvCxnSpPr>
          <p:nvPr/>
        </p:nvCxnSpPr>
        <p:spPr bwMode="auto">
          <a:xfrm rot="5400000">
            <a:off x="-158189" y="3695143"/>
            <a:ext cx="2534209" cy="41074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864D25E5-04D9-4100-9CF6-F340E9D3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000" y="3839809"/>
            <a:ext cx="3943350" cy="314325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0D3DB333-F755-4BFB-832D-A8F5FE67F837}"/>
              </a:ext>
            </a:extLst>
          </p:cNvPr>
          <p:cNvSpPr/>
          <p:nvPr/>
        </p:nvSpPr>
        <p:spPr>
          <a:xfrm>
            <a:off x="6638858" y="4638447"/>
            <a:ext cx="208604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Bilinear interpolation for</a:t>
            </a:r>
            <a:endParaRPr lang="ko-KR" altLang="en-US" sz="1200" dirty="0"/>
          </a:p>
          <a:p>
            <a:r>
              <a:rPr lang="en-US" altLang="ko-KR" sz="1200" dirty="0" err="1"/>
              <a:t>Upsampling</a:t>
            </a:r>
            <a:endParaRPr lang="ko-KR" altLang="en-US" sz="1200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D976B609-9612-4A2E-9868-3B6C6063D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919" y="5853595"/>
            <a:ext cx="4712960" cy="366379"/>
          </a:xfrm>
          <a:prstGeom prst="rect">
            <a:avLst/>
          </a:prstGeom>
        </p:spPr>
      </p:pic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EC1748A-1FB3-4ADE-A003-6C13BD436531}"/>
              </a:ext>
            </a:extLst>
          </p:cNvPr>
          <p:cNvCxnSpPr>
            <a:cxnSpLocks/>
          </p:cNvCxnSpPr>
          <p:nvPr/>
        </p:nvCxnSpPr>
        <p:spPr bwMode="auto">
          <a:xfrm flipV="1">
            <a:off x="3506598" y="4852502"/>
            <a:ext cx="3132260" cy="2989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5CA5B3B5-5408-4B5C-9BF2-42CEE3BA1EF1}"/>
              </a:ext>
            </a:extLst>
          </p:cNvPr>
          <p:cNvCxnSpPr>
            <a:endCxn id="18" idx="1"/>
          </p:cNvCxnSpPr>
          <p:nvPr/>
        </p:nvCxnSpPr>
        <p:spPr bwMode="auto">
          <a:xfrm flipV="1">
            <a:off x="2701255" y="4869280"/>
            <a:ext cx="3937603" cy="575175"/>
          </a:xfrm>
          <a:prstGeom prst="bentConnector3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9" name="그림 38">
            <a:extLst>
              <a:ext uri="{FF2B5EF4-FFF2-40B4-BE49-F238E27FC236}">
                <a16:creationId xmlns:a16="http://schemas.microsoft.com/office/drawing/2014/main" id="{328FC5AA-4183-4FCC-AB5E-D1FFDF1E3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445" y="4143648"/>
            <a:ext cx="552450" cy="2857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CBEE1EA2-DB56-4E46-A062-BC2BA3C1605B}"/>
              </a:ext>
            </a:extLst>
          </p:cNvPr>
          <p:cNvCxnSpPr/>
          <p:nvPr/>
        </p:nvCxnSpPr>
        <p:spPr bwMode="auto">
          <a:xfrm flipV="1">
            <a:off x="7524925" y="4154134"/>
            <a:ext cx="0" cy="48431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44B55FB-D329-46F8-B1AB-A6F151B0DD0E}"/>
              </a:ext>
            </a:extLst>
          </p:cNvPr>
          <p:cNvCxnSpPr/>
          <p:nvPr/>
        </p:nvCxnSpPr>
        <p:spPr bwMode="auto">
          <a:xfrm>
            <a:off x="8036653" y="5100112"/>
            <a:ext cx="0" cy="68597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0443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TSA Fusion Module - Overview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3A6FA9-640E-4C48-A921-EF229520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94" y="2052118"/>
            <a:ext cx="4468186" cy="44383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39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TSA Fusion Module - Temporal Attention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3A6FA9-640E-4C48-A921-EF229520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4" y="2052118"/>
            <a:ext cx="4468186" cy="44383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1347344-2A50-42D7-81F4-31C3086CA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911" y="3102179"/>
            <a:ext cx="4352925" cy="4191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360975-E132-461A-A9A8-986D17D9B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522" y="3735043"/>
            <a:ext cx="2933700" cy="4572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0750FD6-B270-4CFC-8D7C-2D158F4D4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522" y="4535143"/>
            <a:ext cx="4221701" cy="471991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76BB638-C565-4FA0-B8F5-362E32C8E937}"/>
              </a:ext>
            </a:extLst>
          </p:cNvPr>
          <p:cNvCxnSpPr>
            <a:endCxn id="7" idx="1"/>
          </p:cNvCxnSpPr>
          <p:nvPr/>
        </p:nvCxnSpPr>
        <p:spPr bwMode="auto">
          <a:xfrm>
            <a:off x="2776756" y="4042717"/>
            <a:ext cx="1969766" cy="72842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7939CFA-2FBD-40B6-ABFF-7AAA320AF800}"/>
              </a:ext>
            </a:extLst>
          </p:cNvPr>
          <p:cNvCxnSpPr/>
          <p:nvPr/>
        </p:nvCxnSpPr>
        <p:spPr bwMode="auto">
          <a:xfrm>
            <a:off x="2692866" y="3521279"/>
            <a:ext cx="2053656" cy="29283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401594-BFDB-4007-91E5-FBE0A960DEB9}"/>
              </a:ext>
            </a:extLst>
          </p:cNvPr>
          <p:cNvSpPr/>
          <p:nvPr/>
        </p:nvSpPr>
        <p:spPr bwMode="auto">
          <a:xfrm>
            <a:off x="947956" y="2114026"/>
            <a:ext cx="3436719" cy="1026253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0FBE80D1-BB80-47E9-8004-1193C949E15D}"/>
              </a:ext>
            </a:extLst>
          </p:cNvPr>
          <p:cNvCxnSpPr>
            <a:endCxn id="4" idx="0"/>
          </p:cNvCxnSpPr>
          <p:nvPr/>
        </p:nvCxnSpPr>
        <p:spPr bwMode="auto">
          <a:xfrm>
            <a:off x="4384675" y="2617365"/>
            <a:ext cx="2472699" cy="484814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16D75C-7A51-4F90-8F5C-5FAA2755F0E2}"/>
              </a:ext>
            </a:extLst>
          </p:cNvPr>
          <p:cNvSpPr txBox="1"/>
          <p:nvPr/>
        </p:nvSpPr>
        <p:spPr>
          <a:xfrm>
            <a:off x="7496729" y="2773180"/>
            <a:ext cx="92278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1x1 Conv</a:t>
            </a:r>
            <a:endParaRPr lang="ko-KR" altLang="en-US" sz="1200" dirty="0"/>
          </a:p>
        </p:txBody>
      </p: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94047812-F62B-4200-A4BA-84274ED2655C}"/>
              </a:ext>
            </a:extLst>
          </p:cNvPr>
          <p:cNvCxnSpPr>
            <a:endCxn id="15" idx="1"/>
          </p:cNvCxnSpPr>
          <p:nvPr/>
        </p:nvCxnSpPr>
        <p:spPr bwMode="auto">
          <a:xfrm rot="5400000" flipH="1" flipV="1">
            <a:off x="7274887" y="2918438"/>
            <a:ext cx="228599" cy="215085"/>
          </a:xfrm>
          <a:prstGeom prst="curved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B048EA29-A563-482A-A4F2-D5281CD8E6E3}"/>
              </a:ext>
            </a:extLst>
          </p:cNvPr>
          <p:cNvCxnSpPr>
            <a:endCxn id="15" idx="3"/>
          </p:cNvCxnSpPr>
          <p:nvPr/>
        </p:nvCxnSpPr>
        <p:spPr bwMode="auto">
          <a:xfrm rot="5400000" flipH="1" flipV="1">
            <a:off x="8235426" y="2956188"/>
            <a:ext cx="228600" cy="139584"/>
          </a:xfrm>
          <a:prstGeom prst="curvedConnector4">
            <a:avLst>
              <a:gd name="adj1" fmla="val 19707"/>
              <a:gd name="adj2" fmla="val 263772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5418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TSA Fusion Module – Spatial Attention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3A6FA9-640E-4C48-A921-EF229520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5" y="2052118"/>
            <a:ext cx="4468186" cy="443839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114235-D7E9-465B-AD27-472333180D9B}"/>
                  </a:ext>
                </a:extLst>
              </p:cNvPr>
              <p:cNvSpPr txBox="1"/>
              <p:nvPr/>
            </p:nvSpPr>
            <p:spPr>
              <a:xfrm>
                <a:off x="2189527" y="4353459"/>
                <a:ext cx="1037079" cy="455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𝒇𝒖𝒔𝒊𝒐𝒏</m:t>
                          </m:r>
                        </m:sub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114235-D7E9-465B-AD27-472333180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527" y="4353459"/>
                <a:ext cx="1037079" cy="455574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CC2303-1EC7-4091-BAF7-AD2C62EBE838}"/>
                  </a:ext>
                </a:extLst>
              </p:cNvPr>
              <p:cNvSpPr txBox="1"/>
              <p:nvPr/>
            </p:nvSpPr>
            <p:spPr>
              <a:xfrm>
                <a:off x="2189527" y="5199420"/>
                <a:ext cx="1037079" cy="455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̌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𝒇𝒖𝒔𝒊𝒐𝒏</m:t>
                          </m:r>
                        </m:sub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CC2303-1EC7-4091-BAF7-AD2C62EBE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527" y="5199420"/>
                <a:ext cx="1037079" cy="455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F05B30-C9F1-4ECB-AA24-26FB0A5928E3}"/>
                  </a:ext>
                </a:extLst>
              </p:cNvPr>
              <p:cNvSpPr txBox="1"/>
              <p:nvPr/>
            </p:nvSpPr>
            <p:spPr>
              <a:xfrm>
                <a:off x="1085336" y="4300366"/>
                <a:ext cx="1037079" cy="455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𝒇𝒖𝒔𝒊𝒐𝒏</m:t>
                          </m:r>
                        </m:sub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F05B30-C9F1-4ECB-AA24-26FB0A592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36" y="4300366"/>
                <a:ext cx="1037079" cy="4555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B5B971-0A43-4061-B141-D08F48EBCDC9}"/>
                  </a:ext>
                </a:extLst>
              </p:cNvPr>
              <p:cNvSpPr txBox="1"/>
              <p:nvPr/>
            </p:nvSpPr>
            <p:spPr>
              <a:xfrm>
                <a:off x="3226606" y="4543369"/>
                <a:ext cx="1037079" cy="455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𝒇𝒖𝒔𝒊𝒐𝒏</m:t>
                          </m:r>
                        </m:sub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B5B971-0A43-4061-B141-D08F48EBC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06" y="4543369"/>
                <a:ext cx="1037079" cy="455574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85CF3F-C1B1-4723-B33C-17BAAC3F167D}"/>
                  </a:ext>
                </a:extLst>
              </p:cNvPr>
              <p:cNvSpPr txBox="1"/>
              <p:nvPr/>
            </p:nvSpPr>
            <p:spPr>
              <a:xfrm>
                <a:off x="1152448" y="5889105"/>
                <a:ext cx="1037079" cy="455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𝒇𝒖𝒔𝒊𝒐𝒏</m:t>
                          </m:r>
                        </m:sub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85CF3F-C1B1-4723-B33C-17BAAC3F1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48" y="5889105"/>
                <a:ext cx="1037079" cy="4557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056AA7-E5EA-4511-AF2C-CDDCBA0934EF}"/>
                  </a:ext>
                </a:extLst>
              </p:cNvPr>
              <p:cNvSpPr txBox="1"/>
              <p:nvPr/>
            </p:nvSpPr>
            <p:spPr>
              <a:xfrm>
                <a:off x="4887286" y="2969165"/>
                <a:ext cx="3319114" cy="455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𝒇𝒖𝒔𝒊𝒐𝒏</m:t>
                          </m:r>
                        </m:sub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⨀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𝒇𝒖𝒔𝒊𝒐𝒏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ko-KR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056AA7-E5EA-4511-AF2C-CDDCBA093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86" y="2969165"/>
                <a:ext cx="3319114" cy="4555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E04DB9-0910-4D75-807C-A5A7B1EAC509}"/>
                  </a:ext>
                </a:extLst>
              </p:cNvPr>
              <p:cNvSpPr txBox="1"/>
              <p:nvPr/>
            </p:nvSpPr>
            <p:spPr>
              <a:xfrm>
                <a:off x="1765462" y="4932740"/>
                <a:ext cx="270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E04DB9-0910-4D75-807C-A5A7B1EAC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462" y="4932740"/>
                <a:ext cx="270907" cy="369332"/>
              </a:xfrm>
              <a:prstGeom prst="rect">
                <a:avLst/>
              </a:prstGeom>
              <a:blipFill>
                <a:blip r:embed="rId9"/>
                <a:stretch>
                  <a:fillRect l="-40909" r="-9091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1525E5-9B3D-4BD0-9835-7907E7CB6A35}"/>
                  </a:ext>
                </a:extLst>
              </p:cNvPr>
              <p:cNvSpPr txBox="1"/>
              <p:nvPr/>
            </p:nvSpPr>
            <p:spPr>
              <a:xfrm>
                <a:off x="1765462" y="5332096"/>
                <a:ext cx="2933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1525E5-9B3D-4BD0-9835-7907E7CB6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462" y="5332096"/>
                <a:ext cx="293350" cy="369332"/>
              </a:xfrm>
              <a:prstGeom prst="rect">
                <a:avLst/>
              </a:prstGeom>
              <a:blipFill>
                <a:blip r:embed="rId10"/>
                <a:stretch>
                  <a:fillRect l="-50000" r="-18750" b="-3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68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Related works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Proposed method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/>
              <a:t>Experimental results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9678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NetVLAD</a:t>
            </a:r>
            <a:r>
              <a:rPr lang="en-US" altLang="ko-KR" dirty="0"/>
              <a:t>: CNN architecture for weakly supervised place recognition</a:t>
            </a:r>
          </a:p>
          <a:p>
            <a:pPr lvl="2"/>
            <a:r>
              <a:rPr lang="en-US" altLang="ko-KR" sz="2000" dirty="0"/>
              <a:t>It is a trainable pooling layer: pools extracted descriptors into a fixed image representation!</a:t>
            </a:r>
          </a:p>
          <a:p>
            <a:pPr lvl="2"/>
            <a:r>
              <a:rPr lang="en-US" altLang="ko-KR" sz="2000" dirty="0"/>
              <a:t>It is possible to learn a better anchor (</a:t>
            </a:r>
            <a:r>
              <a:rPr lang="ko-KR" altLang="en-US" sz="2000" dirty="0"/>
              <a:t>★</a:t>
            </a:r>
            <a:r>
              <a:rPr lang="en-US" altLang="ko-KR" sz="2000" dirty="0"/>
              <a:t>) point</a:t>
            </a:r>
            <a:endParaRPr lang="ko-KR" altLang="en-US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2E71276-7D03-4E5F-A80E-8C68F9AB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90" y="3776397"/>
            <a:ext cx="4152901" cy="274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오른쪽 화살표 8">
            <a:extLst>
              <a:ext uri="{FF2B5EF4-FFF2-40B4-BE49-F238E27FC236}">
                <a16:creationId xmlns:a16="http://schemas.microsoft.com/office/drawing/2014/main" id="{377C318D-D5DC-4E76-9E75-2AE6081FC351}"/>
              </a:ext>
            </a:extLst>
          </p:cNvPr>
          <p:cNvSpPr/>
          <p:nvPr/>
        </p:nvSpPr>
        <p:spPr>
          <a:xfrm>
            <a:off x="4446340" y="4687450"/>
            <a:ext cx="533400" cy="95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529C8FB-C05C-4A53-85C9-8E88070C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6890" y="3444875"/>
            <a:ext cx="3962399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BA500F9-E3FC-405E-B417-D0232EE3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5307" y="154187"/>
            <a:ext cx="3143559" cy="904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FBBDB55-C1E0-4222-9E0C-DE5B601C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1424" y="104144"/>
            <a:ext cx="3023641" cy="10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4608475-16D5-4AD1-A105-48DDAD498801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5558866" y="606599"/>
            <a:ext cx="282558" cy="14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751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Qualitative comparison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CBBE97B-AA9A-4F6D-92E2-0C4B1F957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1230"/>
            <a:ext cx="9144000" cy="212220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845CA18-81F1-4586-8E95-67AD3E815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1069"/>
            <a:ext cx="9144000" cy="265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4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Quantitative comparison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0A698D-8F11-4E7F-8E88-FC1453752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2236521"/>
            <a:ext cx="9144000" cy="340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4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Ablation study (PCD module)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5835413-3308-438F-9DE5-EF55E14E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3166"/>
            <a:ext cx="9144000" cy="43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Ablation study (TSA module)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497D49E-D2F2-4269-96A2-D3F0DD9A4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9058"/>
            <a:ext cx="9144000" cy="34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2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Related works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Proposed method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endParaRPr lang="en-US" altLang="ko-KR" dirty="0"/>
          </a:p>
          <a:p>
            <a:r>
              <a:rPr lang="en-US" altLang="ko-KR" dirty="0"/>
              <a:t>Conclusion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95662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With PCD alignment module and TSA fusion module, they achieve good temporal alignment and fusion quality.</a:t>
            </a: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r>
              <a:rPr lang="en-US" altLang="ko-KR" dirty="0">
                <a:ea typeface="굴림" panose="020B0600000101010101" pitchFamily="50" charset="-127"/>
              </a:rPr>
              <a:t>The proposed EDVR demonstrates superior performance to existing methods on several benchmarks of video super resolution and deblurring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8942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Related works</a:t>
            </a:r>
          </a:p>
          <a:p>
            <a:endParaRPr lang="en-US" altLang="ko-KR" dirty="0"/>
          </a:p>
          <a:p>
            <a:r>
              <a:rPr lang="en-US" altLang="ko-KR" dirty="0"/>
              <a:t>Proposed method</a:t>
            </a:r>
          </a:p>
          <a:p>
            <a:endParaRPr lang="en-US" altLang="ko-KR" dirty="0"/>
          </a:p>
          <a:p>
            <a:r>
              <a:rPr lang="en-US" altLang="ko-KR" dirty="0"/>
              <a:t>Experimental results</a:t>
            </a:r>
          </a:p>
          <a:p>
            <a:endParaRPr lang="en-US" altLang="ko-KR" dirty="0"/>
          </a:p>
          <a:p>
            <a:r>
              <a:rPr lang="en-US" altLang="ko-KR" dirty="0"/>
              <a:t>Conclusion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8725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Related works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Proposed method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422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proposed Video Restoration framework with Enhanced Deformable convolutions (EDVR) wins the champions in the NTIRE19</a:t>
            </a:r>
            <a:r>
              <a:rPr lang="en-US" altLang="ko-KR" sz="1000" dirty="0"/>
              <a:t>[1]</a:t>
            </a:r>
            <a:r>
              <a:rPr lang="en-US" altLang="ko-KR" dirty="0"/>
              <a:t> Challenge at CVPR 2019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 EDVR also demonstrates SOTA performance on video super-resolution and video deblurring.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FA984-2C8A-4BBD-A903-98DBB478ACC8}"/>
              </a:ext>
            </a:extLst>
          </p:cNvPr>
          <p:cNvSpPr txBox="1"/>
          <p:nvPr/>
        </p:nvSpPr>
        <p:spPr>
          <a:xfrm>
            <a:off x="536894" y="6359495"/>
            <a:ext cx="7180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dirty="0"/>
              <a:t>[1] </a:t>
            </a:r>
            <a:r>
              <a:rPr lang="en-US" altLang="ko-KR" sz="1000" dirty="0">
                <a:hlinkClick r:id="rId2"/>
              </a:rPr>
              <a:t>https://data.vision.ee.ethz.ch/cvl/ntire19//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416873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Video Super Resolution (VSR)</a:t>
            </a:r>
          </a:p>
          <a:p>
            <a:pPr lvl="1"/>
            <a:r>
              <a:rPr lang="en-US" altLang="ko-KR" dirty="0"/>
              <a:t>So, In VSR, most methods employ four stages - i.e., feature extraction(E), alignment(A), fusion(F) and reconstruction(R).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741350E-2D2F-4949-80CB-02EEA551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23" y="3429000"/>
            <a:ext cx="6412254" cy="13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1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Applying Single Image Super Resolution (SISR) method on each frame?</a:t>
            </a:r>
          </a:p>
          <a:p>
            <a:pPr lvl="1"/>
            <a:r>
              <a:rPr lang="en-US" altLang="ko-KR" dirty="0"/>
              <a:t>The SISR methods do not consider the temporal relationship between frames.</a:t>
            </a:r>
          </a:p>
          <a:p>
            <a:pPr lvl="1"/>
            <a:r>
              <a:rPr lang="en-US" altLang="ko-KR" dirty="0"/>
              <a:t>This will result in flickering-artifact</a:t>
            </a:r>
          </a:p>
          <a:p>
            <a:pPr lvl="1"/>
            <a:endParaRPr lang="en-US" altLang="ko-KR" sz="2000" dirty="0"/>
          </a:p>
          <a:p>
            <a:r>
              <a:rPr lang="en-US" altLang="ko-KR" dirty="0"/>
              <a:t>To obtain high-quality HR video outputs, we have to…</a:t>
            </a:r>
          </a:p>
          <a:p>
            <a:pPr lvl="1"/>
            <a:r>
              <a:rPr lang="en-US" altLang="ko-KR" sz="2000" dirty="0"/>
              <a:t> </a:t>
            </a:r>
            <a:r>
              <a:rPr lang="en-US" altLang="ko-KR" dirty="0"/>
              <a:t>(1) align and establish accurate correspondences among multiple frames (temporal alignment) </a:t>
            </a:r>
          </a:p>
          <a:p>
            <a:pPr lvl="1"/>
            <a:r>
              <a:rPr lang="en-US" altLang="ko-KR" dirty="0"/>
              <a:t> (2) effectively fuse the aligned features for reconstruction.</a:t>
            </a:r>
          </a:p>
        </p:txBody>
      </p:sp>
    </p:spTree>
    <p:extLst>
      <p:ext uri="{BB962C8B-B14F-4D97-AF65-F5344CB8AC3E}">
        <p14:creationId xmlns:p14="http://schemas.microsoft.com/office/powerpoint/2010/main" val="107883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Related works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Proposed method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2414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04636-5E55-4100-BD7D-CF44CA3C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works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4A1A5-C498-48DE-B697-2C75F36E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Deformable Convolution</a:t>
            </a:r>
            <a:r>
              <a:rPr lang="en-US" altLang="ko-KR" sz="1000" dirty="0"/>
              <a:t>[2]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DAC2D-BC0A-4C39-8699-1C2F7A0D3492}"/>
              </a:ext>
            </a:extLst>
          </p:cNvPr>
          <p:cNvSpPr txBox="1"/>
          <p:nvPr/>
        </p:nvSpPr>
        <p:spPr>
          <a:xfrm>
            <a:off x="536894" y="6359495"/>
            <a:ext cx="718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dirty="0"/>
              <a:t>[2] </a:t>
            </a:r>
            <a:r>
              <a:rPr lang="en-US" altLang="ko-KR" sz="1000" b="0" dirty="0"/>
              <a:t>Dai, </a:t>
            </a:r>
            <a:r>
              <a:rPr lang="en-US" altLang="ko-KR" sz="1000" b="0" dirty="0" err="1"/>
              <a:t>Jifeng</a:t>
            </a:r>
            <a:r>
              <a:rPr lang="en-US" altLang="ko-KR" sz="1000" b="0" dirty="0"/>
              <a:t>, et al. "Deformable convolutional networks." </a:t>
            </a:r>
            <a:r>
              <a:rPr lang="en-US" altLang="ko-KR" sz="1000" b="0" i="1" dirty="0"/>
              <a:t>Proceedings of the IEEE international conference on computer vision</a:t>
            </a:r>
            <a:r>
              <a:rPr lang="en-US" altLang="ko-KR" sz="1000" b="0" dirty="0"/>
              <a:t>. 2017.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E362A2A-3D97-46C3-850D-B92061EA2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9" y="2082740"/>
            <a:ext cx="6010275" cy="4171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6F5A9A-EFAB-463B-BD40-4E0D6D226318}"/>
              </a:ext>
            </a:extLst>
          </p:cNvPr>
          <p:cNvSpPr txBox="1"/>
          <p:nvPr/>
        </p:nvSpPr>
        <p:spPr>
          <a:xfrm>
            <a:off x="6347327" y="2416029"/>
            <a:ext cx="230708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Note: </a:t>
            </a:r>
            <a:r>
              <a:rPr lang="en-US" altLang="ko-KR" sz="1600" b="0" dirty="0"/>
              <a:t>the arrow in the offset field corresponds to how the blue squares are shifted in the input feature map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66108788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27525</TotalTime>
  <Pages>3</Pages>
  <Words>535</Words>
  <Application>Microsoft Office PowerPoint</Application>
  <PresentationFormat>화면 슬라이드 쇼(4:3)</PresentationFormat>
  <Paragraphs>134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Arial</vt:lpstr>
      <vt:lpstr>Cambria Math</vt:lpstr>
      <vt:lpstr>Tahoma</vt:lpstr>
      <vt:lpstr>Times New Roman</vt:lpstr>
      <vt:lpstr>untitled 1</vt:lpstr>
      <vt:lpstr>PowerPoint 프레젠테이션</vt:lpstr>
      <vt:lpstr>Review</vt:lpstr>
      <vt:lpstr>Table of Contents</vt:lpstr>
      <vt:lpstr>Table of Contents</vt:lpstr>
      <vt:lpstr>Introduction</vt:lpstr>
      <vt:lpstr>Introduction</vt:lpstr>
      <vt:lpstr>Introduction</vt:lpstr>
      <vt:lpstr>Table of Contents</vt:lpstr>
      <vt:lpstr>Related works</vt:lpstr>
      <vt:lpstr>Related works</vt:lpstr>
      <vt:lpstr>Table of Contents</vt:lpstr>
      <vt:lpstr>Proposed Method</vt:lpstr>
      <vt:lpstr>Proposed Method</vt:lpstr>
      <vt:lpstr>Proposed Method</vt:lpstr>
      <vt:lpstr>Proposed Method</vt:lpstr>
      <vt:lpstr>Proposed Method</vt:lpstr>
      <vt:lpstr>Proposed Method</vt:lpstr>
      <vt:lpstr>Proposed Method</vt:lpstr>
      <vt:lpstr>Table of Contents</vt:lpstr>
      <vt:lpstr>Experimental Results</vt:lpstr>
      <vt:lpstr>Experimental Results</vt:lpstr>
      <vt:lpstr>Experimental Results</vt:lpstr>
      <vt:lpstr>Experimental Results</vt:lpstr>
      <vt:lpstr>Table of Contents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sungeui</dc:creator>
  <cp:lastModifiedBy>준식 정</cp:lastModifiedBy>
  <cp:revision>1971</cp:revision>
  <cp:lastPrinted>1998-03-18T16:08:13Z</cp:lastPrinted>
  <dcterms:created xsi:type="dcterms:W3CDTF">1998-03-18T13:44:31Z</dcterms:created>
  <dcterms:modified xsi:type="dcterms:W3CDTF">2020-06-04T04:14:19Z</dcterms:modified>
</cp:coreProperties>
</file>