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8" r:id="rId3"/>
    <p:sldId id="263" r:id="rId4"/>
    <p:sldId id="276" r:id="rId5"/>
    <p:sldId id="277" r:id="rId6"/>
    <p:sldId id="278" r:id="rId7"/>
    <p:sldId id="270" r:id="rId8"/>
    <p:sldId id="271" r:id="rId9"/>
    <p:sldId id="284" r:id="rId10"/>
    <p:sldId id="279" r:id="rId11"/>
    <p:sldId id="285" r:id="rId12"/>
    <p:sldId id="281" r:id="rId13"/>
    <p:sldId id="282" r:id="rId14"/>
    <p:sldId id="286" r:id="rId15"/>
    <p:sldId id="287" r:id="rId16"/>
    <p:sldId id="272" r:id="rId17"/>
    <p:sldId id="283" r:id="rId18"/>
    <p:sldId id="273" r:id="rId19"/>
    <p:sldId id="275" r:id="rId20"/>
    <p:sldId id="261" r:id="rId21"/>
  </p:sldIdLst>
  <p:sldSz cx="9144000" cy="6858000" type="screen4x3"/>
  <p:notesSz cx="6797675" cy="9929813"/>
  <p:kinsoku lang="ko-KR"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1" hangingPunct="1">
      <a:defRPr sz="2400" b="1" kern="1200">
        <a:solidFill>
          <a:schemeClr val="tx1"/>
        </a:solidFill>
        <a:latin typeface="Arial" panose="020B0604020202020204" pitchFamily="34" charset="0"/>
        <a:ea typeface="+mn-ea"/>
        <a:cs typeface="+mn-cs"/>
      </a:defRPr>
    </a:lvl6pPr>
    <a:lvl7pPr marL="2743200" algn="l" defTabSz="914400" rtl="0" eaLnBrk="1" latinLnBrk="1" hangingPunct="1">
      <a:defRPr sz="2400" b="1" kern="1200">
        <a:solidFill>
          <a:schemeClr val="tx1"/>
        </a:solidFill>
        <a:latin typeface="Arial" panose="020B0604020202020204" pitchFamily="34" charset="0"/>
        <a:ea typeface="+mn-ea"/>
        <a:cs typeface="+mn-cs"/>
      </a:defRPr>
    </a:lvl7pPr>
    <a:lvl8pPr marL="3200400" algn="l" defTabSz="914400" rtl="0" eaLnBrk="1" latinLnBrk="1" hangingPunct="1">
      <a:defRPr sz="2400" b="1" kern="1200">
        <a:solidFill>
          <a:schemeClr val="tx1"/>
        </a:solidFill>
        <a:latin typeface="Arial" panose="020B0604020202020204" pitchFamily="34" charset="0"/>
        <a:ea typeface="+mn-ea"/>
        <a:cs typeface="+mn-cs"/>
      </a:defRPr>
    </a:lvl8pPr>
    <a:lvl9pPr marL="3657600" algn="l" defTabSz="914400" rtl="0" eaLnBrk="1" latinLnBrk="1"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639">
          <p15:clr>
            <a:srgbClr val="A4A3A4"/>
          </p15:clr>
        </p15:guide>
      </p15:sldGuideLst>
    </p:ext>
    <p:ext uri="{2D200454-40CA-4A62-9FC3-DE9A4176ACB9}">
      <p15:notesGuideLst xmlns:p15="http://schemas.microsoft.com/office/powerpoint/2012/main">
        <p15:guide id="1" orient="horz" pos="3129"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A8B00"/>
    <a:srgbClr val="0000FF"/>
    <a:srgbClr val="FF0000"/>
    <a:srgbClr val="00FFFF"/>
    <a:srgbClr val="0070C0"/>
    <a:srgbClr val="CCECFF"/>
    <a:srgbClr val="CCCCFF"/>
    <a:srgbClr val="99CC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286AD1-C3FC-4A29-B3BE-F9194530CF64}" v="15" dt="2023-11-20T15:49:41.2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44" autoAdjust="0"/>
    <p:restoredTop sz="89064" autoAdjust="0"/>
  </p:normalViewPr>
  <p:slideViewPr>
    <p:cSldViewPr snapToGrid="0" snapToObjects="1">
      <p:cViewPr>
        <p:scale>
          <a:sx n="75" d="100"/>
          <a:sy n="75" d="100"/>
        </p:scale>
        <p:origin x="1579" y="139"/>
      </p:cViewPr>
      <p:guideLst>
        <p:guide orient="horz"/>
        <p:guide pos="26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80" d="100"/>
          <a:sy n="80" d="100"/>
        </p:scale>
        <p:origin x="-1632" y="-120"/>
      </p:cViewPr>
      <p:guideLst>
        <p:guide orient="horz" pos="3129"/>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 Hyeok Kim" userId="8309d3536c33bced" providerId="LiveId" clId="{6BF0D10B-78F2-4FD3-8E73-BA4B0BA882AC}"/>
    <pc:docChg chg="undo custSel addSld delSld modSld sldOrd">
      <pc:chgData name="Ji Hyeok Kim" userId="8309d3536c33bced" providerId="LiveId" clId="{6BF0D10B-78F2-4FD3-8E73-BA4B0BA882AC}" dt="2023-11-21T14:17:31.107" v="3314" actId="47"/>
      <pc:docMkLst>
        <pc:docMk/>
      </pc:docMkLst>
      <pc:sldChg chg="addSp delSp modSp mod">
        <pc:chgData name="Ji Hyeok Kim" userId="8309d3536c33bced" providerId="LiveId" clId="{6BF0D10B-78F2-4FD3-8E73-BA4B0BA882AC}" dt="2023-11-15T12:27:41.056" v="182" actId="1076"/>
        <pc:sldMkLst>
          <pc:docMk/>
          <pc:sldMk cId="0" sldId="256"/>
        </pc:sldMkLst>
        <pc:spChg chg="mod">
          <ac:chgData name="Ji Hyeok Kim" userId="8309d3536c33bced" providerId="LiveId" clId="{6BF0D10B-78F2-4FD3-8E73-BA4B0BA882AC}" dt="2023-11-15T12:27:34.361" v="180" actId="403"/>
          <ac:spMkLst>
            <pc:docMk/>
            <pc:sldMk cId="0" sldId="256"/>
            <ac:spMk id="3" creationId="{F6F1502A-0A3B-E15B-C111-BA64861DDE64}"/>
          </ac:spMkLst>
        </pc:spChg>
        <pc:spChg chg="del">
          <ac:chgData name="Ji Hyeok Kim" userId="8309d3536c33bced" providerId="LiveId" clId="{6BF0D10B-78F2-4FD3-8E73-BA4B0BA882AC}" dt="2023-11-15T12:26:12.406" v="139" actId="478"/>
          <ac:spMkLst>
            <pc:docMk/>
            <pc:sldMk cId="0" sldId="256"/>
            <ac:spMk id="4" creationId="{886D05C9-4C51-3EAA-76D6-3FAB17EC7889}"/>
          </ac:spMkLst>
        </pc:spChg>
        <pc:spChg chg="add mod">
          <ac:chgData name="Ji Hyeok Kim" userId="8309d3536c33bced" providerId="LiveId" clId="{6BF0D10B-78F2-4FD3-8E73-BA4B0BA882AC}" dt="2023-11-15T12:27:12.623" v="175" actId="113"/>
          <ac:spMkLst>
            <pc:docMk/>
            <pc:sldMk cId="0" sldId="256"/>
            <ac:spMk id="5" creationId="{D7A03946-739A-D0DB-2E42-EE5B5E2B46AF}"/>
          </ac:spMkLst>
        </pc:spChg>
        <pc:spChg chg="mod">
          <ac:chgData name="Ji Hyeok Kim" userId="8309d3536c33bced" providerId="LiveId" clId="{6BF0D10B-78F2-4FD3-8E73-BA4B0BA882AC}" dt="2023-11-15T12:26:07.880" v="138" actId="404"/>
          <ac:spMkLst>
            <pc:docMk/>
            <pc:sldMk cId="0" sldId="256"/>
            <ac:spMk id="3074" creationId="{00000000-0000-0000-0000-000000000000}"/>
          </ac:spMkLst>
        </pc:spChg>
        <pc:spChg chg="mod">
          <ac:chgData name="Ji Hyeok Kim" userId="8309d3536c33bced" providerId="LiveId" clId="{6BF0D10B-78F2-4FD3-8E73-BA4B0BA882AC}" dt="2023-11-15T12:27:41.056" v="182" actId="1076"/>
          <ac:spMkLst>
            <pc:docMk/>
            <pc:sldMk cId="0" sldId="256"/>
            <ac:spMk id="3075" creationId="{00000000-0000-0000-0000-000000000000}"/>
          </ac:spMkLst>
        </pc:spChg>
        <pc:picChg chg="del">
          <ac:chgData name="Ji Hyeok Kim" userId="8309d3536c33bced" providerId="LiveId" clId="{6BF0D10B-78F2-4FD3-8E73-BA4B0BA882AC}" dt="2023-11-15T12:26:12.789" v="140" actId="478"/>
          <ac:picMkLst>
            <pc:docMk/>
            <pc:sldMk cId="0" sldId="256"/>
            <ac:picMk id="2" creationId="{5C527BD7-9AC2-D3B7-20E2-ED45E9006088}"/>
          </ac:picMkLst>
        </pc:picChg>
      </pc:sldChg>
      <pc:sldChg chg="addSp delSp modSp mod modAnim modNotesTx">
        <pc:chgData name="Ji Hyeok Kim" userId="8309d3536c33bced" providerId="LiveId" clId="{6BF0D10B-78F2-4FD3-8E73-BA4B0BA882AC}" dt="2023-11-21T03:56:33.772" v="926" actId="14100"/>
        <pc:sldMkLst>
          <pc:docMk/>
          <pc:sldMk cId="4058450755" sldId="263"/>
        </pc:sldMkLst>
        <pc:spChg chg="del">
          <ac:chgData name="Ji Hyeok Kim" userId="8309d3536c33bced" providerId="LiveId" clId="{6BF0D10B-78F2-4FD3-8E73-BA4B0BA882AC}" dt="2023-11-21T02:14:20.791" v="183" actId="478"/>
          <ac:spMkLst>
            <pc:docMk/>
            <pc:sldMk cId="4058450755" sldId="263"/>
            <ac:spMk id="2" creationId="{A7807A40-5DBB-AFCB-C1A2-AE8D7B477164}"/>
          </ac:spMkLst>
        </pc:spChg>
        <pc:spChg chg="del">
          <ac:chgData name="Ji Hyeok Kim" userId="8309d3536c33bced" providerId="LiveId" clId="{6BF0D10B-78F2-4FD3-8E73-BA4B0BA882AC}" dt="2023-11-21T02:14:22.141" v="184" actId="478"/>
          <ac:spMkLst>
            <pc:docMk/>
            <pc:sldMk cId="4058450755" sldId="263"/>
            <ac:spMk id="6" creationId="{B484DF0A-FCBC-F7F8-0268-39D67D509FE5}"/>
          </ac:spMkLst>
        </pc:spChg>
        <pc:spChg chg="mod">
          <ac:chgData name="Ji Hyeok Kim" userId="8309d3536c33bced" providerId="LiveId" clId="{6BF0D10B-78F2-4FD3-8E73-BA4B0BA882AC}" dt="2023-11-21T02:34:51.842" v="430" actId="20577"/>
          <ac:spMkLst>
            <pc:docMk/>
            <pc:sldMk cId="4058450755" sldId="263"/>
            <ac:spMk id="8" creationId="{287BEB4B-202D-2F48-708A-8118830EB90F}"/>
          </ac:spMkLst>
        </pc:spChg>
        <pc:picChg chg="add del mod">
          <ac:chgData name="Ji Hyeok Kim" userId="8309d3536c33bced" providerId="LiveId" clId="{6BF0D10B-78F2-4FD3-8E73-BA4B0BA882AC}" dt="2023-11-21T03:56:13.566" v="923" actId="478"/>
          <ac:picMkLst>
            <pc:docMk/>
            <pc:sldMk cId="4058450755" sldId="263"/>
            <ac:picMk id="4" creationId="{18D7D5A3-144B-6DC6-F85A-DC775642FD19}"/>
          </ac:picMkLst>
        </pc:picChg>
        <pc:picChg chg="add mod">
          <ac:chgData name="Ji Hyeok Kim" userId="8309d3536c33bced" providerId="LiveId" clId="{6BF0D10B-78F2-4FD3-8E73-BA4B0BA882AC}" dt="2023-11-21T02:32:04.033" v="394" actId="1036"/>
          <ac:picMkLst>
            <pc:docMk/>
            <pc:sldMk cId="4058450755" sldId="263"/>
            <ac:picMk id="7" creationId="{2ED970D7-582B-3667-5C2B-1F11BD69734F}"/>
          </ac:picMkLst>
        </pc:picChg>
        <pc:picChg chg="add mod">
          <ac:chgData name="Ji Hyeok Kim" userId="8309d3536c33bced" providerId="LiveId" clId="{6BF0D10B-78F2-4FD3-8E73-BA4B0BA882AC}" dt="2023-11-21T03:56:33.772" v="926" actId="14100"/>
          <ac:picMkLst>
            <pc:docMk/>
            <pc:sldMk cId="4058450755" sldId="263"/>
            <ac:picMk id="9" creationId="{DDB56EA0-DD0B-1FCB-261C-AE9D574BDE40}"/>
          </ac:picMkLst>
        </pc:picChg>
      </pc:sldChg>
      <pc:sldChg chg="addSp delSp modSp mod modNotesTx">
        <pc:chgData name="Ji Hyeok Kim" userId="8309d3536c33bced" providerId="LiveId" clId="{6BF0D10B-78F2-4FD3-8E73-BA4B0BA882AC}" dt="2023-11-21T12:47:45.941" v="1884" actId="20577"/>
        <pc:sldMkLst>
          <pc:docMk/>
          <pc:sldMk cId="4260234547" sldId="270"/>
        </pc:sldMkLst>
        <pc:spChg chg="del">
          <ac:chgData name="Ji Hyeok Kim" userId="8309d3536c33bced" providerId="LiveId" clId="{6BF0D10B-78F2-4FD3-8E73-BA4B0BA882AC}" dt="2023-11-21T04:41:58.291" v="1436" actId="478"/>
          <ac:spMkLst>
            <pc:docMk/>
            <pc:sldMk cId="4260234547" sldId="270"/>
            <ac:spMk id="2" creationId="{A7807A40-5DBB-AFCB-C1A2-AE8D7B477164}"/>
          </ac:spMkLst>
        </pc:spChg>
        <pc:spChg chg="del">
          <ac:chgData name="Ji Hyeok Kim" userId="8309d3536c33bced" providerId="LiveId" clId="{6BF0D10B-78F2-4FD3-8E73-BA4B0BA882AC}" dt="2023-11-21T04:40:35.999" v="1432" actId="478"/>
          <ac:spMkLst>
            <pc:docMk/>
            <pc:sldMk cId="4260234547" sldId="270"/>
            <ac:spMk id="5" creationId="{5AE4828F-B6E1-CDE8-A3F4-82D82B04FD72}"/>
          </ac:spMkLst>
        </pc:spChg>
        <pc:spChg chg="del">
          <ac:chgData name="Ji Hyeok Kim" userId="8309d3536c33bced" providerId="LiveId" clId="{6BF0D10B-78F2-4FD3-8E73-BA4B0BA882AC}" dt="2023-11-21T04:40:40.053" v="1435" actId="478"/>
          <ac:spMkLst>
            <pc:docMk/>
            <pc:sldMk cId="4260234547" sldId="270"/>
            <ac:spMk id="6" creationId="{B484DF0A-FCBC-F7F8-0268-39D67D509FE5}"/>
          </ac:spMkLst>
        </pc:spChg>
        <pc:spChg chg="del mod">
          <ac:chgData name="Ji Hyeok Kim" userId="8309d3536c33bced" providerId="LiveId" clId="{6BF0D10B-78F2-4FD3-8E73-BA4B0BA882AC}" dt="2023-11-21T04:40:37.313" v="1434" actId="478"/>
          <ac:spMkLst>
            <pc:docMk/>
            <pc:sldMk cId="4260234547" sldId="270"/>
            <ac:spMk id="7" creationId="{D180FFB2-254E-E403-470F-ED2A22A5D73C}"/>
          </ac:spMkLst>
        </pc:spChg>
        <pc:spChg chg="del mod">
          <ac:chgData name="Ji Hyeok Kim" userId="8309d3536c33bced" providerId="LiveId" clId="{6BF0D10B-78F2-4FD3-8E73-BA4B0BA882AC}" dt="2023-11-21T04:48:59.274" v="1575" actId="478"/>
          <ac:spMkLst>
            <pc:docMk/>
            <pc:sldMk cId="4260234547" sldId="270"/>
            <ac:spMk id="8" creationId="{287BEB4B-202D-2F48-708A-8118830EB90F}"/>
          </ac:spMkLst>
        </pc:spChg>
        <pc:spChg chg="add mod">
          <ac:chgData name="Ji Hyeok Kim" userId="8309d3536c33bced" providerId="LiveId" clId="{6BF0D10B-78F2-4FD3-8E73-BA4B0BA882AC}" dt="2023-11-21T12:34:29.390" v="1876" actId="2710"/>
          <ac:spMkLst>
            <pc:docMk/>
            <pc:sldMk cId="4260234547" sldId="270"/>
            <ac:spMk id="11" creationId="{8A3F8A4B-9C17-09A8-13B1-46C9CE589217}"/>
          </ac:spMkLst>
        </pc:spChg>
        <pc:spChg chg="add del">
          <ac:chgData name="Ji Hyeok Kim" userId="8309d3536c33bced" providerId="LiveId" clId="{6BF0D10B-78F2-4FD3-8E73-BA4B0BA882AC}" dt="2023-11-21T04:45:28.112" v="1519" actId="22"/>
          <ac:spMkLst>
            <pc:docMk/>
            <pc:sldMk cId="4260234547" sldId="270"/>
            <ac:spMk id="13" creationId="{4C8BAB40-CDAF-C457-0685-74CC1A98D22A}"/>
          </ac:spMkLst>
        </pc:spChg>
        <pc:spChg chg="add mod">
          <ac:chgData name="Ji Hyeok Kim" userId="8309d3536c33bced" providerId="LiveId" clId="{6BF0D10B-78F2-4FD3-8E73-BA4B0BA882AC}" dt="2023-11-21T12:34:31.447" v="1877" actId="2710"/>
          <ac:spMkLst>
            <pc:docMk/>
            <pc:sldMk cId="4260234547" sldId="270"/>
            <ac:spMk id="14" creationId="{977F2C64-BBF3-F5CF-78DE-6812230DEFA3}"/>
          </ac:spMkLst>
        </pc:spChg>
        <pc:spChg chg="add mod">
          <ac:chgData name="Ji Hyeok Kim" userId="8309d3536c33bced" providerId="LiveId" clId="{6BF0D10B-78F2-4FD3-8E73-BA4B0BA882AC}" dt="2023-11-21T12:34:36.582" v="1878" actId="1035"/>
          <ac:spMkLst>
            <pc:docMk/>
            <pc:sldMk cId="4260234547" sldId="270"/>
            <ac:spMk id="15" creationId="{FAEE4ECE-B303-E892-18F8-3277030747F2}"/>
          </ac:spMkLst>
        </pc:spChg>
        <pc:spChg chg="add mod">
          <ac:chgData name="Ji Hyeok Kim" userId="8309d3536c33bced" providerId="LiveId" clId="{6BF0D10B-78F2-4FD3-8E73-BA4B0BA882AC}" dt="2023-11-21T05:00:34.991" v="1645" actId="403"/>
          <ac:spMkLst>
            <pc:docMk/>
            <pc:sldMk cId="4260234547" sldId="270"/>
            <ac:spMk id="16" creationId="{BC059B20-383E-E521-EB14-0150ADC3384B}"/>
          </ac:spMkLst>
        </pc:spChg>
        <pc:spChg chg="mod">
          <ac:chgData name="Ji Hyeok Kim" userId="8309d3536c33bced" providerId="LiveId" clId="{6BF0D10B-78F2-4FD3-8E73-BA4B0BA882AC}" dt="2023-11-21T05:00:11.942" v="1607" actId="20577"/>
          <ac:spMkLst>
            <pc:docMk/>
            <pc:sldMk cId="4260234547" sldId="270"/>
            <ac:spMk id="5122" creationId="{00000000-0000-0000-0000-000000000000}"/>
          </ac:spMkLst>
        </pc:spChg>
        <pc:picChg chg="add mod">
          <ac:chgData name="Ji Hyeok Kim" userId="8309d3536c33bced" providerId="LiveId" clId="{6BF0D10B-78F2-4FD3-8E73-BA4B0BA882AC}" dt="2023-11-21T05:00:21.726" v="1635" actId="1036"/>
          <ac:picMkLst>
            <pc:docMk/>
            <pc:sldMk cId="4260234547" sldId="270"/>
            <ac:picMk id="4" creationId="{3EC3B7D6-64E5-A2A9-FC64-D2A83B521724}"/>
          </ac:picMkLst>
        </pc:picChg>
        <pc:picChg chg="add mod">
          <ac:chgData name="Ji Hyeok Kim" userId="8309d3536c33bced" providerId="LiveId" clId="{6BF0D10B-78F2-4FD3-8E73-BA4B0BA882AC}" dt="2023-11-21T05:00:21.726" v="1635" actId="1036"/>
          <ac:picMkLst>
            <pc:docMk/>
            <pc:sldMk cId="4260234547" sldId="270"/>
            <ac:picMk id="10" creationId="{4FE82C34-D67B-8D3C-1FFF-82165CD0B49B}"/>
          </ac:picMkLst>
        </pc:picChg>
      </pc:sldChg>
      <pc:sldChg chg="addSp delSp modSp mod modNotesTx">
        <pc:chgData name="Ji Hyeok Kim" userId="8309d3536c33bced" providerId="LiveId" clId="{6BF0D10B-78F2-4FD3-8E73-BA4B0BA882AC}" dt="2023-11-21T13:17:19.247" v="2279" actId="1076"/>
        <pc:sldMkLst>
          <pc:docMk/>
          <pc:sldMk cId="847844017" sldId="271"/>
        </pc:sldMkLst>
        <pc:spChg chg="mod">
          <ac:chgData name="Ji Hyeok Kim" userId="8309d3536c33bced" providerId="LiveId" clId="{6BF0D10B-78F2-4FD3-8E73-BA4B0BA882AC}" dt="2023-11-21T05:01:44.726" v="1686" actId="20577"/>
          <ac:spMkLst>
            <pc:docMk/>
            <pc:sldMk cId="847844017" sldId="271"/>
            <ac:spMk id="2" creationId="{A7807A40-5DBB-AFCB-C1A2-AE8D7B477164}"/>
          </ac:spMkLst>
        </pc:spChg>
        <pc:spChg chg="del">
          <ac:chgData name="Ji Hyeok Kim" userId="8309d3536c33bced" providerId="LiveId" clId="{6BF0D10B-78F2-4FD3-8E73-BA4B0BA882AC}" dt="2023-11-21T12:49:07.094" v="1894" actId="478"/>
          <ac:spMkLst>
            <pc:docMk/>
            <pc:sldMk cId="847844017" sldId="271"/>
            <ac:spMk id="5" creationId="{5AE4828F-B6E1-CDE8-A3F4-82D82B04FD72}"/>
          </ac:spMkLst>
        </pc:spChg>
        <pc:spChg chg="del">
          <ac:chgData name="Ji Hyeok Kim" userId="8309d3536c33bced" providerId="LiveId" clId="{6BF0D10B-78F2-4FD3-8E73-BA4B0BA882AC}" dt="2023-11-21T12:53:49.621" v="1898" actId="478"/>
          <ac:spMkLst>
            <pc:docMk/>
            <pc:sldMk cId="847844017" sldId="271"/>
            <ac:spMk id="6" creationId="{B484DF0A-FCBC-F7F8-0268-39D67D509FE5}"/>
          </ac:spMkLst>
        </pc:spChg>
        <pc:spChg chg="del">
          <ac:chgData name="Ji Hyeok Kim" userId="8309d3536c33bced" providerId="LiveId" clId="{6BF0D10B-78F2-4FD3-8E73-BA4B0BA882AC}" dt="2023-11-21T12:49:08.226" v="1895" actId="478"/>
          <ac:spMkLst>
            <pc:docMk/>
            <pc:sldMk cId="847844017" sldId="271"/>
            <ac:spMk id="7" creationId="{D180FFB2-254E-E403-470F-ED2A22A5D73C}"/>
          </ac:spMkLst>
        </pc:spChg>
        <pc:spChg chg="del">
          <ac:chgData name="Ji Hyeok Kim" userId="8309d3536c33bced" providerId="LiveId" clId="{6BF0D10B-78F2-4FD3-8E73-BA4B0BA882AC}" dt="2023-11-21T12:53:52.257" v="1899" actId="21"/>
          <ac:spMkLst>
            <pc:docMk/>
            <pc:sldMk cId="847844017" sldId="271"/>
            <ac:spMk id="8" creationId="{287BEB4B-202D-2F48-708A-8118830EB90F}"/>
          </ac:spMkLst>
        </pc:spChg>
        <pc:spChg chg="add mod">
          <ac:chgData name="Ji Hyeok Kim" userId="8309d3536c33bced" providerId="LiveId" clId="{6BF0D10B-78F2-4FD3-8E73-BA4B0BA882AC}" dt="2023-11-21T13:15:41.440" v="2274" actId="20577"/>
          <ac:spMkLst>
            <pc:docMk/>
            <pc:sldMk cId="847844017" sldId="271"/>
            <ac:spMk id="9" creationId="{8FC02D6B-2020-278E-CAAD-5A4E83219845}"/>
          </ac:spMkLst>
        </pc:spChg>
        <pc:spChg chg="add mod">
          <ac:chgData name="Ji Hyeok Kim" userId="8309d3536c33bced" providerId="LiveId" clId="{6BF0D10B-78F2-4FD3-8E73-BA4B0BA882AC}" dt="2023-11-21T13:04:18.546" v="2077" actId="1076"/>
          <ac:spMkLst>
            <pc:docMk/>
            <pc:sldMk cId="847844017" sldId="271"/>
            <ac:spMk id="10" creationId="{8F0EA2C6-F1E6-0A1A-5C55-9D2B401F9286}"/>
          </ac:spMkLst>
        </pc:spChg>
        <pc:spChg chg="add mod ord">
          <ac:chgData name="Ji Hyeok Kim" userId="8309d3536c33bced" providerId="LiveId" clId="{6BF0D10B-78F2-4FD3-8E73-BA4B0BA882AC}" dt="2023-11-21T13:04:18.546" v="2077" actId="1076"/>
          <ac:spMkLst>
            <pc:docMk/>
            <pc:sldMk cId="847844017" sldId="271"/>
            <ac:spMk id="11" creationId="{FCEA1987-9CAE-27A5-F781-AD62ECD321A4}"/>
          </ac:spMkLst>
        </pc:spChg>
        <pc:spChg chg="add mod ord">
          <ac:chgData name="Ji Hyeok Kim" userId="8309d3536c33bced" providerId="LiveId" clId="{6BF0D10B-78F2-4FD3-8E73-BA4B0BA882AC}" dt="2023-11-21T13:04:18.546" v="2077" actId="1076"/>
          <ac:spMkLst>
            <pc:docMk/>
            <pc:sldMk cId="847844017" sldId="271"/>
            <ac:spMk id="12" creationId="{EECB51FD-305A-04CF-4578-413A8E775647}"/>
          </ac:spMkLst>
        </pc:spChg>
        <pc:spChg chg="add mod">
          <ac:chgData name="Ji Hyeok Kim" userId="8309d3536c33bced" providerId="LiveId" clId="{6BF0D10B-78F2-4FD3-8E73-BA4B0BA882AC}" dt="2023-11-21T13:10:24.981" v="2080" actId="113"/>
          <ac:spMkLst>
            <pc:docMk/>
            <pc:sldMk cId="847844017" sldId="271"/>
            <ac:spMk id="13" creationId="{E6066FC3-7A12-D939-2716-E392DAADE130}"/>
          </ac:spMkLst>
        </pc:spChg>
        <pc:spChg chg="add mod">
          <ac:chgData name="Ji Hyeok Kim" userId="8309d3536c33bced" providerId="LiveId" clId="{6BF0D10B-78F2-4FD3-8E73-BA4B0BA882AC}" dt="2023-11-21T13:04:18.546" v="2077" actId="1076"/>
          <ac:spMkLst>
            <pc:docMk/>
            <pc:sldMk cId="847844017" sldId="271"/>
            <ac:spMk id="14" creationId="{752730DC-0423-F709-527F-9313203BF7D3}"/>
          </ac:spMkLst>
        </pc:spChg>
        <pc:spChg chg="add mod">
          <ac:chgData name="Ji Hyeok Kim" userId="8309d3536c33bced" providerId="LiveId" clId="{6BF0D10B-78F2-4FD3-8E73-BA4B0BA882AC}" dt="2023-11-21T13:04:18.546" v="2077" actId="1076"/>
          <ac:spMkLst>
            <pc:docMk/>
            <pc:sldMk cId="847844017" sldId="271"/>
            <ac:spMk id="15" creationId="{FDD849AC-8D19-843C-8F31-1AA932DDCECA}"/>
          </ac:spMkLst>
        </pc:spChg>
        <pc:spChg chg="add mod">
          <ac:chgData name="Ji Hyeok Kim" userId="8309d3536c33bced" providerId="LiveId" clId="{6BF0D10B-78F2-4FD3-8E73-BA4B0BA882AC}" dt="2023-11-21T13:04:18.546" v="2077" actId="1076"/>
          <ac:spMkLst>
            <pc:docMk/>
            <pc:sldMk cId="847844017" sldId="271"/>
            <ac:spMk id="16" creationId="{BF21608E-448A-34C7-ABAC-ACCAB5B8A445}"/>
          </ac:spMkLst>
        </pc:spChg>
        <pc:spChg chg="add mod">
          <ac:chgData name="Ji Hyeok Kim" userId="8309d3536c33bced" providerId="LiveId" clId="{6BF0D10B-78F2-4FD3-8E73-BA4B0BA882AC}" dt="2023-11-21T13:04:18.546" v="2077" actId="1076"/>
          <ac:spMkLst>
            <pc:docMk/>
            <pc:sldMk cId="847844017" sldId="271"/>
            <ac:spMk id="17" creationId="{8F7430D6-9C00-4FD5-AEFD-059ED2F9F42E}"/>
          </ac:spMkLst>
        </pc:spChg>
        <pc:spChg chg="add del mod">
          <ac:chgData name="Ji Hyeok Kim" userId="8309d3536c33bced" providerId="LiveId" clId="{6BF0D10B-78F2-4FD3-8E73-BA4B0BA882AC}" dt="2023-11-21T13:04:14.342" v="2076" actId="478"/>
          <ac:spMkLst>
            <pc:docMk/>
            <pc:sldMk cId="847844017" sldId="271"/>
            <ac:spMk id="18" creationId="{BD18913D-A273-5A59-CB18-88CF55B7A7EC}"/>
          </ac:spMkLst>
        </pc:spChg>
        <pc:spChg chg="add mod">
          <ac:chgData name="Ji Hyeok Kim" userId="8309d3536c33bced" providerId="LiveId" clId="{6BF0D10B-78F2-4FD3-8E73-BA4B0BA882AC}" dt="2023-11-21T13:17:08.023" v="2278" actId="1076"/>
          <ac:spMkLst>
            <pc:docMk/>
            <pc:sldMk cId="847844017" sldId="271"/>
            <ac:spMk id="19" creationId="{DDD83EC5-4E6B-A3F5-24BA-A992CD39D941}"/>
          </ac:spMkLst>
        </pc:spChg>
        <pc:picChg chg="add mod">
          <ac:chgData name="Ji Hyeok Kim" userId="8309d3536c33bced" providerId="LiveId" clId="{6BF0D10B-78F2-4FD3-8E73-BA4B0BA882AC}" dt="2023-11-21T13:17:19.247" v="2279" actId="1076"/>
          <ac:picMkLst>
            <pc:docMk/>
            <pc:sldMk cId="847844017" sldId="271"/>
            <ac:picMk id="4" creationId="{AD4D763E-29A8-5A92-63D3-55FAD8A2800F}"/>
          </ac:picMkLst>
        </pc:picChg>
      </pc:sldChg>
      <pc:sldChg chg="modSp mod modNotesTx">
        <pc:chgData name="Ji Hyeok Kim" userId="8309d3536c33bced" providerId="LiveId" clId="{6BF0D10B-78F2-4FD3-8E73-BA4B0BA882AC}" dt="2023-11-21T12:47:56.223" v="1890" actId="20577"/>
        <pc:sldMkLst>
          <pc:docMk/>
          <pc:sldMk cId="213425779" sldId="272"/>
        </pc:sldMkLst>
        <pc:spChg chg="mod">
          <ac:chgData name="Ji Hyeok Kim" userId="8309d3536c33bced" providerId="LiveId" clId="{6BF0D10B-78F2-4FD3-8E73-BA4B0BA882AC}" dt="2023-11-21T05:03:54.388" v="1836" actId="20577"/>
          <ac:spMkLst>
            <pc:docMk/>
            <pc:sldMk cId="213425779" sldId="272"/>
            <ac:spMk id="2" creationId="{A7807A40-5DBB-AFCB-C1A2-AE8D7B477164}"/>
          </ac:spMkLst>
        </pc:spChg>
      </pc:sldChg>
      <pc:sldChg chg="modNotesTx">
        <pc:chgData name="Ji Hyeok Kim" userId="8309d3536c33bced" providerId="LiveId" clId="{6BF0D10B-78F2-4FD3-8E73-BA4B0BA882AC}" dt="2023-11-21T12:48:01.228" v="1892" actId="20577"/>
        <pc:sldMkLst>
          <pc:docMk/>
          <pc:sldMk cId="503134308" sldId="273"/>
        </pc:sldMkLst>
      </pc:sldChg>
      <pc:sldChg chg="del">
        <pc:chgData name="Ji Hyeok Kim" userId="8309d3536c33bced" providerId="LiveId" clId="{6BF0D10B-78F2-4FD3-8E73-BA4B0BA882AC}" dt="2023-11-21T05:04:25.079" v="1875" actId="47"/>
        <pc:sldMkLst>
          <pc:docMk/>
          <pc:sldMk cId="593200235" sldId="274"/>
        </pc:sldMkLst>
      </pc:sldChg>
      <pc:sldChg chg="modNotesTx">
        <pc:chgData name="Ji Hyeok Kim" userId="8309d3536c33bced" providerId="LiveId" clId="{6BF0D10B-78F2-4FD3-8E73-BA4B0BA882AC}" dt="2023-11-21T12:48:03.283" v="1893" actId="20577"/>
        <pc:sldMkLst>
          <pc:docMk/>
          <pc:sldMk cId="177121582" sldId="275"/>
        </pc:sldMkLst>
      </pc:sldChg>
      <pc:sldChg chg="addSp delSp modSp add mod modNotesTx">
        <pc:chgData name="Ji Hyeok Kim" userId="8309d3536c33bced" providerId="LiveId" clId="{6BF0D10B-78F2-4FD3-8E73-BA4B0BA882AC}" dt="2023-11-21T12:36:06.044" v="1881" actId="20577"/>
        <pc:sldMkLst>
          <pc:docMk/>
          <pc:sldMk cId="1855994453" sldId="276"/>
        </pc:sldMkLst>
        <pc:spChg chg="add mod">
          <ac:chgData name="Ji Hyeok Kim" userId="8309d3536c33bced" providerId="LiveId" clId="{6BF0D10B-78F2-4FD3-8E73-BA4B0BA882AC}" dt="2023-11-21T03:40:17.768" v="681" actId="20577"/>
          <ac:spMkLst>
            <pc:docMk/>
            <pc:sldMk cId="1855994453" sldId="276"/>
            <ac:spMk id="5" creationId="{DCF824E3-8968-BF57-4179-41B58F50C68C}"/>
          </ac:spMkLst>
        </pc:spChg>
        <pc:spChg chg="add mod">
          <ac:chgData name="Ji Hyeok Kim" userId="8309d3536c33bced" providerId="LiveId" clId="{6BF0D10B-78F2-4FD3-8E73-BA4B0BA882AC}" dt="2023-11-21T04:00:41.314" v="1008" actId="1076"/>
          <ac:spMkLst>
            <pc:docMk/>
            <pc:sldMk cId="1855994453" sldId="276"/>
            <ac:spMk id="6" creationId="{3E4CAF85-C7D9-91A1-0B14-3DA825722FEE}"/>
          </ac:spMkLst>
        </pc:spChg>
        <pc:spChg chg="mod">
          <ac:chgData name="Ji Hyeok Kim" userId="8309d3536c33bced" providerId="LiveId" clId="{6BF0D10B-78F2-4FD3-8E73-BA4B0BA882AC}" dt="2023-11-21T03:41:35.851" v="838" actId="1036"/>
          <ac:spMkLst>
            <pc:docMk/>
            <pc:sldMk cId="1855994453" sldId="276"/>
            <ac:spMk id="8" creationId="{287BEB4B-202D-2F48-708A-8118830EB90F}"/>
          </ac:spMkLst>
        </pc:spChg>
        <pc:spChg chg="mod">
          <ac:chgData name="Ji Hyeok Kim" userId="8309d3536c33bced" providerId="LiveId" clId="{6BF0D10B-78F2-4FD3-8E73-BA4B0BA882AC}" dt="2023-11-21T12:36:06.044" v="1881" actId="20577"/>
          <ac:spMkLst>
            <pc:docMk/>
            <pc:sldMk cId="1855994453" sldId="276"/>
            <ac:spMk id="5122" creationId="{00000000-0000-0000-0000-000000000000}"/>
          </ac:spMkLst>
        </pc:spChg>
        <pc:picChg chg="add mod">
          <ac:chgData name="Ji Hyeok Kim" userId="8309d3536c33bced" providerId="LiveId" clId="{6BF0D10B-78F2-4FD3-8E73-BA4B0BA882AC}" dt="2023-11-21T03:41:39.644" v="842" actId="1036"/>
          <ac:picMkLst>
            <pc:docMk/>
            <pc:sldMk cId="1855994453" sldId="276"/>
            <ac:picMk id="3" creationId="{3B7B05E4-32BB-6239-DEFB-FEE728904E50}"/>
          </ac:picMkLst>
        </pc:picChg>
        <pc:picChg chg="del">
          <ac:chgData name="Ji Hyeok Kim" userId="8309d3536c33bced" providerId="LiveId" clId="{6BF0D10B-78F2-4FD3-8E73-BA4B0BA882AC}" dt="2023-11-21T02:43:12.272" v="531" actId="478"/>
          <ac:picMkLst>
            <pc:docMk/>
            <pc:sldMk cId="1855994453" sldId="276"/>
            <ac:picMk id="4" creationId="{18D7D5A3-144B-6DC6-F85A-DC775642FD19}"/>
          </ac:picMkLst>
        </pc:picChg>
        <pc:picChg chg="del">
          <ac:chgData name="Ji Hyeok Kim" userId="8309d3536c33bced" providerId="LiveId" clId="{6BF0D10B-78F2-4FD3-8E73-BA4B0BA882AC}" dt="2023-11-21T02:43:11.963" v="530" actId="478"/>
          <ac:picMkLst>
            <pc:docMk/>
            <pc:sldMk cId="1855994453" sldId="276"/>
            <ac:picMk id="7" creationId="{2ED970D7-582B-3667-5C2B-1F11BD69734F}"/>
          </ac:picMkLst>
        </pc:picChg>
      </pc:sldChg>
      <pc:sldChg chg="addSp delSp modSp add mod">
        <pc:chgData name="Ji Hyeok Kim" userId="8309d3536c33bced" providerId="LiveId" clId="{6BF0D10B-78F2-4FD3-8E73-BA4B0BA882AC}" dt="2023-11-21T12:36:09.287" v="1882" actId="20577"/>
        <pc:sldMkLst>
          <pc:docMk/>
          <pc:sldMk cId="1841205425" sldId="277"/>
        </pc:sldMkLst>
        <pc:spChg chg="add mod">
          <ac:chgData name="Ji Hyeok Kim" userId="8309d3536c33bced" providerId="LiveId" clId="{6BF0D10B-78F2-4FD3-8E73-BA4B0BA882AC}" dt="2023-11-21T04:05:52.723" v="1036" actId="1076"/>
          <ac:spMkLst>
            <pc:docMk/>
            <pc:sldMk cId="1841205425" sldId="277"/>
            <ac:spMk id="2" creationId="{122CE6DA-BA34-D526-2985-C05F46D3852F}"/>
          </ac:spMkLst>
        </pc:spChg>
        <pc:spChg chg="mod">
          <ac:chgData name="Ji Hyeok Kim" userId="8309d3536c33bced" providerId="LiveId" clId="{6BF0D10B-78F2-4FD3-8E73-BA4B0BA882AC}" dt="2023-11-21T04:08:12.185" v="1223" actId="20577"/>
          <ac:spMkLst>
            <pc:docMk/>
            <pc:sldMk cId="1841205425" sldId="277"/>
            <ac:spMk id="5" creationId="{DCF824E3-8968-BF57-4179-41B58F50C68C}"/>
          </ac:spMkLst>
        </pc:spChg>
        <pc:spChg chg="mod">
          <ac:chgData name="Ji Hyeok Kim" userId="8309d3536c33bced" providerId="LiveId" clId="{6BF0D10B-78F2-4FD3-8E73-BA4B0BA882AC}" dt="2023-11-21T04:07:36.329" v="1193" actId="20577"/>
          <ac:spMkLst>
            <pc:docMk/>
            <pc:sldMk cId="1841205425" sldId="277"/>
            <ac:spMk id="8" creationId="{287BEB4B-202D-2F48-708A-8118830EB90F}"/>
          </ac:spMkLst>
        </pc:spChg>
        <pc:spChg chg="mod">
          <ac:chgData name="Ji Hyeok Kim" userId="8309d3536c33bced" providerId="LiveId" clId="{6BF0D10B-78F2-4FD3-8E73-BA4B0BA882AC}" dt="2023-11-21T12:36:09.287" v="1882" actId="20577"/>
          <ac:spMkLst>
            <pc:docMk/>
            <pc:sldMk cId="1841205425" sldId="277"/>
            <ac:spMk id="5122" creationId="{00000000-0000-0000-0000-000000000000}"/>
          </ac:spMkLst>
        </pc:spChg>
        <pc:picChg chg="del">
          <ac:chgData name="Ji Hyeok Kim" userId="8309d3536c33bced" providerId="LiveId" clId="{6BF0D10B-78F2-4FD3-8E73-BA4B0BA882AC}" dt="2023-11-21T03:43:06.624" v="884" actId="478"/>
          <ac:picMkLst>
            <pc:docMk/>
            <pc:sldMk cId="1841205425" sldId="277"/>
            <ac:picMk id="3" creationId="{3B7B05E4-32BB-6239-DEFB-FEE728904E50}"/>
          </ac:picMkLst>
        </pc:picChg>
        <pc:picChg chg="add del mod">
          <ac:chgData name="Ji Hyeok Kim" userId="8309d3536c33bced" providerId="LiveId" clId="{6BF0D10B-78F2-4FD3-8E73-BA4B0BA882AC}" dt="2023-11-21T04:05:38.488" v="1029" actId="478"/>
          <ac:picMkLst>
            <pc:docMk/>
            <pc:sldMk cId="1841205425" sldId="277"/>
            <ac:picMk id="6" creationId="{4A17352A-BE48-100C-7EC6-AD27204D19B5}"/>
          </ac:picMkLst>
        </pc:picChg>
        <pc:picChg chg="add mod">
          <ac:chgData name="Ji Hyeok Kim" userId="8309d3536c33bced" providerId="LiveId" clId="{6BF0D10B-78F2-4FD3-8E73-BA4B0BA882AC}" dt="2023-11-21T04:05:54.466" v="1037" actId="1076"/>
          <ac:picMkLst>
            <pc:docMk/>
            <pc:sldMk cId="1841205425" sldId="277"/>
            <ac:picMk id="9" creationId="{A5BE76DC-F0D3-7B69-36C4-E9B241FC5387}"/>
          </ac:picMkLst>
        </pc:picChg>
      </pc:sldChg>
      <pc:sldChg chg="addSp delSp modSp add mod">
        <pc:chgData name="Ji Hyeok Kim" userId="8309d3536c33bced" providerId="LiveId" clId="{6BF0D10B-78F2-4FD3-8E73-BA4B0BA882AC}" dt="2023-11-21T12:36:13.741" v="1883" actId="20577"/>
        <pc:sldMkLst>
          <pc:docMk/>
          <pc:sldMk cId="3678417058" sldId="278"/>
        </pc:sldMkLst>
        <pc:spChg chg="mod">
          <ac:chgData name="Ji Hyeok Kim" userId="8309d3536c33bced" providerId="LiveId" clId="{6BF0D10B-78F2-4FD3-8E73-BA4B0BA882AC}" dt="2023-11-21T04:35:41.741" v="1284"/>
          <ac:spMkLst>
            <pc:docMk/>
            <pc:sldMk cId="3678417058" sldId="278"/>
            <ac:spMk id="2" creationId="{122CE6DA-BA34-D526-2985-C05F46D3852F}"/>
          </ac:spMkLst>
        </pc:spChg>
        <pc:spChg chg="mod">
          <ac:chgData name="Ji Hyeok Kim" userId="8309d3536c33bced" providerId="LiveId" clId="{6BF0D10B-78F2-4FD3-8E73-BA4B0BA882AC}" dt="2023-11-21T04:08:31.830" v="1273" actId="20577"/>
          <ac:spMkLst>
            <pc:docMk/>
            <pc:sldMk cId="3678417058" sldId="278"/>
            <ac:spMk id="5" creationId="{DCF824E3-8968-BF57-4179-41B58F50C68C}"/>
          </ac:spMkLst>
        </pc:spChg>
        <pc:spChg chg="mod">
          <ac:chgData name="Ji Hyeok Kim" userId="8309d3536c33bced" providerId="LiveId" clId="{6BF0D10B-78F2-4FD3-8E73-BA4B0BA882AC}" dt="2023-11-21T04:39:08.864" v="1423" actId="115"/>
          <ac:spMkLst>
            <pc:docMk/>
            <pc:sldMk cId="3678417058" sldId="278"/>
            <ac:spMk id="8" creationId="{287BEB4B-202D-2F48-708A-8118830EB90F}"/>
          </ac:spMkLst>
        </pc:spChg>
        <pc:spChg chg="mod">
          <ac:chgData name="Ji Hyeok Kim" userId="8309d3536c33bced" providerId="LiveId" clId="{6BF0D10B-78F2-4FD3-8E73-BA4B0BA882AC}" dt="2023-11-21T12:36:13.741" v="1883" actId="20577"/>
          <ac:spMkLst>
            <pc:docMk/>
            <pc:sldMk cId="3678417058" sldId="278"/>
            <ac:spMk id="5122" creationId="{00000000-0000-0000-0000-000000000000}"/>
          </ac:spMkLst>
        </pc:spChg>
        <pc:picChg chg="add mod">
          <ac:chgData name="Ji Hyeok Kim" userId="8309d3536c33bced" providerId="LiveId" clId="{6BF0D10B-78F2-4FD3-8E73-BA4B0BA882AC}" dt="2023-11-21T04:35:29.143" v="1283" actId="14100"/>
          <ac:picMkLst>
            <pc:docMk/>
            <pc:sldMk cId="3678417058" sldId="278"/>
            <ac:picMk id="4" creationId="{9DD4645B-655F-D6F9-B296-1E4B32106888}"/>
          </ac:picMkLst>
        </pc:picChg>
        <pc:picChg chg="del">
          <ac:chgData name="Ji Hyeok Kim" userId="8309d3536c33bced" providerId="LiveId" clId="{6BF0D10B-78F2-4FD3-8E73-BA4B0BA882AC}" dt="2023-11-21T04:08:34.428" v="1274" actId="478"/>
          <ac:picMkLst>
            <pc:docMk/>
            <pc:sldMk cId="3678417058" sldId="278"/>
            <ac:picMk id="9" creationId="{A5BE76DC-F0D3-7B69-36C4-E9B241FC5387}"/>
          </ac:picMkLst>
        </pc:picChg>
        <pc:picChg chg="add mod">
          <ac:chgData name="Ji Hyeok Kim" userId="8309d3536c33bced" providerId="LiveId" clId="{6BF0D10B-78F2-4FD3-8E73-BA4B0BA882AC}" dt="2023-11-21T04:36:35.879" v="1285" actId="1076"/>
          <ac:picMkLst>
            <pc:docMk/>
            <pc:sldMk cId="3678417058" sldId="278"/>
            <ac:picMk id="1026" creationId="{B6B262A9-2F8C-246E-ACDB-417D1E9312F3}"/>
          </ac:picMkLst>
        </pc:picChg>
      </pc:sldChg>
      <pc:sldChg chg="addSp delSp modSp add mod modNotesTx">
        <pc:chgData name="Ji Hyeok Kim" userId="8309d3536c33bced" providerId="LiveId" clId="{6BF0D10B-78F2-4FD3-8E73-BA4B0BA882AC}" dt="2023-11-21T13:35:59.815" v="2795" actId="20577"/>
        <pc:sldMkLst>
          <pc:docMk/>
          <pc:sldMk cId="949965462" sldId="279"/>
        </pc:sldMkLst>
        <pc:spChg chg="mod">
          <ac:chgData name="Ji Hyeok Kim" userId="8309d3536c33bced" providerId="LiveId" clId="{6BF0D10B-78F2-4FD3-8E73-BA4B0BA882AC}" dt="2023-11-21T05:02:37.592" v="1711" actId="20577"/>
          <ac:spMkLst>
            <pc:docMk/>
            <pc:sldMk cId="949965462" sldId="279"/>
            <ac:spMk id="2" creationId="{A7807A40-5DBB-AFCB-C1A2-AE8D7B477164}"/>
          </ac:spMkLst>
        </pc:spChg>
        <pc:spChg chg="del">
          <ac:chgData name="Ji Hyeok Kim" userId="8309d3536c33bced" providerId="LiveId" clId="{6BF0D10B-78F2-4FD3-8E73-BA4B0BA882AC}" dt="2023-11-21T13:20:32.580" v="2280" actId="478"/>
          <ac:spMkLst>
            <pc:docMk/>
            <pc:sldMk cId="949965462" sldId="279"/>
            <ac:spMk id="5" creationId="{5AE4828F-B6E1-CDE8-A3F4-82D82B04FD72}"/>
          </ac:spMkLst>
        </pc:spChg>
        <pc:spChg chg="del">
          <ac:chgData name="Ji Hyeok Kim" userId="8309d3536c33bced" providerId="LiveId" clId="{6BF0D10B-78F2-4FD3-8E73-BA4B0BA882AC}" dt="2023-11-21T13:20:45.557" v="2282" actId="478"/>
          <ac:spMkLst>
            <pc:docMk/>
            <pc:sldMk cId="949965462" sldId="279"/>
            <ac:spMk id="6" creationId="{B484DF0A-FCBC-F7F8-0268-39D67D509FE5}"/>
          </ac:spMkLst>
        </pc:spChg>
        <pc:spChg chg="del">
          <ac:chgData name="Ji Hyeok Kim" userId="8309d3536c33bced" providerId="LiveId" clId="{6BF0D10B-78F2-4FD3-8E73-BA4B0BA882AC}" dt="2023-11-21T13:20:33.937" v="2281" actId="478"/>
          <ac:spMkLst>
            <pc:docMk/>
            <pc:sldMk cId="949965462" sldId="279"/>
            <ac:spMk id="7" creationId="{D180FFB2-254E-E403-470F-ED2A22A5D73C}"/>
          </ac:spMkLst>
        </pc:spChg>
        <pc:spChg chg="del">
          <ac:chgData name="Ji Hyeok Kim" userId="8309d3536c33bced" providerId="LiveId" clId="{6BF0D10B-78F2-4FD3-8E73-BA4B0BA882AC}" dt="2023-11-21T13:20:46.605" v="2283" actId="478"/>
          <ac:spMkLst>
            <pc:docMk/>
            <pc:sldMk cId="949965462" sldId="279"/>
            <ac:spMk id="8" creationId="{287BEB4B-202D-2F48-708A-8118830EB90F}"/>
          </ac:spMkLst>
        </pc:spChg>
        <pc:spChg chg="add mod">
          <ac:chgData name="Ji Hyeok Kim" userId="8309d3536c33bced" providerId="LiveId" clId="{6BF0D10B-78F2-4FD3-8E73-BA4B0BA882AC}" dt="2023-11-21T13:27:22.557" v="2396" actId="14100"/>
          <ac:spMkLst>
            <pc:docMk/>
            <pc:sldMk cId="949965462" sldId="279"/>
            <ac:spMk id="9" creationId="{53E01183-BBD3-A8FB-9A8C-D0668E2F34E5}"/>
          </ac:spMkLst>
        </pc:spChg>
        <pc:spChg chg="add mod">
          <ac:chgData name="Ji Hyeok Kim" userId="8309d3536c33bced" providerId="LiveId" clId="{6BF0D10B-78F2-4FD3-8E73-BA4B0BA882AC}" dt="2023-11-21T13:24:15.150" v="2372" actId="1076"/>
          <ac:spMkLst>
            <pc:docMk/>
            <pc:sldMk cId="949965462" sldId="279"/>
            <ac:spMk id="10" creationId="{6B167D91-A452-C0C8-8370-AC940719B1E9}"/>
          </ac:spMkLst>
        </pc:spChg>
        <pc:spChg chg="add mod">
          <ac:chgData name="Ji Hyeok Kim" userId="8309d3536c33bced" providerId="LiveId" clId="{6BF0D10B-78F2-4FD3-8E73-BA4B0BA882AC}" dt="2023-11-21T13:26:46.934" v="2381" actId="14100"/>
          <ac:spMkLst>
            <pc:docMk/>
            <pc:sldMk cId="949965462" sldId="279"/>
            <ac:spMk id="11" creationId="{FCFDD51C-C5E7-E132-0477-25531AF07B6A}"/>
          </ac:spMkLst>
        </pc:spChg>
        <pc:spChg chg="add mod">
          <ac:chgData name="Ji Hyeok Kim" userId="8309d3536c33bced" providerId="LiveId" clId="{6BF0D10B-78F2-4FD3-8E73-BA4B0BA882AC}" dt="2023-11-21T13:27:18.829" v="2395" actId="1076"/>
          <ac:spMkLst>
            <pc:docMk/>
            <pc:sldMk cId="949965462" sldId="279"/>
            <ac:spMk id="12" creationId="{BDE8C39C-CF33-C6C9-8E66-31ED975B6D90}"/>
          </ac:spMkLst>
        </pc:spChg>
        <pc:picChg chg="add mod">
          <ac:chgData name="Ji Hyeok Kim" userId="8309d3536c33bced" providerId="LiveId" clId="{6BF0D10B-78F2-4FD3-8E73-BA4B0BA882AC}" dt="2023-11-21T13:20:59.477" v="2287" actId="1076"/>
          <ac:picMkLst>
            <pc:docMk/>
            <pc:sldMk cId="949965462" sldId="279"/>
            <ac:picMk id="4" creationId="{5E5EBD0E-2038-058F-AA10-8A7C065D4C40}"/>
          </ac:picMkLst>
        </pc:picChg>
        <pc:picChg chg="add mod">
          <ac:chgData name="Ji Hyeok Kim" userId="8309d3536c33bced" providerId="LiveId" clId="{6BF0D10B-78F2-4FD3-8E73-BA4B0BA882AC}" dt="2023-11-21T13:32:32.192" v="2635" actId="1076"/>
          <ac:picMkLst>
            <pc:docMk/>
            <pc:sldMk cId="949965462" sldId="279"/>
            <ac:picMk id="14" creationId="{E69EE7D2-AB81-A648-5C77-DE94B9A660B8}"/>
          </ac:picMkLst>
        </pc:picChg>
      </pc:sldChg>
      <pc:sldChg chg="modSp add del mod modNotesTx">
        <pc:chgData name="Ji Hyeok Kim" userId="8309d3536c33bced" providerId="LiveId" clId="{6BF0D10B-78F2-4FD3-8E73-BA4B0BA882AC}" dt="2023-11-21T14:17:31.107" v="3314" actId="47"/>
        <pc:sldMkLst>
          <pc:docMk/>
          <pc:sldMk cId="2896670945" sldId="280"/>
        </pc:sldMkLst>
        <pc:spChg chg="mod">
          <ac:chgData name="Ji Hyeok Kim" userId="8309d3536c33bced" providerId="LiveId" clId="{6BF0D10B-78F2-4FD3-8E73-BA4B0BA882AC}" dt="2023-11-21T05:02:43.439" v="1721" actId="20577"/>
          <ac:spMkLst>
            <pc:docMk/>
            <pc:sldMk cId="2896670945" sldId="280"/>
            <ac:spMk id="2" creationId="{A7807A40-5DBB-AFCB-C1A2-AE8D7B477164}"/>
          </ac:spMkLst>
        </pc:spChg>
      </pc:sldChg>
      <pc:sldChg chg="modSp add mod modNotesTx">
        <pc:chgData name="Ji Hyeok Kim" userId="8309d3536c33bced" providerId="LiveId" clId="{6BF0D10B-78F2-4FD3-8E73-BA4B0BA882AC}" dt="2023-11-21T12:47:52.644" v="1888" actId="20577"/>
        <pc:sldMkLst>
          <pc:docMk/>
          <pc:sldMk cId="3511693493" sldId="281"/>
        </pc:sldMkLst>
        <pc:spChg chg="mod">
          <ac:chgData name="Ji Hyeok Kim" userId="8309d3536c33bced" providerId="LiveId" clId="{6BF0D10B-78F2-4FD3-8E73-BA4B0BA882AC}" dt="2023-11-21T05:03:13.612" v="1781" actId="20577"/>
          <ac:spMkLst>
            <pc:docMk/>
            <pc:sldMk cId="3511693493" sldId="281"/>
            <ac:spMk id="2" creationId="{A7807A40-5DBB-AFCB-C1A2-AE8D7B477164}"/>
          </ac:spMkLst>
        </pc:spChg>
      </pc:sldChg>
      <pc:sldChg chg="modSp add mod modNotesTx">
        <pc:chgData name="Ji Hyeok Kim" userId="8309d3536c33bced" providerId="LiveId" clId="{6BF0D10B-78F2-4FD3-8E73-BA4B0BA882AC}" dt="2023-11-21T12:47:53.951" v="1889" actId="20577"/>
        <pc:sldMkLst>
          <pc:docMk/>
          <pc:sldMk cId="1067222062" sldId="282"/>
        </pc:sldMkLst>
        <pc:spChg chg="mod">
          <ac:chgData name="Ji Hyeok Kim" userId="8309d3536c33bced" providerId="LiveId" clId="{6BF0D10B-78F2-4FD3-8E73-BA4B0BA882AC}" dt="2023-11-21T05:03:09.175" v="1780" actId="20577"/>
          <ac:spMkLst>
            <pc:docMk/>
            <pc:sldMk cId="1067222062" sldId="282"/>
            <ac:spMk id="2" creationId="{A7807A40-5DBB-AFCB-C1A2-AE8D7B477164}"/>
          </ac:spMkLst>
        </pc:spChg>
      </pc:sldChg>
      <pc:sldChg chg="modSp add mod modNotesTx">
        <pc:chgData name="Ji Hyeok Kim" userId="8309d3536c33bced" providerId="LiveId" clId="{6BF0D10B-78F2-4FD3-8E73-BA4B0BA882AC}" dt="2023-11-21T12:47:59.104" v="1891" actId="20577"/>
        <pc:sldMkLst>
          <pc:docMk/>
          <pc:sldMk cId="2515866797" sldId="283"/>
        </pc:sldMkLst>
        <pc:spChg chg="mod">
          <ac:chgData name="Ji Hyeok Kim" userId="8309d3536c33bced" providerId="LiveId" clId="{6BF0D10B-78F2-4FD3-8E73-BA4B0BA882AC}" dt="2023-11-21T05:04:10.659" v="1874" actId="20577"/>
          <ac:spMkLst>
            <pc:docMk/>
            <pc:sldMk cId="2515866797" sldId="283"/>
            <ac:spMk id="2" creationId="{A7807A40-5DBB-AFCB-C1A2-AE8D7B477164}"/>
          </ac:spMkLst>
        </pc:spChg>
      </pc:sldChg>
      <pc:sldChg chg="delSp add mod ord modNotesTx">
        <pc:chgData name="Ji Hyeok Kim" userId="8309d3536c33bced" providerId="LiveId" clId="{6BF0D10B-78F2-4FD3-8E73-BA4B0BA882AC}" dt="2023-11-21T13:27:32.572" v="2397" actId="20577"/>
        <pc:sldMkLst>
          <pc:docMk/>
          <pc:sldMk cId="211498497" sldId="284"/>
        </pc:sldMkLst>
        <pc:spChg chg="del">
          <ac:chgData name="Ji Hyeok Kim" userId="8309d3536c33bced" providerId="LiveId" clId="{6BF0D10B-78F2-4FD3-8E73-BA4B0BA882AC}" dt="2023-11-21T13:26:07.493" v="2375" actId="478"/>
          <ac:spMkLst>
            <pc:docMk/>
            <pc:sldMk cId="211498497" sldId="284"/>
            <ac:spMk id="9" creationId="{53E01183-BBD3-A8FB-9A8C-D0668E2F34E5}"/>
          </ac:spMkLst>
        </pc:spChg>
        <pc:spChg chg="del">
          <ac:chgData name="Ji Hyeok Kim" userId="8309d3536c33bced" providerId="LiveId" clId="{6BF0D10B-78F2-4FD3-8E73-BA4B0BA882AC}" dt="2023-11-21T13:26:06.559" v="2374" actId="478"/>
          <ac:spMkLst>
            <pc:docMk/>
            <pc:sldMk cId="211498497" sldId="284"/>
            <ac:spMk id="10" creationId="{6B167D91-A452-C0C8-8370-AC940719B1E9}"/>
          </ac:spMkLst>
        </pc:spChg>
      </pc:sldChg>
      <pc:sldChg chg="addSp modSp add mod modAnim modNotesTx">
        <pc:chgData name="Ji Hyeok Kim" userId="8309d3536c33bced" providerId="LiveId" clId="{6BF0D10B-78F2-4FD3-8E73-BA4B0BA882AC}" dt="2023-11-21T14:17:19.276" v="3313" actId="20577"/>
        <pc:sldMkLst>
          <pc:docMk/>
          <pc:sldMk cId="1951181633" sldId="285"/>
        </pc:sldMkLst>
        <pc:spChg chg="add mod">
          <ac:chgData name="Ji Hyeok Kim" userId="8309d3536c33bced" providerId="LiveId" clId="{6BF0D10B-78F2-4FD3-8E73-BA4B0BA882AC}" dt="2023-11-21T13:36:56.320" v="2807" actId="208"/>
          <ac:spMkLst>
            <pc:docMk/>
            <pc:sldMk cId="1951181633" sldId="285"/>
            <ac:spMk id="3" creationId="{3319C69E-6B88-8F74-212F-B94B390C639E}"/>
          </ac:spMkLst>
        </pc:spChg>
        <pc:spChg chg="add mod">
          <ac:chgData name="Ji Hyeok Kim" userId="8309d3536c33bced" providerId="LiveId" clId="{6BF0D10B-78F2-4FD3-8E73-BA4B0BA882AC}" dt="2023-11-21T13:37:53.342" v="2822" actId="1038"/>
          <ac:spMkLst>
            <pc:docMk/>
            <pc:sldMk cId="1951181633" sldId="285"/>
            <ac:spMk id="5" creationId="{2FB9BBE8-4594-AAAD-E8CC-2219999EECC5}"/>
          </ac:spMkLst>
        </pc:spChg>
        <pc:spChg chg="add mod">
          <ac:chgData name="Ji Hyeok Kim" userId="8309d3536c33bced" providerId="LiveId" clId="{6BF0D10B-78F2-4FD3-8E73-BA4B0BA882AC}" dt="2023-11-21T13:47:11.758" v="3004" actId="1582"/>
          <ac:spMkLst>
            <pc:docMk/>
            <pc:sldMk cId="1951181633" sldId="285"/>
            <ac:spMk id="6" creationId="{202790F3-2A61-DA1E-1036-C796DC016A2F}"/>
          </ac:spMkLst>
        </pc:spChg>
        <pc:spChg chg="add mod">
          <ac:chgData name="Ji Hyeok Kim" userId="8309d3536c33bced" providerId="LiveId" clId="{6BF0D10B-78F2-4FD3-8E73-BA4B0BA882AC}" dt="2023-11-21T13:47:04.987" v="3003" actId="208"/>
          <ac:spMkLst>
            <pc:docMk/>
            <pc:sldMk cId="1951181633" sldId="285"/>
            <ac:spMk id="7" creationId="{AAACE536-D729-9AD1-0A18-9E772E010B5A}"/>
          </ac:spMkLst>
        </pc:spChg>
        <pc:picChg chg="mod">
          <ac:chgData name="Ji Hyeok Kim" userId="8309d3536c33bced" providerId="LiveId" clId="{6BF0D10B-78F2-4FD3-8E73-BA4B0BA882AC}" dt="2023-11-21T13:36:33.158" v="2801" actId="1076"/>
          <ac:picMkLst>
            <pc:docMk/>
            <pc:sldMk cId="1951181633" sldId="285"/>
            <ac:picMk id="4" creationId="{5E5EBD0E-2038-058F-AA10-8A7C065D4C40}"/>
          </ac:picMkLst>
        </pc:picChg>
      </pc:sldChg>
    </pc:docChg>
  </pc:docChgLst>
  <pc:docChgLst>
    <pc:chgData name="Ji Hyeok Kim" userId="8309d3536c33bced" providerId="LiveId" clId="{73286AD1-C3FC-4A29-B3BE-F9194530CF64}"/>
    <pc:docChg chg="undo custSel addSld delSld modSld">
      <pc:chgData name="Ji Hyeok Kim" userId="8309d3536c33bced" providerId="LiveId" clId="{73286AD1-C3FC-4A29-B3BE-F9194530CF64}" dt="2023-11-21T16:59:23.391" v="3030" actId="20577"/>
      <pc:docMkLst>
        <pc:docMk/>
      </pc:docMkLst>
      <pc:sldChg chg="addSp delSp modSp mod modNotesTx">
        <pc:chgData name="Ji Hyeok Kim" userId="8309d3536c33bced" providerId="LiveId" clId="{73286AD1-C3FC-4A29-B3BE-F9194530CF64}" dt="2023-11-20T15:54:51.163" v="176" actId="20577"/>
        <pc:sldMkLst>
          <pc:docMk/>
          <pc:sldMk cId="0" sldId="258"/>
        </pc:sldMkLst>
        <pc:spChg chg="mod">
          <ac:chgData name="Ji Hyeok Kim" userId="8309d3536c33bced" providerId="LiveId" clId="{73286AD1-C3FC-4A29-B3BE-F9194530CF64}" dt="2023-11-20T15:54:30.947" v="158" actId="403"/>
          <ac:spMkLst>
            <pc:docMk/>
            <pc:sldMk cId="0" sldId="258"/>
            <ac:spMk id="2" creationId="{A7807A40-5DBB-AFCB-C1A2-AE8D7B477164}"/>
          </ac:spMkLst>
        </pc:spChg>
        <pc:spChg chg="add mod">
          <ac:chgData name="Ji Hyeok Kim" userId="8309d3536c33bced" providerId="LiveId" clId="{73286AD1-C3FC-4A29-B3BE-F9194530CF64}" dt="2023-11-20T15:54:34.411" v="159" actId="404"/>
          <ac:spMkLst>
            <pc:docMk/>
            <pc:sldMk cId="0" sldId="258"/>
            <ac:spMk id="4" creationId="{9B4F4834-51CE-4614-012B-22FEB6DE8350}"/>
          </ac:spMkLst>
        </pc:spChg>
        <pc:spChg chg="del">
          <ac:chgData name="Ji Hyeok Kim" userId="8309d3536c33bced" providerId="LiveId" clId="{73286AD1-C3FC-4A29-B3BE-F9194530CF64}" dt="2023-11-20T15:48:31.460" v="37" actId="478"/>
          <ac:spMkLst>
            <pc:docMk/>
            <pc:sldMk cId="0" sldId="258"/>
            <ac:spMk id="6" creationId="{B484DF0A-FCBC-F7F8-0268-39D67D509FE5}"/>
          </ac:spMkLst>
        </pc:spChg>
        <pc:spChg chg="mod">
          <ac:chgData name="Ji Hyeok Kim" userId="8309d3536c33bced" providerId="LiveId" clId="{73286AD1-C3FC-4A29-B3BE-F9194530CF64}" dt="2023-11-20T15:54:51.163" v="176" actId="20577"/>
          <ac:spMkLst>
            <pc:docMk/>
            <pc:sldMk cId="0" sldId="258"/>
            <ac:spMk id="5122" creationId="{00000000-0000-0000-0000-000000000000}"/>
          </ac:spMkLst>
        </pc:spChg>
        <pc:picChg chg="add mod">
          <ac:chgData name="Ji Hyeok Kim" userId="8309d3536c33bced" providerId="LiveId" clId="{73286AD1-C3FC-4A29-B3BE-F9194530CF64}" dt="2023-11-20T15:54:40.450" v="160" actId="1076"/>
          <ac:picMkLst>
            <pc:docMk/>
            <pc:sldMk cId="0" sldId="258"/>
            <ac:picMk id="3" creationId="{2E016BE8-6285-CCC7-3168-D25D6B396DEC}"/>
          </ac:picMkLst>
        </pc:picChg>
        <pc:picChg chg="del">
          <ac:chgData name="Ji Hyeok Kim" userId="8309d3536c33bced" providerId="LiveId" clId="{73286AD1-C3FC-4A29-B3BE-F9194530CF64}" dt="2023-11-20T15:47:46.189" v="27" actId="478"/>
          <ac:picMkLst>
            <pc:docMk/>
            <pc:sldMk cId="0" sldId="258"/>
            <ac:picMk id="1026" creationId="{6B96A117-83C5-8620-74F9-B7EBC038C9AB}"/>
          </ac:picMkLst>
        </pc:picChg>
        <pc:picChg chg="del">
          <ac:chgData name="Ji Hyeok Kim" userId="8309d3536c33bced" providerId="LiveId" clId="{73286AD1-C3FC-4A29-B3BE-F9194530CF64}" dt="2023-11-20T15:47:45.823" v="26" actId="478"/>
          <ac:picMkLst>
            <pc:docMk/>
            <pc:sldMk cId="0" sldId="258"/>
            <ac:picMk id="1028" creationId="{13C74718-3DF7-C84E-F98D-EBBB52621547}"/>
          </ac:picMkLst>
        </pc:picChg>
      </pc:sldChg>
      <pc:sldChg chg="delSp modSp mod">
        <pc:chgData name="Ji Hyeok Kim" userId="8309d3536c33bced" providerId="LiveId" clId="{73286AD1-C3FC-4A29-B3BE-F9194530CF64}" dt="2023-11-20T15:51:59.515" v="83" actId="478"/>
        <pc:sldMkLst>
          <pc:docMk/>
          <pc:sldMk cId="4058450755" sldId="263"/>
        </pc:sldMkLst>
        <pc:spChg chg="mod">
          <ac:chgData name="Ji Hyeok Kim" userId="8309d3536c33bced" providerId="LiveId" clId="{73286AD1-C3FC-4A29-B3BE-F9194530CF64}" dt="2023-11-20T15:51:56.913" v="80" actId="1076"/>
          <ac:spMkLst>
            <pc:docMk/>
            <pc:sldMk cId="4058450755" sldId="263"/>
            <ac:spMk id="2" creationId="{A7807A40-5DBB-AFCB-C1A2-AE8D7B477164}"/>
          </ac:spMkLst>
        </pc:spChg>
        <pc:spChg chg="del">
          <ac:chgData name="Ji Hyeok Kim" userId="8309d3536c33bced" providerId="LiveId" clId="{73286AD1-C3FC-4A29-B3BE-F9194530CF64}" dt="2023-11-20T15:51:58.974" v="82" actId="478"/>
          <ac:spMkLst>
            <pc:docMk/>
            <pc:sldMk cId="4058450755" sldId="263"/>
            <ac:spMk id="5" creationId="{5AE4828F-B6E1-CDE8-A3F4-82D82B04FD72}"/>
          </ac:spMkLst>
        </pc:spChg>
        <pc:spChg chg="del">
          <ac:chgData name="Ji Hyeok Kim" userId="8309d3536c33bced" providerId="LiveId" clId="{73286AD1-C3FC-4A29-B3BE-F9194530CF64}" dt="2023-11-20T15:51:59.515" v="83" actId="478"/>
          <ac:spMkLst>
            <pc:docMk/>
            <pc:sldMk cId="4058450755" sldId="263"/>
            <ac:spMk id="7" creationId="{D180FFB2-254E-E403-470F-ED2A22A5D73C}"/>
          </ac:spMkLst>
        </pc:spChg>
        <pc:spChg chg="mod">
          <ac:chgData name="Ji Hyeok Kim" userId="8309d3536c33bced" providerId="LiveId" clId="{73286AD1-C3FC-4A29-B3BE-F9194530CF64}" dt="2023-11-20T15:51:20.780" v="70" actId="20577"/>
          <ac:spMkLst>
            <pc:docMk/>
            <pc:sldMk cId="4058450755" sldId="263"/>
            <ac:spMk id="5122" creationId="{00000000-0000-0000-0000-000000000000}"/>
          </ac:spMkLst>
        </pc:spChg>
        <pc:picChg chg="del">
          <ac:chgData name="Ji Hyeok Kim" userId="8309d3536c33bced" providerId="LiveId" clId="{73286AD1-C3FC-4A29-B3BE-F9194530CF64}" dt="2023-11-20T15:51:58.497" v="81" actId="478"/>
          <ac:picMkLst>
            <pc:docMk/>
            <pc:sldMk cId="4058450755" sldId="263"/>
            <ac:picMk id="3" creationId="{35C22CA0-897C-410B-5A08-AEE0B9FD7CA1}"/>
          </ac:picMkLst>
        </pc:picChg>
      </pc:sldChg>
      <pc:sldChg chg="del">
        <pc:chgData name="Ji Hyeok Kim" userId="8309d3536c33bced" providerId="LiveId" clId="{73286AD1-C3FC-4A29-B3BE-F9194530CF64}" dt="2023-11-20T15:51:36.580" v="71" actId="47"/>
        <pc:sldMkLst>
          <pc:docMk/>
          <pc:sldMk cId="1162961516" sldId="264"/>
        </pc:sldMkLst>
      </pc:sldChg>
      <pc:sldChg chg="del">
        <pc:chgData name="Ji Hyeok Kim" userId="8309d3536c33bced" providerId="LiveId" clId="{73286AD1-C3FC-4A29-B3BE-F9194530CF64}" dt="2023-11-20T15:51:37.481" v="72" actId="47"/>
        <pc:sldMkLst>
          <pc:docMk/>
          <pc:sldMk cId="2135774494" sldId="265"/>
        </pc:sldMkLst>
      </pc:sldChg>
      <pc:sldChg chg="del">
        <pc:chgData name="Ji Hyeok Kim" userId="8309d3536c33bced" providerId="LiveId" clId="{73286AD1-C3FC-4A29-B3BE-F9194530CF64}" dt="2023-11-20T15:51:38.653" v="73" actId="47"/>
        <pc:sldMkLst>
          <pc:docMk/>
          <pc:sldMk cId="3575189047" sldId="266"/>
        </pc:sldMkLst>
      </pc:sldChg>
      <pc:sldChg chg="del">
        <pc:chgData name="Ji Hyeok Kim" userId="8309d3536c33bced" providerId="LiveId" clId="{73286AD1-C3FC-4A29-B3BE-F9194530CF64}" dt="2023-11-20T15:51:46.314" v="75" actId="47"/>
        <pc:sldMkLst>
          <pc:docMk/>
          <pc:sldMk cId="4046658969" sldId="268"/>
        </pc:sldMkLst>
      </pc:sldChg>
      <pc:sldChg chg="del">
        <pc:chgData name="Ji Hyeok Kim" userId="8309d3536c33bced" providerId="LiveId" clId="{73286AD1-C3FC-4A29-B3BE-F9194530CF64}" dt="2023-11-20T15:53:17.398" v="144" actId="47"/>
        <pc:sldMkLst>
          <pc:docMk/>
          <pc:sldMk cId="446829830" sldId="269"/>
        </pc:sldMkLst>
      </pc:sldChg>
      <pc:sldChg chg="delSp modSp add mod">
        <pc:chgData name="Ji Hyeok Kim" userId="8309d3536c33bced" providerId="LiveId" clId="{73286AD1-C3FC-4A29-B3BE-F9194530CF64}" dt="2023-11-20T15:52:09.330" v="99" actId="20577"/>
        <pc:sldMkLst>
          <pc:docMk/>
          <pc:sldMk cId="4260234547" sldId="270"/>
        </pc:sldMkLst>
        <pc:spChg chg="mod">
          <ac:chgData name="Ji Hyeok Kim" userId="8309d3536c33bced" providerId="LiveId" clId="{73286AD1-C3FC-4A29-B3BE-F9194530CF64}" dt="2023-11-20T15:52:09.330" v="99" actId="20577"/>
          <ac:spMkLst>
            <pc:docMk/>
            <pc:sldMk cId="4260234547" sldId="270"/>
            <ac:spMk id="5122" creationId="{00000000-0000-0000-0000-000000000000}"/>
          </ac:spMkLst>
        </pc:spChg>
        <pc:picChg chg="del">
          <ac:chgData name="Ji Hyeok Kim" userId="8309d3536c33bced" providerId="LiveId" clId="{73286AD1-C3FC-4A29-B3BE-F9194530CF64}" dt="2023-11-20T15:51:53.468" v="78" actId="478"/>
          <ac:picMkLst>
            <pc:docMk/>
            <pc:sldMk cId="4260234547" sldId="270"/>
            <ac:picMk id="3" creationId="{35C22CA0-897C-410B-5A08-AEE0B9FD7CA1}"/>
          </ac:picMkLst>
        </pc:picChg>
      </pc:sldChg>
      <pc:sldChg chg="modSp add mod">
        <pc:chgData name="Ji Hyeok Kim" userId="8309d3536c33bced" providerId="LiveId" clId="{73286AD1-C3FC-4A29-B3BE-F9194530CF64}" dt="2023-11-21T15:45:59.367" v="967" actId="113"/>
        <pc:sldMkLst>
          <pc:docMk/>
          <pc:sldMk cId="847844017" sldId="271"/>
        </pc:sldMkLst>
        <pc:spChg chg="mod">
          <ac:chgData name="Ji Hyeok Kim" userId="8309d3536c33bced" providerId="LiveId" clId="{73286AD1-C3FC-4A29-B3BE-F9194530CF64}" dt="2023-11-21T15:45:59.367" v="967" actId="113"/>
          <ac:spMkLst>
            <pc:docMk/>
            <pc:sldMk cId="847844017" sldId="271"/>
            <ac:spMk id="9" creationId="{8FC02D6B-2020-278E-CAAD-5A4E83219845}"/>
          </ac:spMkLst>
        </pc:spChg>
        <pc:spChg chg="mod">
          <ac:chgData name="Ji Hyeok Kim" userId="8309d3536c33bced" providerId="LiveId" clId="{73286AD1-C3FC-4A29-B3BE-F9194530CF64}" dt="2023-11-20T15:52:13.656" v="106" actId="20577"/>
          <ac:spMkLst>
            <pc:docMk/>
            <pc:sldMk cId="847844017" sldId="271"/>
            <ac:spMk id="5122" creationId="{00000000-0000-0000-0000-000000000000}"/>
          </ac:spMkLst>
        </pc:spChg>
      </pc:sldChg>
      <pc:sldChg chg="del">
        <pc:chgData name="Ji Hyeok Kim" userId="8309d3536c33bced" providerId="LiveId" clId="{73286AD1-C3FC-4A29-B3BE-F9194530CF64}" dt="2023-11-20T15:51:48.738" v="76" actId="47"/>
        <pc:sldMkLst>
          <pc:docMk/>
          <pc:sldMk cId="873627295" sldId="271"/>
        </pc:sldMkLst>
      </pc:sldChg>
      <pc:sldChg chg="addSp delSp modSp add del mod">
        <pc:chgData name="Ji Hyeok Kim" userId="8309d3536c33bced" providerId="LiveId" clId="{73286AD1-C3FC-4A29-B3BE-F9194530CF64}" dt="2023-11-21T16:35:31.942" v="1968" actId="1076"/>
        <pc:sldMkLst>
          <pc:docMk/>
          <pc:sldMk cId="213425779" sldId="272"/>
        </pc:sldMkLst>
        <pc:spChg chg="add del mod">
          <ac:chgData name="Ji Hyeok Kim" userId="8309d3536c33bced" providerId="LiveId" clId="{73286AD1-C3FC-4A29-B3BE-F9194530CF64}" dt="2023-11-21T16:30:51.652" v="1890" actId="20577"/>
          <ac:spMkLst>
            <pc:docMk/>
            <pc:sldMk cId="213425779" sldId="272"/>
            <ac:spMk id="2" creationId="{A7807A40-5DBB-AFCB-C1A2-AE8D7B477164}"/>
          </ac:spMkLst>
        </pc:spChg>
        <pc:spChg chg="add mod">
          <ac:chgData name="Ji Hyeok Kim" userId="8309d3536c33bced" providerId="LiveId" clId="{73286AD1-C3FC-4A29-B3BE-F9194530CF64}" dt="2023-11-21T16:32:23.310" v="1891" actId="14100"/>
          <ac:spMkLst>
            <pc:docMk/>
            <pc:sldMk cId="213425779" sldId="272"/>
            <ac:spMk id="3" creationId="{53FA660F-EA68-8B35-40EE-560A66D674C4}"/>
          </ac:spMkLst>
        </pc:spChg>
        <pc:spChg chg="add mod">
          <ac:chgData name="Ji Hyeok Kim" userId="8309d3536c33bced" providerId="LiveId" clId="{73286AD1-C3FC-4A29-B3BE-F9194530CF64}" dt="2023-11-21T16:35:15.116" v="1962" actId="20577"/>
          <ac:spMkLst>
            <pc:docMk/>
            <pc:sldMk cId="213425779" sldId="272"/>
            <ac:spMk id="4" creationId="{27D384C4-C54E-204B-1C8C-8D3902DB3527}"/>
          </ac:spMkLst>
        </pc:spChg>
        <pc:spChg chg="del">
          <ac:chgData name="Ji Hyeok Kim" userId="8309d3536c33bced" providerId="LiveId" clId="{73286AD1-C3FC-4A29-B3BE-F9194530CF64}" dt="2023-11-21T16:18:07.521" v="1584" actId="478"/>
          <ac:spMkLst>
            <pc:docMk/>
            <pc:sldMk cId="213425779" sldId="272"/>
            <ac:spMk id="5" creationId="{5AE4828F-B6E1-CDE8-A3F4-82D82B04FD72}"/>
          </ac:spMkLst>
        </pc:spChg>
        <pc:spChg chg="del">
          <ac:chgData name="Ji Hyeok Kim" userId="8309d3536c33bced" providerId="LiveId" clId="{73286AD1-C3FC-4A29-B3BE-F9194530CF64}" dt="2023-11-21T16:18:05.247" v="1582" actId="478"/>
          <ac:spMkLst>
            <pc:docMk/>
            <pc:sldMk cId="213425779" sldId="272"/>
            <ac:spMk id="6" creationId="{B484DF0A-FCBC-F7F8-0268-39D67D509FE5}"/>
          </ac:spMkLst>
        </pc:spChg>
        <pc:spChg chg="del">
          <ac:chgData name="Ji Hyeok Kim" userId="8309d3536c33bced" providerId="LiveId" clId="{73286AD1-C3FC-4A29-B3BE-F9194530CF64}" dt="2023-11-21T16:18:06.688" v="1583" actId="478"/>
          <ac:spMkLst>
            <pc:docMk/>
            <pc:sldMk cId="213425779" sldId="272"/>
            <ac:spMk id="7" creationId="{D180FFB2-254E-E403-470F-ED2A22A5D73C}"/>
          </ac:spMkLst>
        </pc:spChg>
        <pc:spChg chg="mod">
          <ac:chgData name="Ji Hyeok Kim" userId="8309d3536c33bced" providerId="LiveId" clId="{73286AD1-C3FC-4A29-B3BE-F9194530CF64}" dt="2023-11-21T16:26:37.695" v="1792" actId="20577"/>
          <ac:spMkLst>
            <pc:docMk/>
            <pc:sldMk cId="213425779" sldId="272"/>
            <ac:spMk id="8" creationId="{287BEB4B-202D-2F48-708A-8118830EB90F}"/>
          </ac:spMkLst>
        </pc:spChg>
        <pc:spChg chg="mod">
          <ac:chgData name="Ji Hyeok Kim" userId="8309d3536c33bced" providerId="LiveId" clId="{73286AD1-C3FC-4A29-B3BE-F9194530CF64}" dt="2023-11-20T15:53:00.557" v="117" actId="20577"/>
          <ac:spMkLst>
            <pc:docMk/>
            <pc:sldMk cId="213425779" sldId="272"/>
            <ac:spMk id="5122" creationId="{00000000-0000-0000-0000-000000000000}"/>
          </ac:spMkLst>
        </pc:spChg>
        <pc:picChg chg="add mod">
          <ac:chgData name="Ji Hyeok Kim" userId="8309d3536c33bced" providerId="LiveId" clId="{73286AD1-C3FC-4A29-B3BE-F9194530CF64}" dt="2023-11-21T16:35:31.942" v="1968" actId="1076"/>
          <ac:picMkLst>
            <pc:docMk/>
            <pc:sldMk cId="213425779" sldId="272"/>
            <ac:picMk id="10" creationId="{10087E6F-2A98-3C1A-5C99-E4FEEDFB737E}"/>
          </ac:picMkLst>
        </pc:picChg>
      </pc:sldChg>
      <pc:sldChg chg="del">
        <pc:chgData name="Ji Hyeok Kim" userId="8309d3536c33bced" providerId="LiveId" clId="{73286AD1-C3FC-4A29-B3BE-F9194530CF64}" dt="2023-11-20T15:51:39.880" v="74" actId="47"/>
        <pc:sldMkLst>
          <pc:docMk/>
          <pc:sldMk cId="888937343" sldId="272"/>
        </pc:sldMkLst>
      </pc:sldChg>
      <pc:sldChg chg="delSp modSp add mod">
        <pc:chgData name="Ji Hyeok Kim" userId="8309d3536c33bced" providerId="LiveId" clId="{73286AD1-C3FC-4A29-B3BE-F9194530CF64}" dt="2023-11-21T16:58:43.467" v="3016" actId="20577"/>
        <pc:sldMkLst>
          <pc:docMk/>
          <pc:sldMk cId="503134308" sldId="273"/>
        </pc:sldMkLst>
        <pc:spChg chg="del mod">
          <ac:chgData name="Ji Hyeok Kim" userId="8309d3536c33bced" providerId="LiveId" clId="{73286AD1-C3FC-4A29-B3BE-F9194530CF64}" dt="2023-11-21T16:37:43.495" v="1997" actId="478"/>
          <ac:spMkLst>
            <pc:docMk/>
            <pc:sldMk cId="503134308" sldId="273"/>
            <ac:spMk id="2" creationId="{A7807A40-5DBB-AFCB-C1A2-AE8D7B477164}"/>
          </ac:spMkLst>
        </pc:spChg>
        <pc:spChg chg="del">
          <ac:chgData name="Ji Hyeok Kim" userId="8309d3536c33bced" providerId="LiveId" clId="{73286AD1-C3FC-4A29-B3BE-F9194530CF64}" dt="2023-11-20T15:55:16.692" v="177" actId="478"/>
          <ac:spMkLst>
            <pc:docMk/>
            <pc:sldMk cId="503134308" sldId="273"/>
            <ac:spMk id="5" creationId="{5AE4828F-B6E1-CDE8-A3F4-82D82B04FD72}"/>
          </ac:spMkLst>
        </pc:spChg>
        <pc:spChg chg="del mod">
          <ac:chgData name="Ji Hyeok Kim" userId="8309d3536c33bced" providerId="LiveId" clId="{73286AD1-C3FC-4A29-B3BE-F9194530CF64}" dt="2023-11-20T15:55:21.676" v="180" actId="478"/>
          <ac:spMkLst>
            <pc:docMk/>
            <pc:sldMk cId="503134308" sldId="273"/>
            <ac:spMk id="6" creationId="{B484DF0A-FCBC-F7F8-0268-39D67D509FE5}"/>
          </ac:spMkLst>
        </pc:spChg>
        <pc:spChg chg="del">
          <ac:chgData name="Ji Hyeok Kim" userId="8309d3536c33bced" providerId="LiveId" clId="{73286AD1-C3FC-4A29-B3BE-F9194530CF64}" dt="2023-11-20T15:55:18.279" v="178" actId="478"/>
          <ac:spMkLst>
            <pc:docMk/>
            <pc:sldMk cId="503134308" sldId="273"/>
            <ac:spMk id="7" creationId="{D180FFB2-254E-E403-470F-ED2A22A5D73C}"/>
          </ac:spMkLst>
        </pc:spChg>
        <pc:spChg chg="mod">
          <ac:chgData name="Ji Hyeok Kim" userId="8309d3536c33bced" providerId="LiveId" clId="{73286AD1-C3FC-4A29-B3BE-F9194530CF64}" dt="2023-11-21T16:58:43.467" v="3016" actId="20577"/>
          <ac:spMkLst>
            <pc:docMk/>
            <pc:sldMk cId="503134308" sldId="273"/>
            <ac:spMk id="8" creationId="{287BEB4B-202D-2F48-708A-8118830EB90F}"/>
          </ac:spMkLst>
        </pc:spChg>
        <pc:spChg chg="mod">
          <ac:chgData name="Ji Hyeok Kim" userId="8309d3536c33bced" providerId="LiveId" clId="{73286AD1-C3FC-4A29-B3BE-F9194530CF64}" dt="2023-11-20T15:53:05.717" v="128" actId="20577"/>
          <ac:spMkLst>
            <pc:docMk/>
            <pc:sldMk cId="503134308" sldId="273"/>
            <ac:spMk id="5122" creationId="{00000000-0000-0000-0000-000000000000}"/>
          </ac:spMkLst>
        </pc:spChg>
      </pc:sldChg>
      <pc:sldChg chg="modSp add mod">
        <pc:chgData name="Ji Hyeok Kim" userId="8309d3536c33bced" providerId="LiveId" clId="{73286AD1-C3FC-4A29-B3BE-F9194530CF64}" dt="2023-11-20T15:53:12.723" v="143" actId="20577"/>
        <pc:sldMkLst>
          <pc:docMk/>
          <pc:sldMk cId="593200235" sldId="274"/>
        </pc:sldMkLst>
        <pc:spChg chg="mod">
          <ac:chgData name="Ji Hyeok Kim" userId="8309d3536c33bced" providerId="LiveId" clId="{73286AD1-C3FC-4A29-B3BE-F9194530CF64}" dt="2023-11-20T15:53:12.723" v="143" actId="20577"/>
          <ac:spMkLst>
            <pc:docMk/>
            <pc:sldMk cId="593200235" sldId="274"/>
            <ac:spMk id="5122" creationId="{00000000-0000-0000-0000-000000000000}"/>
          </ac:spMkLst>
        </pc:spChg>
      </pc:sldChg>
      <pc:sldChg chg="addSp delSp modSp add mod">
        <pc:chgData name="Ji Hyeok Kim" userId="8309d3536c33bced" providerId="LiveId" clId="{73286AD1-C3FC-4A29-B3BE-F9194530CF64}" dt="2023-11-21T16:59:23.391" v="3030" actId="20577"/>
        <pc:sldMkLst>
          <pc:docMk/>
          <pc:sldMk cId="177121582" sldId="275"/>
        </pc:sldMkLst>
        <pc:spChg chg="mod">
          <ac:chgData name="Ji Hyeok Kim" userId="8309d3536c33bced" providerId="LiveId" clId="{73286AD1-C3FC-4A29-B3BE-F9194530CF64}" dt="2023-11-21T16:57:15.492" v="2955" actId="20577"/>
          <ac:spMkLst>
            <pc:docMk/>
            <pc:sldMk cId="177121582" sldId="275"/>
            <ac:spMk id="2" creationId="{A7807A40-5DBB-AFCB-C1A2-AE8D7B477164}"/>
          </ac:spMkLst>
        </pc:spChg>
        <pc:spChg chg="add mod">
          <ac:chgData name="Ji Hyeok Kim" userId="8309d3536c33bced" providerId="LiveId" clId="{73286AD1-C3FC-4A29-B3BE-F9194530CF64}" dt="2023-11-21T16:56:56.745" v="2928" actId="2711"/>
          <ac:spMkLst>
            <pc:docMk/>
            <pc:sldMk cId="177121582" sldId="275"/>
            <ac:spMk id="3" creationId="{A343415D-3174-6240-07A0-96BCDCEDFAB1}"/>
          </ac:spMkLst>
        </pc:spChg>
        <pc:spChg chg="add mod">
          <ac:chgData name="Ji Hyeok Kim" userId="8309d3536c33bced" providerId="LiveId" clId="{73286AD1-C3FC-4A29-B3BE-F9194530CF64}" dt="2023-11-21T16:59:23.391" v="3030" actId="20577"/>
          <ac:spMkLst>
            <pc:docMk/>
            <pc:sldMk cId="177121582" sldId="275"/>
            <ac:spMk id="4" creationId="{0885654A-E351-0FD0-0D03-3CA86BA0065E}"/>
          </ac:spMkLst>
        </pc:spChg>
        <pc:spChg chg="del">
          <ac:chgData name="Ji Hyeok Kim" userId="8309d3536c33bced" providerId="LiveId" clId="{73286AD1-C3FC-4A29-B3BE-F9194530CF64}" dt="2023-11-21T16:41:10.085" v="2296" actId="478"/>
          <ac:spMkLst>
            <pc:docMk/>
            <pc:sldMk cId="177121582" sldId="275"/>
            <ac:spMk id="5" creationId="{5AE4828F-B6E1-CDE8-A3F4-82D82B04FD72}"/>
          </ac:spMkLst>
        </pc:spChg>
        <pc:spChg chg="del">
          <ac:chgData name="Ji Hyeok Kim" userId="8309d3536c33bced" providerId="LiveId" clId="{73286AD1-C3FC-4A29-B3BE-F9194530CF64}" dt="2023-11-21T16:41:14.052" v="2298" actId="478"/>
          <ac:spMkLst>
            <pc:docMk/>
            <pc:sldMk cId="177121582" sldId="275"/>
            <ac:spMk id="6" creationId="{B484DF0A-FCBC-F7F8-0268-39D67D509FE5}"/>
          </ac:spMkLst>
        </pc:spChg>
        <pc:spChg chg="del">
          <ac:chgData name="Ji Hyeok Kim" userId="8309d3536c33bced" providerId="LiveId" clId="{73286AD1-C3FC-4A29-B3BE-F9194530CF64}" dt="2023-11-21T16:41:11.517" v="2297" actId="478"/>
          <ac:spMkLst>
            <pc:docMk/>
            <pc:sldMk cId="177121582" sldId="275"/>
            <ac:spMk id="7" creationId="{D180FFB2-254E-E403-470F-ED2A22A5D73C}"/>
          </ac:spMkLst>
        </pc:spChg>
        <pc:spChg chg="mod">
          <ac:chgData name="Ji Hyeok Kim" userId="8309d3536c33bced" providerId="LiveId" clId="{73286AD1-C3FC-4A29-B3BE-F9194530CF64}" dt="2023-11-21T16:55:51.096" v="2871" actId="20577"/>
          <ac:spMkLst>
            <pc:docMk/>
            <pc:sldMk cId="177121582" sldId="275"/>
            <ac:spMk id="8" creationId="{287BEB4B-202D-2F48-708A-8118830EB90F}"/>
          </ac:spMkLst>
        </pc:spChg>
        <pc:spChg chg="mod">
          <ac:chgData name="Ji Hyeok Kim" userId="8309d3536c33bced" providerId="LiveId" clId="{73286AD1-C3FC-4A29-B3BE-F9194530CF64}" dt="2023-11-20T15:53:32.247" v="149" actId="20577"/>
          <ac:spMkLst>
            <pc:docMk/>
            <pc:sldMk cId="177121582" sldId="275"/>
            <ac:spMk id="5122" creationId="{00000000-0000-0000-0000-000000000000}"/>
          </ac:spMkLst>
        </pc:spChg>
      </pc:sldChg>
      <pc:sldChg chg="add del">
        <pc:chgData name="Ji Hyeok Kim" userId="8309d3536c33bced" providerId="LiveId" clId="{73286AD1-C3FC-4A29-B3BE-F9194530CF64}" dt="2023-11-20T15:53:46.351" v="154" actId="47"/>
        <pc:sldMkLst>
          <pc:docMk/>
          <pc:sldMk cId="2837420892" sldId="276"/>
        </pc:sldMkLst>
      </pc:sldChg>
      <pc:sldChg chg="addSp delSp modSp mod">
        <pc:chgData name="Ji Hyeok Kim" userId="8309d3536c33bced" providerId="LiveId" clId="{73286AD1-C3FC-4A29-B3BE-F9194530CF64}" dt="2023-11-21T15:30:14.131" v="705" actId="20577"/>
        <pc:sldMkLst>
          <pc:docMk/>
          <pc:sldMk cId="3511693493" sldId="281"/>
        </pc:sldMkLst>
        <pc:spChg chg="del">
          <ac:chgData name="Ji Hyeok Kim" userId="8309d3536c33bced" providerId="LiveId" clId="{73286AD1-C3FC-4A29-B3BE-F9194530CF64}" dt="2023-11-21T15:21:37.039" v="239" actId="478"/>
          <ac:spMkLst>
            <pc:docMk/>
            <pc:sldMk cId="3511693493" sldId="281"/>
            <ac:spMk id="5" creationId="{5AE4828F-B6E1-CDE8-A3F4-82D82B04FD72}"/>
          </ac:spMkLst>
        </pc:spChg>
        <pc:spChg chg="del">
          <ac:chgData name="Ji Hyeok Kim" userId="8309d3536c33bced" providerId="LiveId" clId="{73286AD1-C3FC-4A29-B3BE-F9194530CF64}" dt="2023-11-21T15:21:36.325" v="238" actId="478"/>
          <ac:spMkLst>
            <pc:docMk/>
            <pc:sldMk cId="3511693493" sldId="281"/>
            <ac:spMk id="6" creationId="{B484DF0A-FCBC-F7F8-0268-39D67D509FE5}"/>
          </ac:spMkLst>
        </pc:spChg>
        <pc:spChg chg="del">
          <ac:chgData name="Ji Hyeok Kim" userId="8309d3536c33bced" providerId="LiveId" clId="{73286AD1-C3FC-4A29-B3BE-F9194530CF64}" dt="2023-11-21T15:21:37.713" v="240" actId="478"/>
          <ac:spMkLst>
            <pc:docMk/>
            <pc:sldMk cId="3511693493" sldId="281"/>
            <ac:spMk id="7" creationId="{D180FFB2-254E-E403-470F-ED2A22A5D73C}"/>
          </ac:spMkLst>
        </pc:spChg>
        <pc:spChg chg="mod">
          <ac:chgData name="Ji Hyeok Kim" userId="8309d3536c33bced" providerId="LiveId" clId="{73286AD1-C3FC-4A29-B3BE-F9194530CF64}" dt="2023-11-21T15:30:14.131" v="705" actId="20577"/>
          <ac:spMkLst>
            <pc:docMk/>
            <pc:sldMk cId="3511693493" sldId="281"/>
            <ac:spMk id="8" creationId="{287BEB4B-202D-2F48-708A-8118830EB90F}"/>
          </ac:spMkLst>
        </pc:spChg>
        <pc:picChg chg="add mod">
          <ac:chgData name="Ji Hyeok Kim" userId="8309d3536c33bced" providerId="LiveId" clId="{73286AD1-C3FC-4A29-B3BE-F9194530CF64}" dt="2023-11-21T15:25:02.335" v="434" actId="1076"/>
          <ac:picMkLst>
            <pc:docMk/>
            <pc:sldMk cId="3511693493" sldId="281"/>
            <ac:picMk id="4" creationId="{98AC1ECB-FF6F-3E0A-0853-F09F25A0E879}"/>
          </ac:picMkLst>
        </pc:picChg>
        <pc:picChg chg="add mod modCrop">
          <ac:chgData name="Ji Hyeok Kim" userId="8309d3536c33bced" providerId="LiveId" clId="{73286AD1-C3FC-4A29-B3BE-F9194530CF64}" dt="2023-11-21T15:26:20.243" v="490" actId="1076"/>
          <ac:picMkLst>
            <pc:docMk/>
            <pc:sldMk cId="3511693493" sldId="281"/>
            <ac:picMk id="10" creationId="{E32DEAA1-813D-66EA-2089-E5045B2C2602}"/>
          </ac:picMkLst>
        </pc:picChg>
      </pc:sldChg>
      <pc:sldChg chg="addSp delSp modSp mod modAnim modNotesTx">
        <pc:chgData name="Ji Hyeok Kim" userId="8309d3536c33bced" providerId="LiveId" clId="{73286AD1-C3FC-4A29-B3BE-F9194530CF64}" dt="2023-11-21T15:42:15.184" v="955" actId="1076"/>
        <pc:sldMkLst>
          <pc:docMk/>
          <pc:sldMk cId="1067222062" sldId="282"/>
        </pc:sldMkLst>
        <pc:spChg chg="del">
          <ac:chgData name="Ji Hyeok Kim" userId="8309d3536c33bced" providerId="LiveId" clId="{73286AD1-C3FC-4A29-B3BE-F9194530CF64}" dt="2023-11-21T15:30:42.608" v="707" actId="478"/>
          <ac:spMkLst>
            <pc:docMk/>
            <pc:sldMk cId="1067222062" sldId="282"/>
            <ac:spMk id="5" creationId="{5AE4828F-B6E1-CDE8-A3F4-82D82B04FD72}"/>
          </ac:spMkLst>
        </pc:spChg>
        <pc:spChg chg="del">
          <ac:chgData name="Ji Hyeok Kim" userId="8309d3536c33bced" providerId="LiveId" clId="{73286AD1-C3FC-4A29-B3BE-F9194530CF64}" dt="2023-11-21T15:30:41.550" v="706" actId="478"/>
          <ac:spMkLst>
            <pc:docMk/>
            <pc:sldMk cId="1067222062" sldId="282"/>
            <ac:spMk id="6" creationId="{B484DF0A-FCBC-F7F8-0268-39D67D509FE5}"/>
          </ac:spMkLst>
        </pc:spChg>
        <pc:spChg chg="del">
          <ac:chgData name="Ji Hyeok Kim" userId="8309d3536c33bced" providerId="LiveId" clId="{73286AD1-C3FC-4A29-B3BE-F9194530CF64}" dt="2023-11-21T15:30:43.700" v="708" actId="478"/>
          <ac:spMkLst>
            <pc:docMk/>
            <pc:sldMk cId="1067222062" sldId="282"/>
            <ac:spMk id="7" creationId="{D180FFB2-254E-E403-470F-ED2A22A5D73C}"/>
          </ac:spMkLst>
        </pc:spChg>
        <pc:spChg chg="del mod">
          <ac:chgData name="Ji Hyeok Kim" userId="8309d3536c33bced" providerId="LiveId" clId="{73286AD1-C3FC-4A29-B3BE-F9194530CF64}" dt="2023-11-21T15:35:45.482" v="907" actId="478"/>
          <ac:spMkLst>
            <pc:docMk/>
            <pc:sldMk cId="1067222062" sldId="282"/>
            <ac:spMk id="8" creationId="{287BEB4B-202D-2F48-708A-8118830EB90F}"/>
          </ac:spMkLst>
        </pc:spChg>
        <pc:spChg chg="add mod">
          <ac:chgData name="Ji Hyeok Kim" userId="8309d3536c33bced" providerId="LiveId" clId="{73286AD1-C3FC-4A29-B3BE-F9194530CF64}" dt="2023-11-21T15:40:30.638" v="915" actId="14100"/>
          <ac:spMkLst>
            <pc:docMk/>
            <pc:sldMk cId="1067222062" sldId="282"/>
            <ac:spMk id="9" creationId="{EDC8EFDE-6F0F-FCAC-5F4F-00EE12792B68}"/>
          </ac:spMkLst>
        </pc:spChg>
        <pc:spChg chg="add mod">
          <ac:chgData name="Ji Hyeok Kim" userId="8309d3536c33bced" providerId="LiveId" clId="{73286AD1-C3FC-4A29-B3BE-F9194530CF64}" dt="2023-11-21T15:42:15.184" v="955" actId="1076"/>
          <ac:spMkLst>
            <pc:docMk/>
            <pc:sldMk cId="1067222062" sldId="282"/>
            <ac:spMk id="10" creationId="{5257F44C-5392-CC1D-BE86-393742A0BB90}"/>
          </ac:spMkLst>
        </pc:spChg>
        <pc:picChg chg="add mod">
          <ac:chgData name="Ji Hyeok Kim" userId="8309d3536c33bced" providerId="LiveId" clId="{73286AD1-C3FC-4A29-B3BE-F9194530CF64}" dt="2023-11-21T15:35:52.582" v="911" actId="1076"/>
          <ac:picMkLst>
            <pc:docMk/>
            <pc:sldMk cId="1067222062" sldId="282"/>
            <ac:picMk id="4" creationId="{CCA54806-5F39-EAD9-F10F-7D7851BC7102}"/>
          </ac:picMkLst>
        </pc:picChg>
      </pc:sldChg>
      <pc:sldChg chg="addSp delSp modSp mod">
        <pc:chgData name="Ji Hyeok Kim" userId="8309d3536c33bced" providerId="LiveId" clId="{73286AD1-C3FC-4A29-B3BE-F9194530CF64}" dt="2023-11-21T16:37:28.188" v="1996" actId="1076"/>
        <pc:sldMkLst>
          <pc:docMk/>
          <pc:sldMk cId="2515866797" sldId="283"/>
        </pc:sldMkLst>
        <pc:spChg chg="mod">
          <ac:chgData name="Ji Hyeok Kim" userId="8309d3536c33bced" providerId="LiveId" clId="{73286AD1-C3FC-4A29-B3BE-F9194530CF64}" dt="2023-11-21T16:36:14.294" v="1985" actId="20577"/>
          <ac:spMkLst>
            <pc:docMk/>
            <pc:sldMk cId="2515866797" sldId="283"/>
            <ac:spMk id="2" creationId="{A7807A40-5DBB-AFCB-C1A2-AE8D7B477164}"/>
          </ac:spMkLst>
        </pc:spChg>
        <pc:spChg chg="del">
          <ac:chgData name="Ji Hyeok Kim" userId="8309d3536c33bced" providerId="LiveId" clId="{73286AD1-C3FC-4A29-B3BE-F9194530CF64}" dt="2023-11-21T16:35:52.554" v="1970" actId="478"/>
          <ac:spMkLst>
            <pc:docMk/>
            <pc:sldMk cId="2515866797" sldId="283"/>
            <ac:spMk id="5" creationId="{5AE4828F-B6E1-CDE8-A3F4-82D82B04FD72}"/>
          </ac:spMkLst>
        </pc:spChg>
        <pc:spChg chg="del">
          <ac:chgData name="Ji Hyeok Kim" userId="8309d3536c33bced" providerId="LiveId" clId="{73286AD1-C3FC-4A29-B3BE-F9194530CF64}" dt="2023-11-21T16:35:51.371" v="1969" actId="478"/>
          <ac:spMkLst>
            <pc:docMk/>
            <pc:sldMk cId="2515866797" sldId="283"/>
            <ac:spMk id="6" creationId="{B484DF0A-FCBC-F7F8-0268-39D67D509FE5}"/>
          </ac:spMkLst>
        </pc:spChg>
        <pc:spChg chg="del">
          <ac:chgData name="Ji Hyeok Kim" userId="8309d3536c33bced" providerId="LiveId" clId="{73286AD1-C3FC-4A29-B3BE-F9194530CF64}" dt="2023-11-21T16:35:53.255" v="1971" actId="478"/>
          <ac:spMkLst>
            <pc:docMk/>
            <pc:sldMk cId="2515866797" sldId="283"/>
            <ac:spMk id="7" creationId="{D180FFB2-254E-E403-470F-ED2A22A5D73C}"/>
          </ac:spMkLst>
        </pc:spChg>
        <pc:spChg chg="del">
          <ac:chgData name="Ji Hyeok Kim" userId="8309d3536c33bced" providerId="LiveId" clId="{73286AD1-C3FC-4A29-B3BE-F9194530CF64}" dt="2023-11-21T16:35:54.150" v="1972" actId="478"/>
          <ac:spMkLst>
            <pc:docMk/>
            <pc:sldMk cId="2515866797" sldId="283"/>
            <ac:spMk id="8" creationId="{287BEB4B-202D-2F48-708A-8118830EB90F}"/>
          </ac:spMkLst>
        </pc:spChg>
        <pc:picChg chg="add mod">
          <ac:chgData name="Ji Hyeok Kim" userId="8309d3536c33bced" providerId="LiveId" clId="{73286AD1-C3FC-4A29-B3BE-F9194530CF64}" dt="2023-11-21T16:37:28.188" v="1996" actId="1076"/>
          <ac:picMkLst>
            <pc:docMk/>
            <pc:sldMk cId="2515866797" sldId="283"/>
            <ac:picMk id="4" creationId="{F5563355-50E1-2584-F6E5-2665753F2F0F}"/>
          </ac:picMkLst>
        </pc:picChg>
        <pc:picChg chg="add mod">
          <ac:chgData name="Ji Hyeok Kim" userId="8309d3536c33bced" providerId="LiveId" clId="{73286AD1-C3FC-4A29-B3BE-F9194530CF64}" dt="2023-11-21T16:37:26.718" v="1995" actId="1076"/>
          <ac:picMkLst>
            <pc:docMk/>
            <pc:sldMk cId="2515866797" sldId="283"/>
            <ac:picMk id="10" creationId="{DE75A610-6226-0604-97F3-F25BA63E5E0D}"/>
          </ac:picMkLst>
        </pc:picChg>
      </pc:sldChg>
      <pc:sldChg chg="addSp delSp modSp add mod delAnim">
        <pc:chgData name="Ji Hyeok Kim" userId="8309d3536c33bced" providerId="LiveId" clId="{73286AD1-C3FC-4A29-B3BE-F9194530CF64}" dt="2023-11-21T15:55:24.348" v="1275" actId="6549"/>
        <pc:sldMkLst>
          <pc:docMk/>
          <pc:sldMk cId="2393032137" sldId="286"/>
        </pc:sldMkLst>
        <pc:spChg chg="add del mod">
          <ac:chgData name="Ji Hyeok Kim" userId="8309d3536c33bced" providerId="LiveId" clId="{73286AD1-C3FC-4A29-B3BE-F9194530CF64}" dt="2023-11-21T15:49:41.711" v="1021" actId="1076"/>
          <ac:spMkLst>
            <pc:docMk/>
            <pc:sldMk cId="2393032137" sldId="286"/>
            <ac:spMk id="2" creationId="{A7807A40-5DBB-AFCB-C1A2-AE8D7B477164}"/>
          </ac:spMkLst>
        </pc:spChg>
        <pc:spChg chg="add mod ord">
          <ac:chgData name="Ji Hyeok Kim" userId="8309d3536c33bced" providerId="LiveId" clId="{73286AD1-C3FC-4A29-B3BE-F9194530CF64}" dt="2023-11-21T15:55:24.348" v="1275" actId="6549"/>
          <ac:spMkLst>
            <pc:docMk/>
            <pc:sldMk cId="2393032137" sldId="286"/>
            <ac:spMk id="6" creationId="{77D1E6A2-3F3A-119D-50E9-C6E8199D0B5F}"/>
          </ac:spMkLst>
        </pc:spChg>
        <pc:spChg chg="del">
          <ac:chgData name="Ji Hyeok Kim" userId="8309d3536c33bced" providerId="LiveId" clId="{73286AD1-C3FC-4A29-B3BE-F9194530CF64}" dt="2023-11-21T15:45:15.751" v="960" actId="478"/>
          <ac:spMkLst>
            <pc:docMk/>
            <pc:sldMk cId="2393032137" sldId="286"/>
            <ac:spMk id="9" creationId="{EDC8EFDE-6F0F-FCAC-5F4F-00EE12792B68}"/>
          </ac:spMkLst>
        </pc:spChg>
        <pc:spChg chg="del">
          <ac:chgData name="Ji Hyeok Kim" userId="8309d3536c33bced" providerId="LiveId" clId="{73286AD1-C3FC-4A29-B3BE-F9194530CF64}" dt="2023-11-21T15:45:11.149" v="957" actId="478"/>
          <ac:spMkLst>
            <pc:docMk/>
            <pc:sldMk cId="2393032137" sldId="286"/>
            <ac:spMk id="10" creationId="{5257F44C-5392-CC1D-BE86-393742A0BB90}"/>
          </ac:spMkLst>
        </pc:spChg>
        <pc:spChg chg="add del mod">
          <ac:chgData name="Ji Hyeok Kim" userId="8309d3536c33bced" providerId="LiveId" clId="{73286AD1-C3FC-4A29-B3BE-F9194530CF64}" dt="2023-11-21T15:49:12.966" v="1015" actId="478"/>
          <ac:spMkLst>
            <pc:docMk/>
            <pc:sldMk cId="2393032137" sldId="286"/>
            <ac:spMk id="11" creationId="{75D692C4-B838-C575-D3FF-61C7BD0206C8}"/>
          </ac:spMkLst>
        </pc:spChg>
        <pc:spChg chg="add del mod">
          <ac:chgData name="Ji Hyeok Kim" userId="8309d3536c33bced" providerId="LiveId" clId="{73286AD1-C3FC-4A29-B3BE-F9194530CF64}" dt="2023-11-21T15:50:01.053" v="1029" actId="478"/>
          <ac:spMkLst>
            <pc:docMk/>
            <pc:sldMk cId="2393032137" sldId="286"/>
            <ac:spMk id="12" creationId="{90AC36E6-0770-880B-705D-8892B63492F6}"/>
          </ac:spMkLst>
        </pc:spChg>
        <pc:picChg chg="mod">
          <ac:chgData name="Ji Hyeok Kim" userId="8309d3536c33bced" providerId="LiveId" clId="{73286AD1-C3FC-4A29-B3BE-F9194530CF64}" dt="2023-11-21T15:45:25.124" v="963" actId="1076"/>
          <ac:picMkLst>
            <pc:docMk/>
            <pc:sldMk cId="2393032137" sldId="286"/>
            <ac:picMk id="4" creationId="{CCA54806-5F39-EAD9-F10F-7D7851BC7102}"/>
          </ac:picMkLst>
        </pc:picChg>
        <pc:picChg chg="add mod">
          <ac:chgData name="Ji Hyeok Kim" userId="8309d3536c33bced" providerId="LiveId" clId="{73286AD1-C3FC-4A29-B3BE-F9194530CF64}" dt="2023-11-21T15:48:22.719" v="1006" actId="1076"/>
          <ac:picMkLst>
            <pc:docMk/>
            <pc:sldMk cId="2393032137" sldId="286"/>
            <ac:picMk id="5" creationId="{8654114E-7EA7-F738-2B8C-5BF770AF2B0D}"/>
          </ac:picMkLst>
        </pc:picChg>
        <pc:picChg chg="add mod modCrop">
          <ac:chgData name="Ji Hyeok Kim" userId="8309d3536c33bced" providerId="LiveId" clId="{73286AD1-C3FC-4A29-B3BE-F9194530CF64}" dt="2023-11-21T15:55:20.093" v="1271" actId="1076"/>
          <ac:picMkLst>
            <pc:docMk/>
            <pc:sldMk cId="2393032137" sldId="286"/>
            <ac:picMk id="8" creationId="{3FCCEE4C-F37B-CF0E-7E38-EA4ECFE21DCC}"/>
          </ac:picMkLst>
        </pc:picChg>
      </pc:sldChg>
      <pc:sldChg chg="addSp delSp modSp add mod">
        <pc:chgData name="Ji Hyeok Kim" userId="8309d3536c33bced" providerId="LiveId" clId="{73286AD1-C3FC-4A29-B3BE-F9194530CF64}" dt="2023-11-21T16:15:53.898" v="1579" actId="1076"/>
        <pc:sldMkLst>
          <pc:docMk/>
          <pc:sldMk cId="1049912413" sldId="287"/>
        </pc:sldMkLst>
        <pc:spChg chg="mod">
          <ac:chgData name="Ji Hyeok Kim" userId="8309d3536c33bced" providerId="LiveId" clId="{73286AD1-C3FC-4A29-B3BE-F9194530CF64}" dt="2023-11-21T15:57:18.846" v="1306" actId="20577"/>
          <ac:spMkLst>
            <pc:docMk/>
            <pc:sldMk cId="1049912413" sldId="287"/>
            <ac:spMk id="6" creationId="{77D1E6A2-3F3A-119D-50E9-C6E8199D0B5F}"/>
          </ac:spMkLst>
        </pc:spChg>
        <pc:spChg chg="add mod">
          <ac:chgData name="Ji Hyeok Kim" userId="8309d3536c33bced" providerId="LiveId" clId="{73286AD1-C3FC-4A29-B3BE-F9194530CF64}" dt="2023-11-21T16:15:45.856" v="1576" actId="1076"/>
          <ac:spMkLst>
            <pc:docMk/>
            <pc:sldMk cId="1049912413" sldId="287"/>
            <ac:spMk id="9" creationId="{051A6FF9-F24F-1632-41EC-D2E2DFB12999}"/>
          </ac:spMkLst>
        </pc:spChg>
        <pc:spChg chg="add mod">
          <ac:chgData name="Ji Hyeok Kim" userId="8309d3536c33bced" providerId="LiveId" clId="{73286AD1-C3FC-4A29-B3BE-F9194530CF64}" dt="2023-11-21T16:05:30.035" v="1569" actId="20577"/>
          <ac:spMkLst>
            <pc:docMk/>
            <pc:sldMk cId="1049912413" sldId="287"/>
            <ac:spMk id="18" creationId="{AEBC1CDE-F463-BC78-BEBB-5801505DDDF0}"/>
          </ac:spMkLst>
        </pc:spChg>
        <pc:picChg chg="del">
          <ac:chgData name="Ji Hyeok Kim" userId="8309d3536c33bced" providerId="LiveId" clId="{73286AD1-C3FC-4A29-B3BE-F9194530CF64}" dt="2023-11-21T15:57:12.272" v="1304" actId="478"/>
          <ac:picMkLst>
            <pc:docMk/>
            <pc:sldMk cId="1049912413" sldId="287"/>
            <ac:picMk id="4" creationId="{CCA54806-5F39-EAD9-F10F-7D7851BC7102}"/>
          </ac:picMkLst>
        </pc:picChg>
        <pc:picChg chg="del">
          <ac:chgData name="Ji Hyeok Kim" userId="8309d3536c33bced" providerId="LiveId" clId="{73286AD1-C3FC-4A29-B3BE-F9194530CF64}" dt="2023-11-21T15:55:34.718" v="1281" actId="478"/>
          <ac:picMkLst>
            <pc:docMk/>
            <pc:sldMk cId="1049912413" sldId="287"/>
            <ac:picMk id="5" creationId="{8654114E-7EA7-F738-2B8C-5BF770AF2B0D}"/>
          </ac:picMkLst>
        </pc:picChg>
        <pc:picChg chg="add mod">
          <ac:chgData name="Ji Hyeok Kim" userId="8309d3536c33bced" providerId="LiveId" clId="{73286AD1-C3FC-4A29-B3BE-F9194530CF64}" dt="2023-11-21T16:15:23.520" v="1571" actId="1076"/>
          <ac:picMkLst>
            <pc:docMk/>
            <pc:sldMk cId="1049912413" sldId="287"/>
            <ac:picMk id="7" creationId="{464EE322-3849-EE16-3BDD-5C903E1D1EB3}"/>
          </ac:picMkLst>
        </pc:picChg>
        <pc:picChg chg="del">
          <ac:chgData name="Ji Hyeok Kim" userId="8309d3536c33bced" providerId="LiveId" clId="{73286AD1-C3FC-4A29-B3BE-F9194530CF64}" dt="2023-11-21T15:55:32.672" v="1278" actId="478"/>
          <ac:picMkLst>
            <pc:docMk/>
            <pc:sldMk cId="1049912413" sldId="287"/>
            <ac:picMk id="8" creationId="{3FCCEE4C-F37B-CF0E-7E38-EA4ECFE21DCC}"/>
          </ac:picMkLst>
        </pc:picChg>
        <pc:picChg chg="add mod">
          <ac:chgData name="Ji Hyeok Kim" userId="8309d3536c33bced" providerId="LiveId" clId="{73286AD1-C3FC-4A29-B3BE-F9194530CF64}" dt="2023-11-21T16:15:47.920" v="1577" actId="1076"/>
          <ac:picMkLst>
            <pc:docMk/>
            <pc:sldMk cId="1049912413" sldId="287"/>
            <ac:picMk id="11" creationId="{1999B072-43BF-6184-AA9A-6A8C0DC53287}"/>
          </ac:picMkLst>
        </pc:picChg>
        <pc:picChg chg="add mod">
          <ac:chgData name="Ji Hyeok Kim" userId="8309d3536c33bced" providerId="LiveId" clId="{73286AD1-C3FC-4A29-B3BE-F9194530CF64}" dt="2023-11-21T16:04:56.312" v="1564" actId="1076"/>
          <ac:picMkLst>
            <pc:docMk/>
            <pc:sldMk cId="1049912413" sldId="287"/>
            <ac:picMk id="13" creationId="{63554AFF-C07E-A8D4-7588-AEA54ECF08BC}"/>
          </ac:picMkLst>
        </pc:picChg>
        <pc:picChg chg="add mod">
          <ac:chgData name="Ji Hyeok Kim" userId="8309d3536c33bced" providerId="LiveId" clId="{73286AD1-C3FC-4A29-B3BE-F9194530CF64}" dt="2023-11-21T16:15:53.898" v="1579" actId="1076"/>
          <ac:picMkLst>
            <pc:docMk/>
            <pc:sldMk cId="1049912413" sldId="287"/>
            <ac:picMk id="15" creationId="{8BE12423-56DF-87DC-BBDB-5A3BA16E3ABA}"/>
          </ac:picMkLst>
        </pc:picChg>
        <pc:picChg chg="add mod">
          <ac:chgData name="Ji Hyeok Kim" userId="8309d3536c33bced" providerId="LiveId" clId="{73286AD1-C3FC-4A29-B3BE-F9194530CF64}" dt="2023-11-21T16:15:50.897" v="1578" actId="1076"/>
          <ac:picMkLst>
            <pc:docMk/>
            <pc:sldMk cId="1049912413" sldId="287"/>
            <ac:picMk id="17" creationId="{B18E7ED2-8FB6-351F-6164-DBF229D7FD12}"/>
          </ac:picMkLst>
        </pc:picChg>
      </pc:sldChg>
    </pc:docChg>
  </pc:docChgLst>
  <pc:docChgLst>
    <pc:chgData name="Ji Hyeok Kim" userId="8309d3536c33bced" providerId="LiveId" clId="{B21676C4-6FF8-4D4C-949D-DAE75966F39E}"/>
    <pc:docChg chg="undo custSel addSld delSld modSld sldOrd modNotesMaster">
      <pc:chgData name="Ji Hyeok Kim" userId="8309d3536c33bced" providerId="LiveId" clId="{B21676C4-6FF8-4D4C-949D-DAE75966F39E}" dt="2023-11-13T00:55:28.282" v="3770" actId="20577"/>
      <pc:docMkLst>
        <pc:docMk/>
      </pc:docMkLst>
      <pc:sldChg chg="addSp delSp modSp mod modNotes">
        <pc:chgData name="Ji Hyeok Kim" userId="8309d3536c33bced" providerId="LiveId" clId="{B21676C4-6FF8-4D4C-949D-DAE75966F39E}" dt="2023-11-12T20:46:17.074" v="3606"/>
        <pc:sldMkLst>
          <pc:docMk/>
          <pc:sldMk cId="0" sldId="256"/>
        </pc:sldMkLst>
        <pc:spChg chg="add del mod">
          <ac:chgData name="Ji Hyeok Kim" userId="8309d3536c33bced" providerId="LiveId" clId="{B21676C4-6FF8-4D4C-949D-DAE75966F39E}" dt="2023-11-11T15:13:21.946" v="70"/>
          <ac:spMkLst>
            <pc:docMk/>
            <pc:sldMk cId="0" sldId="256"/>
            <ac:spMk id="2" creationId="{1114BFAC-4B55-B389-C146-F712C0C299F1}"/>
          </ac:spMkLst>
        </pc:spChg>
        <pc:spChg chg="add mod">
          <ac:chgData name="Ji Hyeok Kim" userId="8309d3536c33bced" providerId="LiveId" clId="{B21676C4-6FF8-4D4C-949D-DAE75966F39E}" dt="2023-11-12T16:48:07.878" v="2164" actId="1076"/>
          <ac:spMkLst>
            <pc:docMk/>
            <pc:sldMk cId="0" sldId="256"/>
            <ac:spMk id="3" creationId="{F6F1502A-0A3B-E15B-C111-BA64861DDE64}"/>
          </ac:spMkLst>
        </pc:spChg>
        <pc:spChg chg="add mod">
          <ac:chgData name="Ji Hyeok Kim" userId="8309d3536c33bced" providerId="LiveId" clId="{B21676C4-6FF8-4D4C-949D-DAE75966F39E}" dt="2023-11-12T16:48:54.078" v="2185" actId="1037"/>
          <ac:spMkLst>
            <pc:docMk/>
            <pc:sldMk cId="0" sldId="256"/>
            <ac:spMk id="4" creationId="{886D05C9-4C51-3EAA-76D6-3FAB17EC7889}"/>
          </ac:spMkLst>
        </pc:spChg>
        <pc:spChg chg="mod">
          <ac:chgData name="Ji Hyeok Kim" userId="8309d3536c33bced" providerId="LiveId" clId="{B21676C4-6FF8-4D4C-949D-DAE75966F39E}" dt="2023-11-12T16:48:32.655" v="2172" actId="20577"/>
          <ac:spMkLst>
            <pc:docMk/>
            <pc:sldMk cId="0" sldId="256"/>
            <ac:spMk id="3074" creationId="{00000000-0000-0000-0000-000000000000}"/>
          </ac:spMkLst>
        </pc:spChg>
        <pc:spChg chg="mod">
          <ac:chgData name="Ji Hyeok Kim" userId="8309d3536c33bced" providerId="LiveId" clId="{B21676C4-6FF8-4D4C-949D-DAE75966F39E}" dt="2023-11-12T16:44:08.766" v="1992" actId="1036"/>
          <ac:spMkLst>
            <pc:docMk/>
            <pc:sldMk cId="0" sldId="256"/>
            <ac:spMk id="3075" creationId="{00000000-0000-0000-0000-000000000000}"/>
          </ac:spMkLst>
        </pc:spChg>
        <pc:picChg chg="add mod">
          <ac:chgData name="Ji Hyeok Kim" userId="8309d3536c33bced" providerId="LiveId" clId="{B21676C4-6FF8-4D4C-949D-DAE75966F39E}" dt="2023-11-12T16:48:10.278" v="2165" actId="1076"/>
          <ac:picMkLst>
            <pc:docMk/>
            <pc:sldMk cId="0" sldId="256"/>
            <ac:picMk id="2" creationId="{5C527BD7-9AC2-D3B7-20E2-ED45E9006088}"/>
          </ac:picMkLst>
        </pc:picChg>
      </pc:sldChg>
      <pc:sldChg chg="addSp delSp modSp mod modNotesTx">
        <pc:chgData name="Ji Hyeok Kim" userId="8309d3536c33bced" providerId="LiveId" clId="{B21676C4-6FF8-4D4C-949D-DAE75966F39E}" dt="2023-11-12T16:54:09.491" v="2323" actId="20577"/>
        <pc:sldMkLst>
          <pc:docMk/>
          <pc:sldMk cId="0" sldId="258"/>
        </pc:sldMkLst>
        <pc:spChg chg="add mod">
          <ac:chgData name="Ji Hyeok Kim" userId="8309d3536c33bced" providerId="LiveId" clId="{B21676C4-6FF8-4D4C-949D-DAE75966F39E}" dt="2023-11-11T19:26:11.159" v="394" actId="1076"/>
          <ac:spMkLst>
            <pc:docMk/>
            <pc:sldMk cId="0" sldId="258"/>
            <ac:spMk id="2" creationId="{A7807A40-5DBB-AFCB-C1A2-AE8D7B477164}"/>
          </ac:spMkLst>
        </pc:spChg>
        <pc:spChg chg="add mod">
          <ac:chgData name="Ji Hyeok Kim" userId="8309d3536c33bced" providerId="LiveId" clId="{B21676C4-6FF8-4D4C-949D-DAE75966F39E}" dt="2023-11-12T16:54:09.491" v="2323" actId="20577"/>
          <ac:spMkLst>
            <pc:docMk/>
            <pc:sldMk cId="0" sldId="258"/>
            <ac:spMk id="6" creationId="{B484DF0A-FCBC-F7F8-0268-39D67D509FE5}"/>
          </ac:spMkLst>
        </pc:spChg>
        <pc:spChg chg="mod">
          <ac:chgData name="Ji Hyeok Kim" userId="8309d3536c33bced" providerId="LiveId" clId="{B21676C4-6FF8-4D4C-949D-DAE75966F39E}" dt="2023-11-11T15:15:56.351" v="183" actId="20577"/>
          <ac:spMkLst>
            <pc:docMk/>
            <pc:sldMk cId="0" sldId="258"/>
            <ac:spMk id="5122" creationId="{00000000-0000-0000-0000-000000000000}"/>
          </ac:spMkLst>
        </pc:spChg>
        <pc:spChg chg="del mod">
          <ac:chgData name="Ji Hyeok Kim" userId="8309d3536c33bced" providerId="LiveId" clId="{B21676C4-6FF8-4D4C-949D-DAE75966F39E}" dt="2023-11-11T19:26:08.585" v="393" actId="478"/>
          <ac:spMkLst>
            <pc:docMk/>
            <pc:sldMk cId="0" sldId="258"/>
            <ac:spMk id="5123" creationId="{00000000-0000-0000-0000-000000000000}"/>
          </ac:spMkLst>
        </pc:spChg>
        <pc:picChg chg="add del mod">
          <ac:chgData name="Ji Hyeok Kim" userId="8309d3536c33bced" providerId="LiveId" clId="{B21676C4-6FF8-4D4C-949D-DAE75966F39E}" dt="2023-11-11T19:51:21.095" v="397" actId="478"/>
          <ac:picMkLst>
            <pc:docMk/>
            <pc:sldMk cId="0" sldId="258"/>
            <ac:picMk id="3" creationId="{ED4FAC45-2450-040F-49F3-7172914EC35A}"/>
          </ac:picMkLst>
        </pc:picChg>
        <pc:picChg chg="add del mod">
          <ac:chgData name="Ji Hyeok Kim" userId="8309d3536c33bced" providerId="LiveId" clId="{B21676C4-6FF8-4D4C-949D-DAE75966F39E}" dt="2023-11-11T19:53:13.924" v="402" actId="478"/>
          <ac:picMkLst>
            <pc:docMk/>
            <pc:sldMk cId="0" sldId="258"/>
            <ac:picMk id="4" creationId="{2F670A73-1258-5871-9DEB-D76FBA5643DA}"/>
          </ac:picMkLst>
        </pc:picChg>
        <pc:picChg chg="add del mod">
          <ac:chgData name="Ji Hyeok Kim" userId="8309d3536c33bced" providerId="LiveId" clId="{B21676C4-6FF8-4D4C-949D-DAE75966F39E}" dt="2023-11-11T19:53:15.358" v="403" actId="478"/>
          <ac:picMkLst>
            <pc:docMk/>
            <pc:sldMk cId="0" sldId="258"/>
            <ac:picMk id="5" creationId="{87852453-8E4D-BF2B-FDD5-E0614C34C68E}"/>
          </ac:picMkLst>
        </pc:picChg>
        <pc:picChg chg="add mod">
          <ac:chgData name="Ji Hyeok Kim" userId="8309d3536c33bced" providerId="LiveId" clId="{B21676C4-6FF8-4D4C-949D-DAE75966F39E}" dt="2023-11-11T19:51:25.954" v="401" actId="1076"/>
          <ac:picMkLst>
            <pc:docMk/>
            <pc:sldMk cId="0" sldId="258"/>
            <ac:picMk id="1026" creationId="{6B96A117-83C5-8620-74F9-B7EBC038C9AB}"/>
          </ac:picMkLst>
        </pc:picChg>
        <pc:picChg chg="add mod">
          <ac:chgData name="Ji Hyeok Kim" userId="8309d3536c33bced" providerId="LiveId" clId="{B21676C4-6FF8-4D4C-949D-DAE75966F39E}" dt="2023-11-11T19:53:32.178" v="409" actId="732"/>
          <ac:picMkLst>
            <pc:docMk/>
            <pc:sldMk cId="0" sldId="258"/>
            <ac:picMk id="1028" creationId="{13C74718-3DF7-C84E-F98D-EBBB52621547}"/>
          </ac:picMkLst>
        </pc:picChg>
      </pc:sldChg>
      <pc:sldChg chg="addSp modSp del mod">
        <pc:chgData name="Ji Hyeok Kim" userId="8309d3536c33bced" providerId="LiveId" clId="{B21676C4-6FF8-4D4C-949D-DAE75966F39E}" dt="2023-11-12T18:45:34.711" v="3022" actId="47"/>
        <pc:sldMkLst>
          <pc:docMk/>
          <pc:sldMk cId="0" sldId="259"/>
        </pc:sldMkLst>
        <pc:spChg chg="mod">
          <ac:chgData name="Ji Hyeok Kim" userId="8309d3536c33bced" providerId="LiveId" clId="{B21676C4-6FF8-4D4C-949D-DAE75966F39E}" dt="2023-11-12T15:19:59.215" v="1935" actId="20577"/>
          <ac:spMkLst>
            <pc:docMk/>
            <pc:sldMk cId="0" sldId="259"/>
            <ac:spMk id="6146" creationId="{00000000-0000-0000-0000-000000000000}"/>
          </ac:spMkLst>
        </pc:spChg>
        <pc:spChg chg="mod">
          <ac:chgData name="Ji Hyeok Kim" userId="8309d3536c33bced" providerId="LiveId" clId="{B21676C4-6FF8-4D4C-949D-DAE75966F39E}" dt="2023-11-12T15:13:00.844" v="1925" actId="20577"/>
          <ac:spMkLst>
            <pc:docMk/>
            <pc:sldMk cId="0" sldId="259"/>
            <ac:spMk id="6147" creationId="{00000000-0000-0000-0000-000000000000}"/>
          </ac:spMkLst>
        </pc:spChg>
        <pc:picChg chg="add mod">
          <ac:chgData name="Ji Hyeok Kim" userId="8309d3536c33bced" providerId="LiveId" clId="{B21676C4-6FF8-4D4C-949D-DAE75966F39E}" dt="2023-11-12T15:13:16.227" v="1929" actId="1076"/>
          <ac:picMkLst>
            <pc:docMk/>
            <pc:sldMk cId="0" sldId="259"/>
            <ac:picMk id="2" creationId="{BBC92C55-0E01-7CB0-3D34-99BF01E01C53}"/>
          </ac:picMkLst>
        </pc:picChg>
      </pc:sldChg>
      <pc:sldChg chg="del">
        <pc:chgData name="Ji Hyeok Kim" userId="8309d3536c33bced" providerId="LiveId" clId="{B21676C4-6FF8-4D4C-949D-DAE75966F39E}" dt="2023-11-12T15:44:00.353" v="1937" actId="47"/>
        <pc:sldMkLst>
          <pc:docMk/>
          <pc:sldMk cId="0" sldId="260"/>
        </pc:sldMkLst>
      </pc:sldChg>
      <pc:sldChg chg="addSp delSp modSp mod">
        <pc:chgData name="Ji Hyeok Kim" userId="8309d3536c33bced" providerId="LiveId" clId="{B21676C4-6FF8-4D4C-949D-DAE75966F39E}" dt="2023-11-12T18:46:24.820" v="3063" actId="1076"/>
        <pc:sldMkLst>
          <pc:docMk/>
          <pc:sldMk cId="0" sldId="261"/>
        </pc:sldMkLst>
        <pc:spChg chg="add del mod">
          <ac:chgData name="Ji Hyeok Kim" userId="8309d3536c33bced" providerId="LiveId" clId="{B21676C4-6FF8-4D4C-949D-DAE75966F39E}" dt="2023-11-12T18:46:16.313" v="3061" actId="478"/>
          <ac:spMkLst>
            <pc:docMk/>
            <pc:sldMk cId="0" sldId="261"/>
            <ac:spMk id="2" creationId="{768E59E2-6F65-2AFC-8BF7-BB31160DE217}"/>
          </ac:spMkLst>
        </pc:spChg>
        <pc:spChg chg="mod">
          <ac:chgData name="Ji Hyeok Kim" userId="8309d3536c33bced" providerId="LiveId" clId="{B21676C4-6FF8-4D4C-949D-DAE75966F39E}" dt="2023-11-12T18:45:39.420" v="3031" actId="20577"/>
          <ac:spMkLst>
            <pc:docMk/>
            <pc:sldMk cId="0" sldId="261"/>
            <ac:spMk id="7170" creationId="{00000000-0000-0000-0000-000000000000}"/>
          </ac:spMkLst>
        </pc:spChg>
        <pc:spChg chg="add del mod">
          <ac:chgData name="Ji Hyeok Kim" userId="8309d3536c33bced" providerId="LiveId" clId="{B21676C4-6FF8-4D4C-949D-DAE75966F39E}" dt="2023-11-12T18:46:24.820" v="3063" actId="1076"/>
          <ac:spMkLst>
            <pc:docMk/>
            <pc:sldMk cId="0" sldId="261"/>
            <ac:spMk id="7171" creationId="{00000000-0000-0000-0000-000000000000}"/>
          </ac:spMkLst>
        </pc:spChg>
      </pc:sldChg>
      <pc:sldChg chg="del">
        <pc:chgData name="Ji Hyeok Kim" userId="8309d3536c33bced" providerId="LiveId" clId="{B21676C4-6FF8-4D4C-949D-DAE75966F39E}" dt="2023-11-12T15:43:59.283" v="1936" actId="47"/>
        <pc:sldMkLst>
          <pc:docMk/>
          <pc:sldMk cId="0" sldId="262"/>
        </pc:sldMkLst>
      </pc:sldChg>
      <pc:sldChg chg="addSp delSp modSp add mod modNotesTx">
        <pc:chgData name="Ji Hyeok Kim" userId="8309d3536c33bced" providerId="LiveId" clId="{B21676C4-6FF8-4D4C-949D-DAE75966F39E}" dt="2023-11-11T20:10:38.793" v="1256" actId="20577"/>
        <pc:sldMkLst>
          <pc:docMk/>
          <pc:sldMk cId="4058450755" sldId="263"/>
        </pc:sldMkLst>
        <pc:spChg chg="mod">
          <ac:chgData name="Ji Hyeok Kim" userId="8309d3536c33bced" providerId="LiveId" clId="{B21676C4-6FF8-4D4C-949D-DAE75966F39E}" dt="2023-11-11T20:00:45.701" v="772" actId="20577"/>
          <ac:spMkLst>
            <pc:docMk/>
            <pc:sldMk cId="4058450755" sldId="263"/>
            <ac:spMk id="2" creationId="{A7807A40-5DBB-AFCB-C1A2-AE8D7B477164}"/>
          </ac:spMkLst>
        </pc:spChg>
        <pc:spChg chg="add del mod">
          <ac:chgData name="Ji Hyeok Kim" userId="8309d3536c33bced" providerId="LiveId" clId="{B21676C4-6FF8-4D4C-949D-DAE75966F39E}" dt="2023-11-11T20:00:19.835" v="750" actId="478"/>
          <ac:spMkLst>
            <pc:docMk/>
            <pc:sldMk cId="4058450755" sldId="263"/>
            <ac:spMk id="4" creationId="{496A7A91-C8E7-2F01-55C2-011BA01AA692}"/>
          </ac:spMkLst>
        </pc:spChg>
        <pc:spChg chg="add mod">
          <ac:chgData name="Ji Hyeok Kim" userId="8309d3536c33bced" providerId="LiveId" clId="{B21676C4-6FF8-4D4C-949D-DAE75966F39E}" dt="2023-11-11T20:01:13.752" v="786" actId="1076"/>
          <ac:spMkLst>
            <pc:docMk/>
            <pc:sldMk cId="4058450755" sldId="263"/>
            <ac:spMk id="5" creationId="{5AE4828F-B6E1-CDE8-A3F4-82D82B04FD72}"/>
          </ac:spMkLst>
        </pc:spChg>
        <pc:spChg chg="mod">
          <ac:chgData name="Ji Hyeok Kim" userId="8309d3536c33bced" providerId="LiveId" clId="{B21676C4-6FF8-4D4C-949D-DAE75966F39E}" dt="2023-11-11T20:00:27.242" v="753" actId="404"/>
          <ac:spMkLst>
            <pc:docMk/>
            <pc:sldMk cId="4058450755" sldId="263"/>
            <ac:spMk id="6" creationId="{B484DF0A-FCBC-F7F8-0268-39D67D509FE5}"/>
          </ac:spMkLst>
        </pc:spChg>
        <pc:spChg chg="add mod">
          <ac:chgData name="Ji Hyeok Kim" userId="8309d3536c33bced" providerId="LiveId" clId="{B21676C4-6FF8-4D4C-949D-DAE75966F39E}" dt="2023-11-11T20:01:24.559" v="793" actId="1076"/>
          <ac:spMkLst>
            <pc:docMk/>
            <pc:sldMk cId="4058450755" sldId="263"/>
            <ac:spMk id="7" creationId="{D180FFB2-254E-E403-470F-ED2A22A5D73C}"/>
          </ac:spMkLst>
        </pc:spChg>
        <pc:spChg chg="add mod">
          <ac:chgData name="Ji Hyeok Kim" userId="8309d3536c33bced" providerId="LiveId" clId="{B21676C4-6FF8-4D4C-949D-DAE75966F39E}" dt="2023-11-11T20:09:57.109" v="1168" actId="20577"/>
          <ac:spMkLst>
            <pc:docMk/>
            <pc:sldMk cId="4058450755" sldId="263"/>
            <ac:spMk id="8" creationId="{287BEB4B-202D-2F48-708A-8118830EB90F}"/>
          </ac:spMkLst>
        </pc:spChg>
        <pc:spChg chg="mod">
          <ac:chgData name="Ji Hyeok Kim" userId="8309d3536c33bced" providerId="LiveId" clId="{B21676C4-6FF8-4D4C-949D-DAE75966F39E}" dt="2023-11-11T20:00:42.906" v="771" actId="20577"/>
          <ac:spMkLst>
            <pc:docMk/>
            <pc:sldMk cId="4058450755" sldId="263"/>
            <ac:spMk id="5122" creationId="{00000000-0000-0000-0000-000000000000}"/>
          </ac:spMkLst>
        </pc:spChg>
        <pc:picChg chg="add mod">
          <ac:chgData name="Ji Hyeok Kim" userId="8309d3536c33bced" providerId="LiveId" clId="{B21676C4-6FF8-4D4C-949D-DAE75966F39E}" dt="2023-11-11T20:01:03.358" v="776" actId="1076"/>
          <ac:picMkLst>
            <pc:docMk/>
            <pc:sldMk cId="4058450755" sldId="263"/>
            <ac:picMk id="3" creationId="{35C22CA0-897C-410B-5A08-AEE0B9FD7CA1}"/>
          </ac:picMkLst>
        </pc:picChg>
        <pc:picChg chg="del">
          <ac:chgData name="Ji Hyeok Kim" userId="8309d3536c33bced" providerId="LiveId" clId="{B21676C4-6FF8-4D4C-949D-DAE75966F39E}" dt="2023-11-11T19:56:51.669" v="566" actId="478"/>
          <ac:picMkLst>
            <pc:docMk/>
            <pc:sldMk cId="4058450755" sldId="263"/>
            <ac:picMk id="1026" creationId="{6B96A117-83C5-8620-74F9-B7EBC038C9AB}"/>
          </ac:picMkLst>
        </pc:picChg>
        <pc:picChg chg="del">
          <ac:chgData name="Ji Hyeok Kim" userId="8309d3536c33bced" providerId="LiveId" clId="{B21676C4-6FF8-4D4C-949D-DAE75966F39E}" dt="2023-11-11T19:56:51.963" v="567" actId="478"/>
          <ac:picMkLst>
            <pc:docMk/>
            <pc:sldMk cId="4058450755" sldId="263"/>
            <ac:picMk id="1028" creationId="{13C74718-3DF7-C84E-F98D-EBBB52621547}"/>
          </ac:picMkLst>
        </pc:picChg>
      </pc:sldChg>
      <pc:sldChg chg="addSp delSp modSp add mod modNotesTx">
        <pc:chgData name="Ji Hyeok Kim" userId="8309d3536c33bced" providerId="LiveId" clId="{B21676C4-6FF8-4D4C-949D-DAE75966F39E}" dt="2023-11-13T00:32:52.549" v="3723" actId="478"/>
        <pc:sldMkLst>
          <pc:docMk/>
          <pc:sldMk cId="1162961516" sldId="264"/>
        </pc:sldMkLst>
        <pc:spChg chg="mod">
          <ac:chgData name="Ji Hyeok Kim" userId="8309d3536c33bced" providerId="LiveId" clId="{B21676C4-6FF8-4D4C-949D-DAE75966F39E}" dt="2023-11-11T20:07:56.894" v="1152" actId="20577"/>
          <ac:spMkLst>
            <pc:docMk/>
            <pc:sldMk cId="1162961516" sldId="264"/>
            <ac:spMk id="2" creationId="{A7807A40-5DBB-AFCB-C1A2-AE8D7B477164}"/>
          </ac:spMkLst>
        </pc:spChg>
        <pc:spChg chg="del">
          <ac:chgData name="Ji Hyeok Kim" userId="8309d3536c33bced" providerId="LiveId" clId="{B21676C4-6FF8-4D4C-949D-DAE75966F39E}" dt="2023-11-11T20:08:45.958" v="1162" actId="478"/>
          <ac:spMkLst>
            <pc:docMk/>
            <pc:sldMk cId="1162961516" sldId="264"/>
            <ac:spMk id="5" creationId="{5AE4828F-B6E1-CDE8-A3F4-82D82B04FD72}"/>
          </ac:spMkLst>
        </pc:spChg>
        <pc:spChg chg="add del mod">
          <ac:chgData name="Ji Hyeok Kim" userId="8309d3536c33bced" providerId="LiveId" clId="{B21676C4-6FF8-4D4C-949D-DAE75966F39E}" dt="2023-11-13T00:27:44.369" v="3633" actId="478"/>
          <ac:spMkLst>
            <pc:docMk/>
            <pc:sldMk cId="1162961516" sldId="264"/>
            <ac:spMk id="5" creationId="{CC27B9CD-509B-D299-6E2E-226B53707AD6}"/>
          </ac:spMkLst>
        </pc:spChg>
        <pc:spChg chg="add del mod">
          <ac:chgData name="Ji Hyeok Kim" userId="8309d3536c33bced" providerId="LiveId" clId="{B21676C4-6FF8-4D4C-949D-DAE75966F39E}" dt="2023-11-12T04:52:05.351" v="1568" actId="20577"/>
          <ac:spMkLst>
            <pc:docMk/>
            <pc:sldMk cId="1162961516" sldId="264"/>
            <ac:spMk id="6" creationId="{B484DF0A-FCBC-F7F8-0268-39D67D509FE5}"/>
          </ac:spMkLst>
        </pc:spChg>
        <pc:spChg chg="add mod">
          <ac:chgData name="Ji Hyeok Kim" userId="8309d3536c33bced" providerId="LiveId" clId="{B21676C4-6FF8-4D4C-949D-DAE75966F39E}" dt="2023-11-13T00:28:20.673" v="3641" actId="1076"/>
          <ac:spMkLst>
            <pc:docMk/>
            <pc:sldMk cId="1162961516" sldId="264"/>
            <ac:spMk id="7" creationId="{65DBB45E-4598-88ED-74E0-F5ED70DB2637}"/>
          </ac:spMkLst>
        </pc:spChg>
        <pc:spChg chg="del">
          <ac:chgData name="Ji Hyeok Kim" userId="8309d3536c33bced" providerId="LiveId" clId="{B21676C4-6FF8-4D4C-949D-DAE75966F39E}" dt="2023-11-11T20:08:49.121" v="1165" actId="478"/>
          <ac:spMkLst>
            <pc:docMk/>
            <pc:sldMk cId="1162961516" sldId="264"/>
            <ac:spMk id="7" creationId="{D180FFB2-254E-E403-470F-ED2A22A5D73C}"/>
          </ac:spMkLst>
        </pc:spChg>
        <pc:spChg chg="mod">
          <ac:chgData name="Ji Hyeok Kim" userId="8309d3536c33bced" providerId="LiveId" clId="{B21676C4-6FF8-4D4C-949D-DAE75966F39E}" dt="2023-11-13T00:26:21.470" v="3629" actId="1036"/>
          <ac:spMkLst>
            <pc:docMk/>
            <pc:sldMk cId="1162961516" sldId="264"/>
            <ac:spMk id="8" creationId="{287BEB4B-202D-2F48-708A-8118830EB90F}"/>
          </ac:spMkLst>
        </pc:spChg>
        <pc:spChg chg="add mod">
          <ac:chgData name="Ji Hyeok Kim" userId="8309d3536c33bced" providerId="LiveId" clId="{B21676C4-6FF8-4D4C-949D-DAE75966F39E}" dt="2023-11-13T00:28:17.466" v="3640" actId="1076"/>
          <ac:spMkLst>
            <pc:docMk/>
            <pc:sldMk cId="1162961516" sldId="264"/>
            <ac:spMk id="10" creationId="{5D1257B4-C197-2C0E-AA04-699EF39E8CBF}"/>
          </ac:spMkLst>
        </pc:spChg>
        <pc:spChg chg="add mod">
          <ac:chgData name="Ji Hyeok Kim" userId="8309d3536c33bced" providerId="LiveId" clId="{B21676C4-6FF8-4D4C-949D-DAE75966F39E}" dt="2023-11-13T00:28:14.053" v="3639" actId="1076"/>
          <ac:spMkLst>
            <pc:docMk/>
            <pc:sldMk cId="1162961516" sldId="264"/>
            <ac:spMk id="11" creationId="{E68F6A23-A529-7CF7-AE6E-D9D827FF1445}"/>
          </ac:spMkLst>
        </pc:spChg>
        <pc:spChg chg="add mod">
          <ac:chgData name="Ji Hyeok Kim" userId="8309d3536c33bced" providerId="LiveId" clId="{B21676C4-6FF8-4D4C-949D-DAE75966F39E}" dt="2023-11-13T00:28:11.036" v="3638" actId="1076"/>
          <ac:spMkLst>
            <pc:docMk/>
            <pc:sldMk cId="1162961516" sldId="264"/>
            <ac:spMk id="12" creationId="{36D5D84A-6C48-B554-FB3A-C4EE54B0DAD2}"/>
          </ac:spMkLst>
        </pc:spChg>
        <pc:spChg chg="add del mod">
          <ac:chgData name="Ji Hyeok Kim" userId="8309d3536c33bced" providerId="LiveId" clId="{B21676C4-6FF8-4D4C-949D-DAE75966F39E}" dt="2023-11-13T00:32:52.549" v="3723" actId="478"/>
          <ac:spMkLst>
            <pc:docMk/>
            <pc:sldMk cId="1162961516" sldId="264"/>
            <ac:spMk id="14" creationId="{90A48DF5-3534-8091-407C-AB45C6C94F15}"/>
          </ac:spMkLst>
        </pc:spChg>
        <pc:picChg chg="del">
          <ac:chgData name="Ji Hyeok Kim" userId="8309d3536c33bced" providerId="LiveId" clId="{B21676C4-6FF8-4D4C-949D-DAE75966F39E}" dt="2023-11-11T20:08:45.015" v="1161" actId="478"/>
          <ac:picMkLst>
            <pc:docMk/>
            <pc:sldMk cId="1162961516" sldId="264"/>
            <ac:picMk id="3" creationId="{35C22CA0-897C-410B-5A08-AEE0B9FD7CA1}"/>
          </ac:picMkLst>
        </pc:picChg>
        <pc:picChg chg="add mod">
          <ac:chgData name="Ji Hyeok Kim" userId="8309d3536c33bced" providerId="LiveId" clId="{B21676C4-6FF8-4D4C-949D-DAE75966F39E}" dt="2023-11-13T00:28:06.160" v="3637" actId="14100"/>
          <ac:picMkLst>
            <pc:docMk/>
            <pc:sldMk cId="1162961516" sldId="264"/>
            <ac:picMk id="9" creationId="{6EFDCD97-791C-591D-3179-FDAA8ADF8DB6}"/>
          </ac:picMkLst>
        </pc:picChg>
        <pc:picChg chg="add del mod">
          <ac:chgData name="Ji Hyeok Kim" userId="8309d3536c33bced" providerId="LiveId" clId="{B21676C4-6FF8-4D4C-949D-DAE75966F39E}" dt="2023-11-12T05:00:01.050" v="1609" actId="478"/>
          <ac:picMkLst>
            <pc:docMk/>
            <pc:sldMk cId="1162961516" sldId="264"/>
            <ac:picMk id="11" creationId="{90BF49BF-D96B-7542-5597-EBAB8DFA88E7}"/>
          </ac:picMkLst>
        </pc:picChg>
        <pc:picChg chg="add mod">
          <ac:chgData name="Ji Hyeok Kim" userId="8309d3536c33bced" providerId="LiveId" clId="{B21676C4-6FF8-4D4C-949D-DAE75966F39E}" dt="2023-11-13T00:27:05.824" v="3632" actId="1076"/>
          <ac:picMkLst>
            <pc:docMk/>
            <pc:sldMk cId="1162961516" sldId="264"/>
            <ac:picMk id="13" creationId="{12ECE120-6BD1-6C47-6388-6B2E61E1F5B5}"/>
          </ac:picMkLst>
        </pc:picChg>
        <pc:cxnChg chg="add del mod">
          <ac:chgData name="Ji Hyeok Kim" userId="8309d3536c33bced" providerId="LiveId" clId="{B21676C4-6FF8-4D4C-949D-DAE75966F39E}" dt="2023-11-13T00:27:46.015" v="3634" actId="478"/>
          <ac:cxnSpMkLst>
            <pc:docMk/>
            <pc:sldMk cId="1162961516" sldId="264"/>
            <ac:cxnSpMk id="4" creationId="{5A309AE2-8CE1-BA94-C4AA-10E7386D3FE2}"/>
          </ac:cxnSpMkLst>
        </pc:cxnChg>
      </pc:sldChg>
      <pc:sldChg chg="addSp delSp modSp add mod ord">
        <pc:chgData name="Ji Hyeok Kim" userId="8309d3536c33bced" providerId="LiveId" clId="{B21676C4-6FF8-4D4C-949D-DAE75966F39E}" dt="2023-11-13T00:33:26.298" v="3724" actId="14100"/>
        <pc:sldMkLst>
          <pc:docMk/>
          <pc:sldMk cId="2135774494" sldId="265"/>
        </pc:sldMkLst>
        <pc:spChg chg="mod">
          <ac:chgData name="Ji Hyeok Kim" userId="8309d3536c33bced" providerId="LiveId" clId="{B21676C4-6FF8-4D4C-949D-DAE75966F39E}" dt="2023-11-12T05:05:13.032" v="1755" actId="20577"/>
          <ac:spMkLst>
            <pc:docMk/>
            <pc:sldMk cId="2135774494" sldId="265"/>
            <ac:spMk id="6" creationId="{B484DF0A-FCBC-F7F8-0268-39D67D509FE5}"/>
          </ac:spMkLst>
        </pc:spChg>
        <pc:spChg chg="mod ord">
          <ac:chgData name="Ji Hyeok Kim" userId="8309d3536c33bced" providerId="LiveId" clId="{B21676C4-6FF8-4D4C-949D-DAE75966F39E}" dt="2023-11-12T05:10:59.109" v="1913" actId="115"/>
          <ac:spMkLst>
            <pc:docMk/>
            <pc:sldMk cId="2135774494" sldId="265"/>
            <ac:spMk id="8" creationId="{287BEB4B-202D-2F48-708A-8118830EB90F}"/>
          </ac:spMkLst>
        </pc:spChg>
        <pc:picChg chg="add mod">
          <ac:chgData name="Ji Hyeok Kim" userId="8309d3536c33bced" providerId="LiveId" clId="{B21676C4-6FF8-4D4C-949D-DAE75966F39E}" dt="2023-11-13T00:33:26.298" v="3724" actId="14100"/>
          <ac:picMkLst>
            <pc:docMk/>
            <pc:sldMk cId="2135774494" sldId="265"/>
            <ac:picMk id="4" creationId="{8D5D23CD-714C-9EE2-69C9-635F33F70353}"/>
          </ac:picMkLst>
        </pc:picChg>
        <pc:picChg chg="del">
          <ac:chgData name="Ji Hyeok Kim" userId="8309d3536c33bced" providerId="LiveId" clId="{B21676C4-6FF8-4D4C-949D-DAE75966F39E}" dt="2023-11-12T05:05:14.228" v="1756" actId="478"/>
          <ac:picMkLst>
            <pc:docMk/>
            <pc:sldMk cId="2135774494" sldId="265"/>
            <ac:picMk id="9" creationId="{6EFDCD97-791C-591D-3179-FDAA8ADF8DB6}"/>
          </ac:picMkLst>
        </pc:picChg>
        <pc:picChg chg="add mod">
          <ac:chgData name="Ji Hyeok Kim" userId="8309d3536c33bced" providerId="LiveId" clId="{B21676C4-6FF8-4D4C-949D-DAE75966F39E}" dt="2023-11-12T05:08:36" v="1834" actId="1076"/>
          <ac:picMkLst>
            <pc:docMk/>
            <pc:sldMk cId="2135774494" sldId="265"/>
            <ac:picMk id="2050" creationId="{58408E2E-C0D0-23F2-69F7-70A7DDE09147}"/>
          </ac:picMkLst>
        </pc:picChg>
      </pc:sldChg>
      <pc:sldChg chg="new add del">
        <pc:chgData name="Ji Hyeok Kim" userId="8309d3536c33bced" providerId="LiveId" clId="{B21676C4-6FF8-4D4C-949D-DAE75966F39E}" dt="2023-11-12T20:34:38.063" v="3579"/>
        <pc:sldMkLst>
          <pc:docMk/>
          <pc:sldMk cId="3575189047" sldId="266"/>
        </pc:sldMkLst>
      </pc:sldChg>
      <pc:sldChg chg="addSp new del">
        <pc:chgData name="Ji Hyeok Kim" userId="8309d3536c33bced" providerId="LiveId" clId="{B21676C4-6FF8-4D4C-949D-DAE75966F39E}" dt="2023-11-12T18:48:43.924" v="3160" actId="47"/>
        <pc:sldMkLst>
          <pc:docMk/>
          <pc:sldMk cId="4274745541" sldId="267"/>
        </pc:sldMkLst>
        <pc:picChg chg="add">
          <ac:chgData name="Ji Hyeok Kim" userId="8309d3536c33bced" providerId="LiveId" clId="{B21676C4-6FF8-4D4C-949D-DAE75966F39E}" dt="2023-11-12T16:39:18.303" v="1942"/>
          <ac:picMkLst>
            <pc:docMk/>
            <pc:sldMk cId="4274745541" sldId="267"/>
            <ac:picMk id="1026" creationId="{709A177B-D8B8-45E0-1F08-A8BB01CAF2FF}"/>
          </ac:picMkLst>
        </pc:picChg>
      </pc:sldChg>
      <pc:sldChg chg="addSp delSp modSp add mod modAnim">
        <pc:chgData name="Ji Hyeok Kim" userId="8309d3536c33bced" providerId="LiveId" clId="{B21676C4-6FF8-4D4C-949D-DAE75966F39E}" dt="2023-11-12T18:29:01.077" v="2816" actId="1036"/>
        <pc:sldMkLst>
          <pc:docMk/>
          <pc:sldMk cId="4046658969" sldId="268"/>
        </pc:sldMkLst>
        <pc:spChg chg="mod">
          <ac:chgData name="Ji Hyeok Kim" userId="8309d3536c33bced" providerId="LiveId" clId="{B21676C4-6FF8-4D4C-949D-DAE75966F39E}" dt="2023-11-12T18:12:00.518" v="2485" actId="403"/>
          <ac:spMkLst>
            <pc:docMk/>
            <pc:sldMk cId="4046658969" sldId="268"/>
            <ac:spMk id="2" creationId="{A7807A40-5DBB-AFCB-C1A2-AE8D7B477164}"/>
          </ac:spMkLst>
        </pc:spChg>
        <pc:spChg chg="add mod">
          <ac:chgData name="Ji Hyeok Kim" userId="8309d3536c33bced" providerId="LiveId" clId="{B21676C4-6FF8-4D4C-949D-DAE75966F39E}" dt="2023-11-12T18:29:01.077" v="2816" actId="1036"/>
          <ac:spMkLst>
            <pc:docMk/>
            <pc:sldMk cId="4046658969" sldId="268"/>
            <ac:spMk id="4" creationId="{24804A51-E520-37BF-62C7-8265A58A8B70}"/>
          </ac:spMkLst>
        </pc:spChg>
        <pc:spChg chg="add mod">
          <ac:chgData name="Ji Hyeok Kim" userId="8309d3536c33bced" providerId="LiveId" clId="{B21676C4-6FF8-4D4C-949D-DAE75966F39E}" dt="2023-11-12T18:29:01.077" v="2816" actId="1036"/>
          <ac:spMkLst>
            <pc:docMk/>
            <pc:sldMk cId="4046658969" sldId="268"/>
            <ac:spMk id="5" creationId="{6D3627E7-2B1A-7BCF-74D9-E456E8E1CCA6}"/>
          </ac:spMkLst>
        </pc:spChg>
        <pc:spChg chg="del">
          <ac:chgData name="Ji Hyeok Kim" userId="8309d3536c33bced" providerId="LiveId" clId="{B21676C4-6FF8-4D4C-949D-DAE75966F39E}" dt="2023-11-12T18:10:30.803" v="2413" actId="478"/>
          <ac:spMkLst>
            <pc:docMk/>
            <pc:sldMk cId="4046658969" sldId="268"/>
            <ac:spMk id="6" creationId="{B484DF0A-FCBC-F7F8-0268-39D67D509FE5}"/>
          </ac:spMkLst>
        </pc:spChg>
        <pc:spChg chg="add mod">
          <ac:chgData name="Ji Hyeok Kim" userId="8309d3536c33bced" providerId="LiveId" clId="{B21676C4-6FF8-4D4C-949D-DAE75966F39E}" dt="2023-11-12T18:29:01.077" v="2816" actId="1036"/>
          <ac:spMkLst>
            <pc:docMk/>
            <pc:sldMk cId="4046658969" sldId="268"/>
            <ac:spMk id="7" creationId="{9F2B5ED1-33C8-3757-4290-0EDD11940DED}"/>
          </ac:spMkLst>
        </pc:spChg>
        <pc:spChg chg="del mod">
          <ac:chgData name="Ji Hyeok Kim" userId="8309d3536c33bced" providerId="LiveId" clId="{B21676C4-6FF8-4D4C-949D-DAE75966F39E}" dt="2023-11-12T16:50:21.979" v="2211" actId="478"/>
          <ac:spMkLst>
            <pc:docMk/>
            <pc:sldMk cId="4046658969" sldId="268"/>
            <ac:spMk id="8" creationId="{287BEB4B-202D-2F48-708A-8118830EB90F}"/>
          </ac:spMkLst>
        </pc:spChg>
        <pc:spChg chg="add mod">
          <ac:chgData name="Ji Hyeok Kim" userId="8309d3536c33bced" providerId="LiveId" clId="{B21676C4-6FF8-4D4C-949D-DAE75966F39E}" dt="2023-11-12T18:29:01.077" v="2816" actId="1036"/>
          <ac:spMkLst>
            <pc:docMk/>
            <pc:sldMk cId="4046658969" sldId="268"/>
            <ac:spMk id="8" creationId="{49B08C05-A04E-DF65-29ED-DC2419DC4158}"/>
          </ac:spMkLst>
        </pc:spChg>
        <pc:spChg chg="add mod">
          <ac:chgData name="Ji Hyeok Kim" userId="8309d3536c33bced" providerId="LiveId" clId="{B21676C4-6FF8-4D4C-949D-DAE75966F39E}" dt="2023-11-12T18:29:01.077" v="2816" actId="1036"/>
          <ac:spMkLst>
            <pc:docMk/>
            <pc:sldMk cId="4046658969" sldId="268"/>
            <ac:spMk id="9" creationId="{6FD00441-5F7B-690F-32AB-15C633B2F037}"/>
          </ac:spMkLst>
        </pc:spChg>
        <pc:spChg chg="add mod">
          <ac:chgData name="Ji Hyeok Kim" userId="8309d3536c33bced" providerId="LiveId" clId="{B21676C4-6FF8-4D4C-949D-DAE75966F39E}" dt="2023-11-12T18:29:01.077" v="2816" actId="1036"/>
          <ac:spMkLst>
            <pc:docMk/>
            <pc:sldMk cId="4046658969" sldId="268"/>
            <ac:spMk id="22" creationId="{17F5D8DD-17DA-FBE9-62C6-3A315697270C}"/>
          </ac:spMkLst>
        </pc:spChg>
        <pc:spChg chg="add mod">
          <ac:chgData name="Ji Hyeok Kim" userId="8309d3536c33bced" providerId="LiveId" clId="{B21676C4-6FF8-4D4C-949D-DAE75966F39E}" dt="2023-11-12T18:29:01.077" v="2816" actId="1036"/>
          <ac:spMkLst>
            <pc:docMk/>
            <pc:sldMk cId="4046658969" sldId="268"/>
            <ac:spMk id="29" creationId="{8F42DF74-05FC-C9FF-2798-4108A0D1E693}"/>
          </ac:spMkLst>
        </pc:spChg>
        <pc:spChg chg="add mod">
          <ac:chgData name="Ji Hyeok Kim" userId="8309d3536c33bced" providerId="LiveId" clId="{B21676C4-6FF8-4D4C-949D-DAE75966F39E}" dt="2023-11-12T18:29:01.077" v="2816" actId="1036"/>
          <ac:spMkLst>
            <pc:docMk/>
            <pc:sldMk cId="4046658969" sldId="268"/>
            <ac:spMk id="35" creationId="{B6F07990-5990-7256-63EE-A130270CA275}"/>
          </ac:spMkLst>
        </pc:spChg>
        <pc:spChg chg="add mod">
          <ac:chgData name="Ji Hyeok Kim" userId="8309d3536c33bced" providerId="LiveId" clId="{B21676C4-6FF8-4D4C-949D-DAE75966F39E}" dt="2023-11-12T18:29:01.077" v="2816" actId="1036"/>
          <ac:spMkLst>
            <pc:docMk/>
            <pc:sldMk cId="4046658969" sldId="268"/>
            <ac:spMk id="36" creationId="{3742A331-2B89-5830-C85F-09443BDB8D26}"/>
          </ac:spMkLst>
        </pc:spChg>
        <pc:spChg chg="add mod">
          <ac:chgData name="Ji Hyeok Kim" userId="8309d3536c33bced" providerId="LiveId" clId="{B21676C4-6FF8-4D4C-949D-DAE75966F39E}" dt="2023-11-12T18:29:01.077" v="2816" actId="1036"/>
          <ac:spMkLst>
            <pc:docMk/>
            <pc:sldMk cId="4046658969" sldId="268"/>
            <ac:spMk id="39" creationId="{6A9BB618-B6FC-39E3-822B-47C3DB17A5A3}"/>
          </ac:spMkLst>
        </pc:spChg>
        <pc:spChg chg="mod">
          <ac:chgData name="Ji Hyeok Kim" userId="8309d3536c33bced" providerId="LiveId" clId="{B21676C4-6FF8-4D4C-949D-DAE75966F39E}" dt="2023-11-12T18:11:21.625" v="2443" actId="20577"/>
          <ac:spMkLst>
            <pc:docMk/>
            <pc:sldMk cId="4046658969" sldId="268"/>
            <ac:spMk id="5122" creationId="{00000000-0000-0000-0000-000000000000}"/>
          </ac:spMkLst>
        </pc:spChg>
        <pc:picChg chg="add mod">
          <ac:chgData name="Ji Hyeok Kim" userId="8309d3536c33bced" providerId="LiveId" clId="{B21676C4-6FF8-4D4C-949D-DAE75966F39E}" dt="2023-11-12T18:29:01.077" v="2816" actId="1036"/>
          <ac:picMkLst>
            <pc:docMk/>
            <pc:sldMk cId="4046658969" sldId="268"/>
            <ac:picMk id="3" creationId="{D7854F1D-3AA3-7108-7C69-A9E5B11BAA61}"/>
          </ac:picMkLst>
        </pc:picChg>
        <pc:picChg chg="del">
          <ac:chgData name="Ji Hyeok Kim" userId="8309d3536c33bced" providerId="LiveId" clId="{B21676C4-6FF8-4D4C-949D-DAE75966F39E}" dt="2023-11-12T16:39:32.454" v="1946" actId="478"/>
          <ac:picMkLst>
            <pc:docMk/>
            <pc:sldMk cId="4046658969" sldId="268"/>
            <ac:picMk id="4" creationId="{8D5D23CD-714C-9EE2-69C9-635F33F70353}"/>
          </ac:picMkLst>
        </pc:picChg>
        <pc:picChg chg="add mod">
          <ac:chgData name="Ji Hyeok Kim" userId="8309d3536c33bced" providerId="LiveId" clId="{B21676C4-6FF8-4D4C-949D-DAE75966F39E}" dt="2023-11-12T18:29:01.077" v="2816" actId="1036"/>
          <ac:picMkLst>
            <pc:docMk/>
            <pc:sldMk cId="4046658969" sldId="268"/>
            <ac:picMk id="20" creationId="{4B4849A6-A85B-7D4C-9EB9-43FEF5987B9B}"/>
          </ac:picMkLst>
        </pc:picChg>
        <pc:picChg chg="add del mod">
          <ac:chgData name="Ji Hyeok Kim" userId="8309d3536c33bced" providerId="LiveId" clId="{B21676C4-6FF8-4D4C-949D-DAE75966F39E}" dt="2023-11-12T18:20:42.299" v="2596" actId="21"/>
          <ac:picMkLst>
            <pc:docMk/>
            <pc:sldMk cId="4046658969" sldId="268"/>
            <ac:picMk id="23" creationId="{073A2D7D-7D89-078B-0173-B7FA5C581603}"/>
          </ac:picMkLst>
        </pc:picChg>
        <pc:picChg chg="del">
          <ac:chgData name="Ji Hyeok Kim" userId="8309d3536c33bced" providerId="LiveId" clId="{B21676C4-6FF8-4D4C-949D-DAE75966F39E}" dt="2023-11-12T16:39:28.511" v="1944" actId="478"/>
          <ac:picMkLst>
            <pc:docMk/>
            <pc:sldMk cId="4046658969" sldId="268"/>
            <ac:picMk id="2050" creationId="{58408E2E-C0D0-23F2-69F7-70A7DDE09147}"/>
          </ac:picMkLst>
        </pc:picChg>
        <pc:cxnChg chg="add mod">
          <ac:chgData name="Ji Hyeok Kim" userId="8309d3536c33bced" providerId="LiveId" clId="{B21676C4-6FF8-4D4C-949D-DAE75966F39E}" dt="2023-11-12T18:29:01.077" v="2816" actId="1036"/>
          <ac:cxnSpMkLst>
            <pc:docMk/>
            <pc:sldMk cId="4046658969" sldId="268"/>
            <ac:cxnSpMk id="11" creationId="{798B109B-C821-3910-EBEC-3B57B45FCB13}"/>
          </ac:cxnSpMkLst>
        </pc:cxnChg>
        <pc:cxnChg chg="add mod">
          <ac:chgData name="Ji Hyeok Kim" userId="8309d3536c33bced" providerId="LiveId" clId="{B21676C4-6FF8-4D4C-949D-DAE75966F39E}" dt="2023-11-12T18:29:01.077" v="2816" actId="1036"/>
          <ac:cxnSpMkLst>
            <pc:docMk/>
            <pc:sldMk cId="4046658969" sldId="268"/>
            <ac:cxnSpMk id="12" creationId="{422B5B98-537E-56EC-67E2-C755CDEB13C8}"/>
          </ac:cxnSpMkLst>
        </pc:cxnChg>
        <pc:cxnChg chg="add mod">
          <ac:chgData name="Ji Hyeok Kim" userId="8309d3536c33bced" providerId="LiveId" clId="{B21676C4-6FF8-4D4C-949D-DAE75966F39E}" dt="2023-11-12T18:29:01.077" v="2816" actId="1036"/>
          <ac:cxnSpMkLst>
            <pc:docMk/>
            <pc:sldMk cId="4046658969" sldId="268"/>
            <ac:cxnSpMk id="14" creationId="{683C99B9-1CE2-E700-9043-C297D4ECEE70}"/>
          </ac:cxnSpMkLst>
        </pc:cxnChg>
        <pc:cxnChg chg="add mod">
          <ac:chgData name="Ji Hyeok Kim" userId="8309d3536c33bced" providerId="LiveId" clId="{B21676C4-6FF8-4D4C-949D-DAE75966F39E}" dt="2023-11-12T18:29:01.077" v="2816" actId="1036"/>
          <ac:cxnSpMkLst>
            <pc:docMk/>
            <pc:sldMk cId="4046658969" sldId="268"/>
            <ac:cxnSpMk id="17" creationId="{17E18958-1B49-4812-90E5-0F936EB2980A}"/>
          </ac:cxnSpMkLst>
        </pc:cxnChg>
        <pc:cxnChg chg="add mod">
          <ac:chgData name="Ji Hyeok Kim" userId="8309d3536c33bced" providerId="LiveId" clId="{B21676C4-6FF8-4D4C-949D-DAE75966F39E}" dt="2023-11-12T18:29:01.077" v="2816" actId="1036"/>
          <ac:cxnSpMkLst>
            <pc:docMk/>
            <pc:sldMk cId="4046658969" sldId="268"/>
            <ac:cxnSpMk id="25" creationId="{F8C49BA7-916D-FDB6-3412-DBC501BDA2CC}"/>
          </ac:cxnSpMkLst>
        </pc:cxnChg>
        <pc:cxnChg chg="add mod">
          <ac:chgData name="Ji Hyeok Kim" userId="8309d3536c33bced" providerId="LiveId" clId="{B21676C4-6FF8-4D4C-949D-DAE75966F39E}" dt="2023-11-12T18:29:01.077" v="2816" actId="1036"/>
          <ac:cxnSpMkLst>
            <pc:docMk/>
            <pc:sldMk cId="4046658969" sldId="268"/>
            <ac:cxnSpMk id="27" creationId="{6CBA6A5F-B58F-9E93-78CE-AE43628A12A5}"/>
          </ac:cxnSpMkLst>
        </pc:cxnChg>
        <pc:cxnChg chg="add mod">
          <ac:chgData name="Ji Hyeok Kim" userId="8309d3536c33bced" providerId="LiveId" clId="{B21676C4-6FF8-4D4C-949D-DAE75966F39E}" dt="2023-11-12T18:29:01.077" v="2816" actId="1036"/>
          <ac:cxnSpMkLst>
            <pc:docMk/>
            <pc:sldMk cId="4046658969" sldId="268"/>
            <ac:cxnSpMk id="34" creationId="{C03635B6-3A9F-31AC-878F-1161697A9B84}"/>
          </ac:cxnSpMkLst>
        </pc:cxnChg>
        <pc:cxnChg chg="add mod">
          <ac:chgData name="Ji Hyeok Kim" userId="8309d3536c33bced" providerId="LiveId" clId="{B21676C4-6FF8-4D4C-949D-DAE75966F39E}" dt="2023-11-12T18:29:01.077" v="2816" actId="1036"/>
          <ac:cxnSpMkLst>
            <pc:docMk/>
            <pc:sldMk cId="4046658969" sldId="268"/>
            <ac:cxnSpMk id="38" creationId="{088A2C32-69CD-87EC-E983-BE13191DDB20}"/>
          </ac:cxnSpMkLst>
        </pc:cxnChg>
      </pc:sldChg>
      <pc:sldChg chg="addSp delSp modSp add mod modAnim">
        <pc:chgData name="Ji Hyeok Kim" userId="8309d3536c33bced" providerId="LiveId" clId="{B21676C4-6FF8-4D4C-949D-DAE75966F39E}" dt="2023-11-13T00:55:28.282" v="3770" actId="20577"/>
        <pc:sldMkLst>
          <pc:docMk/>
          <pc:sldMk cId="446829830" sldId="269"/>
        </pc:sldMkLst>
        <pc:spChg chg="mod">
          <ac:chgData name="Ji Hyeok Kim" userId="8309d3536c33bced" providerId="LiveId" clId="{B21676C4-6FF8-4D4C-949D-DAE75966F39E}" dt="2023-11-12T18:47:07.090" v="3068" actId="14100"/>
          <ac:spMkLst>
            <pc:docMk/>
            <pc:sldMk cId="446829830" sldId="269"/>
            <ac:spMk id="2" creationId="{A7807A40-5DBB-AFCB-C1A2-AE8D7B477164}"/>
          </ac:spMkLst>
        </pc:spChg>
        <pc:spChg chg="add mod">
          <ac:chgData name="Ji Hyeok Kim" userId="8309d3536c33bced" providerId="LiveId" clId="{B21676C4-6FF8-4D4C-949D-DAE75966F39E}" dt="2023-11-12T18:38:51.744" v="2936" actId="14100"/>
          <ac:spMkLst>
            <pc:docMk/>
            <pc:sldMk cId="446829830" sldId="269"/>
            <ac:spMk id="10" creationId="{46090612-F877-09FC-35FB-4F8FA6BD5466}"/>
          </ac:spMkLst>
        </pc:spChg>
        <pc:spChg chg="add mod">
          <ac:chgData name="Ji Hyeok Kim" userId="8309d3536c33bced" providerId="LiveId" clId="{B21676C4-6FF8-4D4C-949D-DAE75966F39E}" dt="2023-11-12T18:38:56.742" v="2937" actId="14100"/>
          <ac:spMkLst>
            <pc:docMk/>
            <pc:sldMk cId="446829830" sldId="269"/>
            <ac:spMk id="12" creationId="{C07BB8C6-C0B9-497E-DB53-644C6C1E7409}"/>
          </ac:spMkLst>
        </pc:spChg>
        <pc:spChg chg="add mod">
          <ac:chgData name="Ji Hyeok Kim" userId="8309d3536c33bced" providerId="LiveId" clId="{B21676C4-6FF8-4D4C-949D-DAE75966F39E}" dt="2023-11-12T18:52:33.595" v="3223" actId="2085"/>
          <ac:spMkLst>
            <pc:docMk/>
            <pc:sldMk cId="446829830" sldId="269"/>
            <ac:spMk id="13" creationId="{BE279612-8118-97B0-FED2-C2BE89F2A810}"/>
          </ac:spMkLst>
        </pc:spChg>
        <pc:spChg chg="add mod">
          <ac:chgData name="Ji Hyeok Kim" userId="8309d3536c33bced" providerId="LiveId" clId="{B21676C4-6FF8-4D4C-949D-DAE75966F39E}" dt="2023-11-12T18:47:45.227" v="3081" actId="1076"/>
          <ac:spMkLst>
            <pc:docMk/>
            <pc:sldMk cId="446829830" sldId="269"/>
            <ac:spMk id="14" creationId="{6E3A8438-F156-2058-8B6F-C966823CFBF4}"/>
          </ac:spMkLst>
        </pc:spChg>
        <pc:spChg chg="add mod">
          <ac:chgData name="Ji Hyeok Kim" userId="8309d3536c33bced" providerId="LiveId" clId="{B21676C4-6FF8-4D4C-949D-DAE75966F39E}" dt="2023-11-12T18:52:52.396" v="3224" actId="207"/>
          <ac:spMkLst>
            <pc:docMk/>
            <pc:sldMk cId="446829830" sldId="269"/>
            <ac:spMk id="21" creationId="{350EDC6B-3C2D-AB58-6D58-DECD8AD0FA34}"/>
          </ac:spMkLst>
        </pc:spChg>
        <pc:spChg chg="add mod">
          <ac:chgData name="Ji Hyeok Kim" userId="8309d3536c33bced" providerId="LiveId" clId="{B21676C4-6FF8-4D4C-949D-DAE75966F39E}" dt="2023-11-12T18:58:08.835" v="3444" actId="20577"/>
          <ac:spMkLst>
            <pc:docMk/>
            <pc:sldMk cId="446829830" sldId="269"/>
            <ac:spMk id="22" creationId="{3A43DA12-E21A-36E3-365D-D85B7244F254}"/>
          </ac:spMkLst>
        </pc:spChg>
        <pc:spChg chg="add mod">
          <ac:chgData name="Ji Hyeok Kim" userId="8309d3536c33bced" providerId="LiveId" clId="{B21676C4-6FF8-4D4C-949D-DAE75966F39E}" dt="2023-11-13T00:55:28.282" v="3770" actId="20577"/>
          <ac:spMkLst>
            <pc:docMk/>
            <pc:sldMk cId="446829830" sldId="269"/>
            <ac:spMk id="23" creationId="{B828079A-C2FB-58AB-94E9-C206C14FFD81}"/>
          </ac:spMkLst>
        </pc:spChg>
        <pc:picChg chg="del">
          <ac:chgData name="Ji Hyeok Kim" userId="8309d3536c33bced" providerId="LiveId" clId="{B21676C4-6FF8-4D4C-949D-DAE75966F39E}" dt="2023-11-12T18:31:35.050" v="2868" actId="478"/>
          <ac:picMkLst>
            <pc:docMk/>
            <pc:sldMk cId="446829830" sldId="269"/>
            <ac:picMk id="3" creationId="{D7854F1D-3AA3-7108-7C69-A9E5B11BAA61}"/>
          </ac:picMkLst>
        </pc:picChg>
        <pc:picChg chg="add mod">
          <ac:chgData name="Ji Hyeok Kim" userId="8309d3536c33bced" providerId="LiveId" clId="{B21676C4-6FF8-4D4C-949D-DAE75966F39E}" dt="2023-11-12T18:52:32.513" v="3222" actId="1076"/>
          <ac:picMkLst>
            <pc:docMk/>
            <pc:sldMk cId="446829830" sldId="269"/>
            <ac:picMk id="4" creationId="{3C9B5028-CC04-818C-398A-04A883DED4A0}"/>
          </ac:picMkLst>
        </pc:picChg>
        <pc:cxnChg chg="add del">
          <ac:chgData name="Ji Hyeok Kim" userId="8309d3536c33bced" providerId="LiveId" clId="{B21676C4-6FF8-4D4C-949D-DAE75966F39E}" dt="2023-11-12T18:31:59.947" v="2876" actId="11529"/>
          <ac:cxnSpMkLst>
            <pc:docMk/>
            <pc:sldMk cId="446829830" sldId="269"/>
            <ac:cxnSpMk id="6" creationId="{D38A02B8-8144-8B98-258C-9B993FBDE47B}"/>
          </ac:cxnSpMkLst>
        </pc:cxnChg>
        <pc:cxnChg chg="add mod">
          <ac:chgData name="Ji Hyeok Kim" userId="8309d3536c33bced" providerId="LiveId" clId="{B21676C4-6FF8-4D4C-949D-DAE75966F39E}" dt="2023-11-12T18:36:22.040" v="2930" actId="208"/>
          <ac:cxnSpMkLst>
            <pc:docMk/>
            <pc:sldMk cId="446829830" sldId="269"/>
            <ac:cxnSpMk id="8" creationId="{266FCCC9-EF06-3ABE-1300-E82113E16D52}"/>
          </ac:cxnSpMkLst>
        </pc:cxnChg>
        <pc:cxnChg chg="add mod">
          <ac:chgData name="Ji Hyeok Kim" userId="8309d3536c33bced" providerId="LiveId" clId="{B21676C4-6FF8-4D4C-949D-DAE75966F39E}" dt="2023-11-12T18:36:22.040" v="2930" actId="208"/>
          <ac:cxnSpMkLst>
            <pc:docMk/>
            <pc:sldMk cId="446829830" sldId="269"/>
            <ac:cxnSpMk id="11" creationId="{9C8EDEF9-4503-23E7-F6D9-F72B9EF0D5B7}"/>
          </ac:cxnSpMkLst>
        </pc:cxnChg>
        <pc:cxnChg chg="add mod">
          <ac:chgData name="Ji Hyeok Kim" userId="8309d3536c33bced" providerId="LiveId" clId="{B21676C4-6FF8-4D4C-949D-DAE75966F39E}" dt="2023-11-12T18:52:04.399" v="3217" actId="208"/>
          <ac:cxnSpMkLst>
            <pc:docMk/>
            <pc:sldMk cId="446829830" sldId="269"/>
            <ac:cxnSpMk id="16" creationId="{904F1740-11BF-7B91-3808-21630AF4FD78}"/>
          </ac:cxnSpMkLst>
        </pc:cxnChg>
        <pc:cxnChg chg="add mod">
          <ac:chgData name="Ji Hyeok Kim" userId="8309d3536c33bced" providerId="LiveId" clId="{B21676C4-6FF8-4D4C-949D-DAE75966F39E}" dt="2023-11-12T18:52:04.399" v="3217" actId="208"/>
          <ac:cxnSpMkLst>
            <pc:docMk/>
            <pc:sldMk cId="446829830" sldId="269"/>
            <ac:cxnSpMk id="17" creationId="{CCDFD0CF-6A4C-6A88-2B0D-7A293F27723A}"/>
          </ac:cxnSpMkLst>
        </pc:cxnChg>
      </pc:sldChg>
      <pc:sldChg chg="modSp add del mod">
        <pc:chgData name="Ji Hyeok Kim" userId="8309d3536c33bced" providerId="LiveId" clId="{B21676C4-6FF8-4D4C-949D-DAE75966F39E}" dt="2023-11-13T00:42:41.121" v="3725" actId="47"/>
        <pc:sldMkLst>
          <pc:docMk/>
          <pc:sldMk cId="2388952264" sldId="270"/>
        </pc:sldMkLst>
        <pc:spChg chg="mod">
          <ac:chgData name="Ji Hyeok Kim" userId="8309d3536c33bced" providerId="LiveId" clId="{B21676C4-6FF8-4D4C-949D-DAE75966F39E}" dt="2023-11-12T20:44:20.454" v="3605" actId="1035"/>
          <ac:spMkLst>
            <pc:docMk/>
            <pc:sldMk cId="2388952264" sldId="270"/>
            <ac:spMk id="14" creationId="{15EF43DF-28B8-E7C5-7152-E7EBBD374D22}"/>
          </ac:spMkLst>
        </pc:spChg>
        <pc:spChg chg="mod">
          <ac:chgData name="Ji Hyeok Kim" userId="8309d3536c33bced" providerId="LiveId" clId="{B21676C4-6FF8-4D4C-949D-DAE75966F39E}" dt="2023-11-12T20:44:05.064" v="3585" actId="1076"/>
          <ac:spMkLst>
            <pc:docMk/>
            <pc:sldMk cId="2388952264" sldId="270"/>
            <ac:spMk id="16" creationId="{762FB058-161E-886D-E99E-67F257044420}"/>
          </ac:spMkLst>
        </pc:spChg>
        <pc:spChg chg="mod">
          <ac:chgData name="Ji Hyeok Kim" userId="8309d3536c33bced" providerId="LiveId" clId="{B21676C4-6FF8-4D4C-949D-DAE75966F39E}" dt="2023-11-12T20:44:20.454" v="3605" actId="1035"/>
          <ac:spMkLst>
            <pc:docMk/>
            <pc:sldMk cId="2388952264" sldId="270"/>
            <ac:spMk id="17" creationId="{6627DCC0-7FE0-5C59-CB34-1E3F25AD323A}"/>
          </ac:spMkLst>
        </pc:spChg>
        <pc:picChg chg="mod">
          <ac:chgData name="Ji Hyeok Kim" userId="8309d3536c33bced" providerId="LiveId" clId="{B21676C4-6FF8-4D4C-949D-DAE75966F39E}" dt="2023-11-12T20:43:57.856" v="3583" actId="1076"/>
          <ac:picMkLst>
            <pc:docMk/>
            <pc:sldMk cId="2388952264" sldId="270"/>
            <ac:picMk id="5" creationId="{506C96DC-737E-4D09-F2DB-595E91464C66}"/>
          </ac:picMkLst>
        </pc:picChg>
        <pc:picChg chg="mod">
          <ac:chgData name="Ji Hyeok Kim" userId="8309d3536c33bced" providerId="LiveId" clId="{B21676C4-6FF8-4D4C-949D-DAE75966F39E}" dt="2023-11-12T20:44:01.595" v="3584" actId="1076"/>
          <ac:picMkLst>
            <pc:docMk/>
            <pc:sldMk cId="2388952264" sldId="270"/>
            <ac:picMk id="7" creationId="{A800B952-A05D-1E51-309B-6046B3BA09AB}"/>
          </ac:picMkLst>
        </pc:picChg>
        <pc:picChg chg="mod">
          <ac:chgData name="Ji Hyeok Kim" userId="8309d3536c33bced" providerId="LiveId" clId="{B21676C4-6FF8-4D4C-949D-DAE75966F39E}" dt="2023-11-12T20:44:20.454" v="3605" actId="1035"/>
          <ac:picMkLst>
            <pc:docMk/>
            <pc:sldMk cId="2388952264" sldId="270"/>
            <ac:picMk id="10" creationId="{8674057D-82DC-B4FA-1EE8-8AC7C096EA07}"/>
          </ac:picMkLst>
        </pc:picChg>
      </pc:sldChg>
      <pc:sldChg chg="addSp delSp modSp add del modAnim">
        <pc:chgData name="Ji Hyeok Kim" userId="8309d3536c33bced" providerId="LiveId" clId="{B21676C4-6FF8-4D4C-949D-DAE75966F39E}" dt="2023-11-12T18:29:24.103" v="2843" actId="47"/>
        <pc:sldMkLst>
          <pc:docMk/>
          <pc:sldMk cId="3944573783" sldId="270"/>
        </pc:sldMkLst>
        <pc:spChg chg="mod">
          <ac:chgData name="Ji Hyeok Kim" userId="8309d3536c33bced" providerId="LiveId" clId="{B21676C4-6FF8-4D4C-949D-DAE75966F39E}" dt="2023-11-12T18:29:13.407" v="2840" actId="1035"/>
          <ac:spMkLst>
            <pc:docMk/>
            <pc:sldMk cId="3944573783" sldId="270"/>
            <ac:spMk id="4" creationId="{24804A51-E520-37BF-62C7-8265A58A8B70}"/>
          </ac:spMkLst>
        </pc:spChg>
        <pc:spChg chg="mod">
          <ac:chgData name="Ji Hyeok Kim" userId="8309d3536c33bced" providerId="LiveId" clId="{B21676C4-6FF8-4D4C-949D-DAE75966F39E}" dt="2023-11-12T18:29:13.407" v="2840" actId="1035"/>
          <ac:spMkLst>
            <pc:docMk/>
            <pc:sldMk cId="3944573783" sldId="270"/>
            <ac:spMk id="5" creationId="{6D3627E7-2B1A-7BCF-74D9-E456E8E1CCA6}"/>
          </ac:spMkLst>
        </pc:spChg>
        <pc:spChg chg="mod">
          <ac:chgData name="Ji Hyeok Kim" userId="8309d3536c33bced" providerId="LiveId" clId="{B21676C4-6FF8-4D4C-949D-DAE75966F39E}" dt="2023-11-12T18:29:13.407" v="2840" actId="1035"/>
          <ac:spMkLst>
            <pc:docMk/>
            <pc:sldMk cId="3944573783" sldId="270"/>
            <ac:spMk id="7" creationId="{9F2B5ED1-33C8-3757-4290-0EDD11940DED}"/>
          </ac:spMkLst>
        </pc:spChg>
        <pc:spChg chg="mod">
          <ac:chgData name="Ji Hyeok Kim" userId="8309d3536c33bced" providerId="LiveId" clId="{B21676C4-6FF8-4D4C-949D-DAE75966F39E}" dt="2023-11-12T18:29:13.407" v="2840" actId="1035"/>
          <ac:spMkLst>
            <pc:docMk/>
            <pc:sldMk cId="3944573783" sldId="270"/>
            <ac:spMk id="8" creationId="{49B08C05-A04E-DF65-29ED-DC2419DC4158}"/>
          </ac:spMkLst>
        </pc:spChg>
        <pc:spChg chg="mod">
          <ac:chgData name="Ji Hyeok Kim" userId="8309d3536c33bced" providerId="LiveId" clId="{B21676C4-6FF8-4D4C-949D-DAE75966F39E}" dt="2023-11-12T18:29:13.407" v="2840" actId="1035"/>
          <ac:spMkLst>
            <pc:docMk/>
            <pc:sldMk cId="3944573783" sldId="270"/>
            <ac:spMk id="9" creationId="{6FD00441-5F7B-690F-32AB-15C633B2F037}"/>
          </ac:spMkLst>
        </pc:spChg>
        <pc:spChg chg="mod">
          <ac:chgData name="Ji Hyeok Kim" userId="8309d3536c33bced" providerId="LiveId" clId="{B21676C4-6FF8-4D4C-949D-DAE75966F39E}" dt="2023-11-12T18:29:13.407" v="2840" actId="1035"/>
          <ac:spMkLst>
            <pc:docMk/>
            <pc:sldMk cId="3944573783" sldId="270"/>
            <ac:spMk id="22" creationId="{17F5D8DD-17DA-FBE9-62C6-3A315697270C}"/>
          </ac:spMkLst>
        </pc:spChg>
        <pc:spChg chg="mod">
          <ac:chgData name="Ji Hyeok Kim" userId="8309d3536c33bced" providerId="LiveId" clId="{B21676C4-6FF8-4D4C-949D-DAE75966F39E}" dt="2023-11-12T18:29:13.407" v="2840" actId="1035"/>
          <ac:spMkLst>
            <pc:docMk/>
            <pc:sldMk cId="3944573783" sldId="270"/>
            <ac:spMk id="35" creationId="{B6F07990-5990-7256-63EE-A130270CA275}"/>
          </ac:spMkLst>
        </pc:spChg>
        <pc:spChg chg="mod">
          <ac:chgData name="Ji Hyeok Kim" userId="8309d3536c33bced" providerId="LiveId" clId="{B21676C4-6FF8-4D4C-949D-DAE75966F39E}" dt="2023-11-12T18:29:13.407" v="2840" actId="1035"/>
          <ac:spMkLst>
            <pc:docMk/>
            <pc:sldMk cId="3944573783" sldId="270"/>
            <ac:spMk id="39" creationId="{6A9BB618-B6FC-39E3-822B-47C3DB17A5A3}"/>
          </ac:spMkLst>
        </pc:spChg>
        <pc:picChg chg="del">
          <ac:chgData name="Ji Hyeok Kim" userId="8309d3536c33bced" providerId="LiveId" clId="{B21676C4-6FF8-4D4C-949D-DAE75966F39E}" dt="2023-11-12T18:28:22.703" v="2768" actId="478"/>
          <ac:picMkLst>
            <pc:docMk/>
            <pc:sldMk cId="3944573783" sldId="270"/>
            <ac:picMk id="3" creationId="{D7854F1D-3AA3-7108-7C69-A9E5B11BAA61}"/>
          </ac:picMkLst>
        </pc:picChg>
        <pc:picChg chg="add del mod">
          <ac:chgData name="Ji Hyeok Kim" userId="8309d3536c33bced" providerId="LiveId" clId="{B21676C4-6FF8-4D4C-949D-DAE75966F39E}" dt="2023-11-12T18:29:23.115" v="2842" actId="21"/>
          <ac:picMkLst>
            <pc:docMk/>
            <pc:sldMk cId="3944573783" sldId="270"/>
            <ac:picMk id="6" creationId="{2393E4A9-0A3A-B080-CF9D-F41C6B0C3F8A}"/>
          </ac:picMkLst>
        </pc:picChg>
        <pc:picChg chg="mod">
          <ac:chgData name="Ji Hyeok Kim" userId="8309d3536c33bced" providerId="LiveId" clId="{B21676C4-6FF8-4D4C-949D-DAE75966F39E}" dt="2023-11-12T18:29:13.407" v="2840" actId="1035"/>
          <ac:picMkLst>
            <pc:docMk/>
            <pc:sldMk cId="3944573783" sldId="270"/>
            <ac:picMk id="20" creationId="{4B4849A6-A85B-7D4C-9EB9-43FEF5987B9B}"/>
          </ac:picMkLst>
        </pc:picChg>
        <pc:cxnChg chg="mod">
          <ac:chgData name="Ji Hyeok Kim" userId="8309d3536c33bced" providerId="LiveId" clId="{B21676C4-6FF8-4D4C-949D-DAE75966F39E}" dt="2023-11-12T18:29:13.407" v="2840" actId="1035"/>
          <ac:cxnSpMkLst>
            <pc:docMk/>
            <pc:sldMk cId="3944573783" sldId="270"/>
            <ac:cxnSpMk id="11" creationId="{798B109B-C821-3910-EBEC-3B57B45FCB13}"/>
          </ac:cxnSpMkLst>
        </pc:cxnChg>
        <pc:cxnChg chg="mod">
          <ac:chgData name="Ji Hyeok Kim" userId="8309d3536c33bced" providerId="LiveId" clId="{B21676C4-6FF8-4D4C-949D-DAE75966F39E}" dt="2023-11-12T18:29:13.407" v="2840" actId="1035"/>
          <ac:cxnSpMkLst>
            <pc:docMk/>
            <pc:sldMk cId="3944573783" sldId="270"/>
            <ac:cxnSpMk id="12" creationId="{422B5B98-537E-56EC-67E2-C755CDEB13C8}"/>
          </ac:cxnSpMkLst>
        </pc:cxnChg>
        <pc:cxnChg chg="mod">
          <ac:chgData name="Ji Hyeok Kim" userId="8309d3536c33bced" providerId="LiveId" clId="{B21676C4-6FF8-4D4C-949D-DAE75966F39E}" dt="2023-11-12T18:29:13.407" v="2840" actId="1035"/>
          <ac:cxnSpMkLst>
            <pc:docMk/>
            <pc:sldMk cId="3944573783" sldId="270"/>
            <ac:cxnSpMk id="14" creationId="{683C99B9-1CE2-E700-9043-C297D4ECEE70}"/>
          </ac:cxnSpMkLst>
        </pc:cxnChg>
        <pc:cxnChg chg="mod">
          <ac:chgData name="Ji Hyeok Kim" userId="8309d3536c33bced" providerId="LiveId" clId="{B21676C4-6FF8-4D4C-949D-DAE75966F39E}" dt="2023-11-12T18:29:13.407" v="2840" actId="1035"/>
          <ac:cxnSpMkLst>
            <pc:docMk/>
            <pc:sldMk cId="3944573783" sldId="270"/>
            <ac:cxnSpMk id="17" creationId="{17E18958-1B49-4812-90E5-0F936EB2980A}"/>
          </ac:cxnSpMkLst>
        </pc:cxnChg>
        <pc:cxnChg chg="mod">
          <ac:chgData name="Ji Hyeok Kim" userId="8309d3536c33bced" providerId="LiveId" clId="{B21676C4-6FF8-4D4C-949D-DAE75966F39E}" dt="2023-11-12T18:29:13.407" v="2840" actId="1035"/>
          <ac:cxnSpMkLst>
            <pc:docMk/>
            <pc:sldMk cId="3944573783" sldId="270"/>
            <ac:cxnSpMk id="25" creationId="{F8C49BA7-916D-FDB6-3412-DBC501BDA2CC}"/>
          </ac:cxnSpMkLst>
        </pc:cxnChg>
        <pc:cxnChg chg="mod">
          <ac:chgData name="Ji Hyeok Kim" userId="8309d3536c33bced" providerId="LiveId" clId="{B21676C4-6FF8-4D4C-949D-DAE75966F39E}" dt="2023-11-12T18:29:13.407" v="2840" actId="1035"/>
          <ac:cxnSpMkLst>
            <pc:docMk/>
            <pc:sldMk cId="3944573783" sldId="270"/>
            <ac:cxnSpMk id="27" creationId="{6CBA6A5F-B58F-9E93-78CE-AE43628A12A5}"/>
          </ac:cxnSpMkLst>
        </pc:cxnChg>
        <pc:cxnChg chg="mod">
          <ac:chgData name="Ji Hyeok Kim" userId="8309d3536c33bced" providerId="LiveId" clId="{B21676C4-6FF8-4D4C-949D-DAE75966F39E}" dt="2023-11-12T18:29:13.407" v="2840" actId="1035"/>
          <ac:cxnSpMkLst>
            <pc:docMk/>
            <pc:sldMk cId="3944573783" sldId="270"/>
            <ac:cxnSpMk id="34" creationId="{C03635B6-3A9F-31AC-878F-1161697A9B84}"/>
          </ac:cxnSpMkLst>
        </pc:cxnChg>
        <pc:cxnChg chg="mod">
          <ac:chgData name="Ji Hyeok Kim" userId="8309d3536c33bced" providerId="LiveId" clId="{B21676C4-6FF8-4D4C-949D-DAE75966F39E}" dt="2023-11-12T18:29:13.407" v="2840" actId="1035"/>
          <ac:cxnSpMkLst>
            <pc:docMk/>
            <pc:sldMk cId="3944573783" sldId="270"/>
            <ac:cxnSpMk id="38" creationId="{088A2C32-69CD-87EC-E983-BE13191DDB20}"/>
          </ac:cxnSpMkLst>
        </pc:cxnChg>
      </pc:sldChg>
      <pc:sldChg chg="addSp delSp modSp add mod modAnim">
        <pc:chgData name="Ji Hyeok Kim" userId="8309d3536c33bced" providerId="LiveId" clId="{B21676C4-6FF8-4D4C-949D-DAE75966F39E}" dt="2023-11-12T18:56:32.260" v="3375" actId="20577"/>
        <pc:sldMkLst>
          <pc:docMk/>
          <pc:sldMk cId="873627295" sldId="271"/>
        </pc:sldMkLst>
        <pc:spChg chg="add del mod">
          <ac:chgData name="Ji Hyeok Kim" userId="8309d3536c33bced" providerId="LiveId" clId="{B21676C4-6FF8-4D4C-949D-DAE75966F39E}" dt="2023-11-12T18:53:29.630" v="3230" actId="478"/>
          <ac:spMkLst>
            <pc:docMk/>
            <pc:sldMk cId="873627295" sldId="271"/>
            <ac:spMk id="10" creationId="{FE0F8B8D-08A5-D7A2-DEF4-8310FBD92316}"/>
          </ac:spMkLst>
        </pc:spChg>
        <pc:spChg chg="add mod">
          <ac:chgData name="Ji Hyeok Kim" userId="8309d3536c33bced" providerId="LiveId" clId="{B21676C4-6FF8-4D4C-949D-DAE75966F39E}" dt="2023-11-12T18:56:32.260" v="3375" actId="20577"/>
          <ac:spMkLst>
            <pc:docMk/>
            <pc:sldMk cId="873627295" sldId="271"/>
            <ac:spMk id="13" creationId="{0C247E27-F13F-F5C5-2117-223227A9624B}"/>
          </ac:spMkLst>
        </pc:spChg>
        <pc:picChg chg="del">
          <ac:chgData name="Ji Hyeok Kim" userId="8309d3536c33bced" providerId="LiveId" clId="{B21676C4-6FF8-4D4C-949D-DAE75966F39E}" dt="2023-11-12T18:29:26.208" v="2844" actId="478"/>
          <ac:picMkLst>
            <pc:docMk/>
            <pc:sldMk cId="873627295" sldId="271"/>
            <ac:picMk id="3" creationId="{D7854F1D-3AA3-7108-7C69-A9E5B11BAA61}"/>
          </ac:picMkLst>
        </pc:picChg>
        <pc:picChg chg="add mod">
          <ac:chgData name="Ji Hyeok Kim" userId="8309d3536c33bced" providerId="LiveId" clId="{B21676C4-6FF8-4D4C-949D-DAE75966F39E}" dt="2023-11-12T18:29:46.982" v="2867" actId="167"/>
          <ac:picMkLst>
            <pc:docMk/>
            <pc:sldMk cId="873627295" sldId="271"/>
            <ac:picMk id="6" creationId="{F16D4947-4752-70DE-3899-6DD3F31EBE75}"/>
          </ac:picMkLst>
        </pc:picChg>
      </pc:sldChg>
      <pc:sldChg chg="add">
        <pc:chgData name="Ji Hyeok Kim" userId="8309d3536c33bced" providerId="LiveId" clId="{B21676C4-6FF8-4D4C-949D-DAE75966F39E}" dt="2023-11-12T20:34:38.063" v="3579"/>
        <pc:sldMkLst>
          <pc:docMk/>
          <pc:sldMk cId="888937343" sldId="27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4784" y="4715590"/>
            <a:ext cx="4986535" cy="4468844"/>
          </a:xfrm>
          <a:prstGeom prst="rect">
            <a:avLst/>
          </a:prstGeom>
          <a:noFill/>
          <a:ln w="12700">
            <a:noFill/>
            <a:miter lim="800000"/>
            <a:headEnd/>
            <a:tailEnd/>
          </a:ln>
          <a:effectLst/>
        </p:spPr>
        <p:txBody>
          <a:bodyPr vert="horz" wrap="square" lIns="95843" tIns="47921" rIns="95843" bIns="47921"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1" name="Rectangle 3"/>
          <p:cNvSpPr>
            <a:spLocks noGrp="1" noRot="1" noChangeAspect="1" noChangeArrowheads="1" noTextEdit="1"/>
          </p:cNvSpPr>
          <p:nvPr>
            <p:ph type="sldImg" idx="2"/>
          </p:nvPr>
        </p:nvSpPr>
        <p:spPr bwMode="auto">
          <a:xfrm>
            <a:off x="927100" y="750888"/>
            <a:ext cx="4945063" cy="37099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defTabSz="963613" rtl="0" eaLnBrk="0" fontAlgn="base" hangingPunct="0">
      <a:spcBef>
        <a:spcPct val="30000"/>
      </a:spcBef>
      <a:spcAft>
        <a:spcPct val="0"/>
      </a:spcAft>
      <a:defRPr sz="1200" kern="1200">
        <a:solidFill>
          <a:schemeClr val="tx1"/>
        </a:solidFill>
        <a:latin typeface="Arial" charset="0"/>
        <a:ea typeface="+mn-ea"/>
        <a:cs typeface="+mn-cs"/>
      </a:defRPr>
    </a:lvl1pPr>
    <a:lvl2pPr marL="469900" algn="l" defTabSz="963613" rtl="0" eaLnBrk="0" fontAlgn="base" hangingPunct="0">
      <a:spcBef>
        <a:spcPct val="30000"/>
      </a:spcBef>
      <a:spcAft>
        <a:spcPct val="0"/>
      </a:spcAft>
      <a:defRPr sz="1200" kern="1200">
        <a:solidFill>
          <a:schemeClr val="tx1"/>
        </a:solidFill>
        <a:latin typeface="Arial" charset="0"/>
        <a:ea typeface="+mn-ea"/>
        <a:cs typeface="+mn-cs"/>
      </a:defRPr>
    </a:lvl2pPr>
    <a:lvl3pPr marL="938213" algn="l" defTabSz="963613" rtl="0" eaLnBrk="0" fontAlgn="base" hangingPunct="0">
      <a:spcBef>
        <a:spcPct val="30000"/>
      </a:spcBef>
      <a:spcAft>
        <a:spcPct val="0"/>
      </a:spcAft>
      <a:defRPr sz="1200" kern="1200">
        <a:solidFill>
          <a:schemeClr val="tx1"/>
        </a:solidFill>
        <a:latin typeface="Arial" charset="0"/>
        <a:ea typeface="+mn-ea"/>
        <a:cs typeface="+mn-cs"/>
      </a:defRPr>
    </a:lvl3pPr>
    <a:lvl4pPr marL="1408113" algn="l" defTabSz="963613" rtl="0" eaLnBrk="0" fontAlgn="base" hangingPunct="0">
      <a:spcBef>
        <a:spcPct val="30000"/>
      </a:spcBef>
      <a:spcAft>
        <a:spcPct val="0"/>
      </a:spcAft>
      <a:defRPr sz="1200" kern="1200">
        <a:solidFill>
          <a:schemeClr val="tx1"/>
        </a:solidFill>
        <a:latin typeface="Arial" charset="0"/>
        <a:ea typeface="+mn-ea"/>
        <a:cs typeface="+mn-cs"/>
      </a:defRPr>
    </a:lvl4pPr>
    <a:lvl5pPr marL="1876425" algn="l" defTabSz="963613"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852016" y="0"/>
            <a:ext cx="2945659" cy="49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endParaRPr lang="ko-KR" altLang="en-US"/>
          </a:p>
        </p:txBody>
      </p:sp>
      <p:sp>
        <p:nvSpPr>
          <p:cNvPr id="4099" name="Rectangle 3"/>
          <p:cNvSpPr>
            <a:spLocks noChangeArrowheads="1"/>
          </p:cNvSpPr>
          <p:nvPr/>
        </p:nvSpPr>
        <p:spPr bwMode="auto">
          <a:xfrm>
            <a:off x="3852016" y="9434607"/>
            <a:ext cx="2945659" cy="49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169" tIns="0" rIns="19169" bIns="0" anchor="b"/>
          <a:lstStyle>
            <a:lvl1pPr defTabSz="969963">
              <a:defRPr sz="2400" b="1">
                <a:solidFill>
                  <a:schemeClr val="tx1"/>
                </a:solidFill>
                <a:latin typeface="Arial" panose="020B0604020202020204" pitchFamily="34" charset="0"/>
              </a:defRPr>
            </a:lvl1pPr>
            <a:lvl2pPr marL="742950" indent="-285750" defTabSz="969963">
              <a:defRPr sz="2400" b="1">
                <a:solidFill>
                  <a:schemeClr val="tx1"/>
                </a:solidFill>
                <a:latin typeface="Arial" panose="020B0604020202020204" pitchFamily="34" charset="0"/>
              </a:defRPr>
            </a:lvl2pPr>
            <a:lvl3pPr marL="1143000" indent="-228600" defTabSz="969963">
              <a:defRPr sz="2400" b="1">
                <a:solidFill>
                  <a:schemeClr val="tx1"/>
                </a:solidFill>
                <a:latin typeface="Arial" panose="020B0604020202020204" pitchFamily="34" charset="0"/>
              </a:defRPr>
            </a:lvl3pPr>
            <a:lvl4pPr marL="1600200" indent="-228600" defTabSz="969963">
              <a:defRPr sz="2400" b="1">
                <a:solidFill>
                  <a:schemeClr val="tx1"/>
                </a:solidFill>
                <a:latin typeface="Arial" panose="020B0604020202020204" pitchFamily="34" charset="0"/>
              </a:defRPr>
            </a:lvl4pPr>
            <a:lvl5pPr marL="2057400" indent="-228600" defTabSz="969963">
              <a:defRPr sz="2400" b="1">
                <a:solidFill>
                  <a:schemeClr val="tx1"/>
                </a:solidFill>
                <a:latin typeface="Arial" panose="020B0604020202020204" pitchFamily="34" charset="0"/>
              </a:defRPr>
            </a:lvl5pPr>
            <a:lvl6pPr marL="2514600" indent="-228600" defTabSz="969963" eaLnBrk="0" fontAlgn="base" hangingPunct="0">
              <a:spcBef>
                <a:spcPct val="0"/>
              </a:spcBef>
              <a:spcAft>
                <a:spcPct val="0"/>
              </a:spcAft>
              <a:defRPr sz="2400" b="1">
                <a:solidFill>
                  <a:schemeClr val="tx1"/>
                </a:solidFill>
                <a:latin typeface="Arial" panose="020B0604020202020204" pitchFamily="34" charset="0"/>
              </a:defRPr>
            </a:lvl6pPr>
            <a:lvl7pPr marL="2971800" indent="-228600" defTabSz="969963" eaLnBrk="0" fontAlgn="base" hangingPunct="0">
              <a:spcBef>
                <a:spcPct val="0"/>
              </a:spcBef>
              <a:spcAft>
                <a:spcPct val="0"/>
              </a:spcAft>
              <a:defRPr sz="2400" b="1">
                <a:solidFill>
                  <a:schemeClr val="tx1"/>
                </a:solidFill>
                <a:latin typeface="Arial" panose="020B0604020202020204" pitchFamily="34" charset="0"/>
              </a:defRPr>
            </a:lvl7pPr>
            <a:lvl8pPr marL="3429000" indent="-228600" defTabSz="969963" eaLnBrk="0" fontAlgn="base" hangingPunct="0">
              <a:spcBef>
                <a:spcPct val="0"/>
              </a:spcBef>
              <a:spcAft>
                <a:spcPct val="0"/>
              </a:spcAft>
              <a:defRPr sz="2400" b="1">
                <a:solidFill>
                  <a:schemeClr val="tx1"/>
                </a:solidFill>
                <a:latin typeface="Arial" panose="020B0604020202020204" pitchFamily="34" charset="0"/>
              </a:defRPr>
            </a:lvl8pPr>
            <a:lvl9pPr marL="3886200" indent="-228600" defTabSz="969963" eaLnBrk="0" fontAlgn="base" hangingPunct="0">
              <a:spcBef>
                <a:spcPct val="0"/>
              </a:spcBef>
              <a:spcAft>
                <a:spcPct val="0"/>
              </a:spcAft>
              <a:defRPr sz="2400" b="1">
                <a:solidFill>
                  <a:schemeClr val="tx1"/>
                </a:solidFill>
                <a:latin typeface="Arial" panose="020B0604020202020204" pitchFamily="34" charset="0"/>
              </a:defRPr>
            </a:lvl9pPr>
          </a:lstStyle>
          <a:p>
            <a:pPr algn="r"/>
            <a:r>
              <a:rPr lang="en-US" altLang="ko-KR" sz="1000" b="0" i="1">
                <a:latin typeface="Times New Roman" panose="02020603050405020304" pitchFamily="18" charset="0"/>
                <a:ea typeface="굴림" panose="020B0600000101010101" pitchFamily="50" charset="-127"/>
              </a:rPr>
              <a:t>1</a:t>
            </a:r>
          </a:p>
        </p:txBody>
      </p:sp>
      <p:sp>
        <p:nvSpPr>
          <p:cNvPr id="4100" name="Rectangle 4"/>
          <p:cNvSpPr>
            <a:spLocks noChangeArrowheads="1"/>
          </p:cNvSpPr>
          <p:nvPr/>
        </p:nvSpPr>
        <p:spPr bwMode="auto">
          <a:xfrm>
            <a:off x="1" y="9434607"/>
            <a:ext cx="2944086" cy="49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endParaRPr lang="ko-KR" altLang="en-US"/>
          </a:p>
        </p:txBody>
      </p:sp>
      <p:sp>
        <p:nvSpPr>
          <p:cNvPr id="4101" name="Rectangle 5"/>
          <p:cNvSpPr>
            <a:spLocks noChangeArrowheads="1"/>
          </p:cNvSpPr>
          <p:nvPr/>
        </p:nvSpPr>
        <p:spPr bwMode="auto">
          <a:xfrm>
            <a:off x="1" y="0"/>
            <a:ext cx="2944086" cy="49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endParaRPr lang="ko-KR" altLang="en-US"/>
          </a:p>
        </p:txBody>
      </p:sp>
      <p:sp>
        <p:nvSpPr>
          <p:cNvPr id="4102" name="Rectangle 6"/>
          <p:cNvSpPr>
            <a:spLocks noGrp="1" noRot="1" noChangeAspect="1" noChangeArrowheads="1" noTextEdit="1"/>
          </p:cNvSpPr>
          <p:nvPr>
            <p:ph type="sldImg"/>
          </p:nvPr>
        </p:nvSpPr>
        <p:spPr>
          <a:ln cap="flat"/>
        </p:spPr>
      </p:sp>
      <p:sp>
        <p:nvSpPr>
          <p:cNvPr id="4103" name="Rectangle 7"/>
          <p:cNvSpPr>
            <a:spLocks noGrp="1" noChangeArrowheads="1"/>
          </p:cNvSpPr>
          <p:nvPr>
            <p:ph type="body" idx="1"/>
          </p:nvPr>
        </p:nvSpPr>
        <p:spPr>
          <a:xfrm>
            <a:off x="904784" y="4719018"/>
            <a:ext cx="4986535" cy="446541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7" tIns="49519" rIns="99037" bIns="49519"/>
          <a:lstStyle/>
          <a:p>
            <a:pPr defTabSz="974725"/>
            <a:endParaRPr lang="en-US" altLang="ko-KR">
              <a:latin typeface="Arial" panose="020B0604020202020204" pitchFamily="34" charset="0"/>
              <a:ea typeface="굴림" panose="020B0600000101010101" pitchFamily="50" charset="-127"/>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dirty="0"/>
              <a:t>The intent prediction system consists of three parts, (</a:t>
            </a:r>
            <a:r>
              <a:rPr lang="en-US" dirty="0" err="1"/>
              <a:t>i</a:t>
            </a:r>
            <a:r>
              <a:rPr lang="en-US" dirty="0"/>
              <a:t>) an Emotion Context Network (ECN), (ii) Pedestrian Trajectory Forecasting Network.</a:t>
            </a:r>
          </a:p>
          <a:p>
            <a:endParaRPr lang="en-US" dirty="0"/>
          </a:p>
          <a:p>
            <a:r>
              <a:rPr lang="en-US" dirty="0"/>
              <a:t>First the ECN network takes in the gait sequences (</a:t>
            </a:r>
            <a:r>
              <a:rPr lang="en-US" dirty="0" err="1"/>
              <a:t>I_i</a:t>
            </a:r>
            <a:r>
              <a:rPr lang="en-US" dirty="0"/>
              <a:t>) consisting of 16 joints for 75 time steps to classify them into one of 4 emotions (Happy, Sad, Angry, Neutral), </a:t>
            </a:r>
            <a:r>
              <a:rPr lang="en-US" dirty="0" err="1"/>
              <a:t>e_i</a:t>
            </a:r>
            <a:r>
              <a:rPr lang="en-US" dirty="0"/>
              <a:t>.</a:t>
            </a:r>
          </a:p>
          <a:p>
            <a:r>
              <a:rPr lang="en-US" dirty="0"/>
              <a:t>The gait sequences are processed into image embeddings, which are fed to the classification network. The classification network, ECN, consists of multiple layers of grouped convolutions which aid in classifying the emotions for different camera angle view groups. So each gait sequences is assigned an emotion label, </a:t>
            </a:r>
            <a:r>
              <a:rPr lang="en-US" dirty="0" err="1"/>
              <a:t>e_i</a:t>
            </a:r>
            <a:r>
              <a:rPr lang="en-US" dirty="0"/>
              <a:t>.</a:t>
            </a:r>
          </a:p>
          <a:p>
            <a:endParaRPr lang="en-US" dirty="0"/>
          </a:p>
        </p:txBody>
      </p:sp>
    </p:spTree>
    <p:extLst>
      <p:ext uri="{BB962C8B-B14F-4D97-AF65-F5344CB8AC3E}">
        <p14:creationId xmlns:p14="http://schemas.microsoft.com/office/powerpoint/2010/main" val="1561122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dirty="0"/>
              <a:t>The Pedestrian Trajectory Forecasting network predicts the intent-aware future full-body gait trajectories for every pedestrian based on past gaits.</a:t>
            </a:r>
          </a:p>
          <a:p>
            <a:r>
              <a:rPr lang="en-US" dirty="0"/>
              <a:t>The input gait sequences for each pedestrian are fed to a linear encoding layer, and that embedded gaits inputs are provided to the transformer network.</a:t>
            </a:r>
          </a:p>
          <a:p>
            <a:r>
              <a:rPr lang="en-US" dirty="0"/>
              <a:t>The transformer network follows an encoder-decoder style network which is composed of a self attention module, a feed-forward fully-connected module, and two residual connections.</a:t>
            </a:r>
          </a:p>
          <a:p>
            <a:r>
              <a:rPr lang="en-US" dirty="0"/>
              <a:t>This network predicts future trajectories using input gaits and labeled emotion.</a:t>
            </a:r>
          </a:p>
          <a:p>
            <a:endParaRPr lang="en-US" dirty="0"/>
          </a:p>
        </p:txBody>
      </p:sp>
    </p:spTree>
    <p:extLst>
      <p:ext uri="{BB962C8B-B14F-4D97-AF65-F5344CB8AC3E}">
        <p14:creationId xmlns:p14="http://schemas.microsoft.com/office/powerpoint/2010/main" val="2172261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5369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dirty="0"/>
              <a:t>Navigation framework is defined as a policy network trained to reach the goal while adjusting to the obstacles and personal space constraints of the pedestrians.</a:t>
            </a:r>
          </a:p>
        </p:txBody>
      </p:sp>
    </p:spTree>
    <p:extLst>
      <p:ext uri="{BB962C8B-B14F-4D97-AF65-F5344CB8AC3E}">
        <p14:creationId xmlns:p14="http://schemas.microsoft.com/office/powerpoint/2010/main" val="1014688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dirty="0"/>
              <a:t>Navigation framework is defined as a policy network trained to reach the goal while adjusting to the obstacles and personal space constraints of the pedestrians.</a:t>
            </a:r>
          </a:p>
        </p:txBody>
      </p:sp>
    </p:spTree>
    <p:extLst>
      <p:ext uri="{BB962C8B-B14F-4D97-AF65-F5344CB8AC3E}">
        <p14:creationId xmlns:p14="http://schemas.microsoft.com/office/powerpoint/2010/main" val="2561536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dirty="0"/>
              <a:t>Navigation framework is defined as a policy network trained to reach the goal while adjusting to the obstacles and personal space constraints of the pedestrians.</a:t>
            </a:r>
          </a:p>
        </p:txBody>
      </p:sp>
    </p:spTree>
    <p:extLst>
      <p:ext uri="{BB962C8B-B14F-4D97-AF65-F5344CB8AC3E}">
        <p14:creationId xmlns:p14="http://schemas.microsoft.com/office/powerpoint/2010/main" val="1501327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374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9838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0825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2773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7214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8989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dirty="0"/>
              <a:t>Go round and round in its place</a:t>
            </a:r>
          </a:p>
        </p:txBody>
      </p:sp>
    </p:spTree>
    <p:extLst>
      <p:ext uri="{BB962C8B-B14F-4D97-AF65-F5344CB8AC3E}">
        <p14:creationId xmlns:p14="http://schemas.microsoft.com/office/powerpoint/2010/main" val="3650111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b="0" i="0" dirty="0">
                <a:solidFill>
                  <a:srgbClr val="70757A"/>
                </a:solidFill>
                <a:effectLst/>
                <a:latin typeface="Apple SD Gothic Neo"/>
              </a:rPr>
              <a:t>T </a:t>
            </a:r>
            <a:r>
              <a:rPr lang="en-US" b="0" i="0" dirty="0" err="1">
                <a:solidFill>
                  <a:srgbClr val="70757A"/>
                </a:solidFill>
                <a:effectLst/>
                <a:latin typeface="Apple SD Gothic Neo"/>
              </a:rPr>
              <a:t>Randhavane</a:t>
            </a:r>
            <a:endParaRPr lang="en-US" dirty="0"/>
          </a:p>
        </p:txBody>
      </p:sp>
    </p:spTree>
    <p:extLst>
      <p:ext uri="{BB962C8B-B14F-4D97-AF65-F5344CB8AC3E}">
        <p14:creationId xmlns:p14="http://schemas.microsoft.com/office/powerpoint/2010/main" val="1460991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384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0013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2709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2712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8899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a:t>마스터 부제목 스타일 편집</a:t>
            </a:r>
          </a:p>
        </p:txBody>
      </p:sp>
    </p:spTree>
    <p:extLst>
      <p:ext uri="{BB962C8B-B14F-4D97-AF65-F5344CB8AC3E}">
        <p14:creationId xmlns:p14="http://schemas.microsoft.com/office/powerpoint/2010/main" val="3637143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Tree>
    <p:extLst>
      <p:ext uri="{BB962C8B-B14F-4D97-AF65-F5344CB8AC3E}">
        <p14:creationId xmlns:p14="http://schemas.microsoft.com/office/powerpoint/2010/main" val="1300835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57975" y="298450"/>
            <a:ext cx="2079625" cy="6356350"/>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419100" y="298450"/>
            <a:ext cx="6086475" cy="6356350"/>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Tree>
    <p:extLst>
      <p:ext uri="{BB962C8B-B14F-4D97-AF65-F5344CB8AC3E}">
        <p14:creationId xmlns:p14="http://schemas.microsoft.com/office/powerpoint/2010/main" val="2851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Tree>
    <p:extLst>
      <p:ext uri="{BB962C8B-B14F-4D97-AF65-F5344CB8AC3E}">
        <p14:creationId xmlns:p14="http://schemas.microsoft.com/office/powerpoint/2010/main" val="309584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a:t>마스터 텍스트 스타일을 편집합니다</a:t>
            </a:r>
          </a:p>
        </p:txBody>
      </p:sp>
    </p:spTree>
    <p:extLst>
      <p:ext uri="{BB962C8B-B14F-4D97-AF65-F5344CB8AC3E}">
        <p14:creationId xmlns:p14="http://schemas.microsoft.com/office/powerpoint/2010/main" val="877016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419100" y="1587500"/>
            <a:ext cx="4083050" cy="5067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54550" y="1587500"/>
            <a:ext cx="4083050" cy="5067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Tree>
    <p:extLst>
      <p:ext uri="{BB962C8B-B14F-4D97-AF65-F5344CB8AC3E}">
        <p14:creationId xmlns:p14="http://schemas.microsoft.com/office/powerpoint/2010/main" val="3864096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Tree>
    <p:extLst>
      <p:ext uri="{BB962C8B-B14F-4D97-AF65-F5344CB8AC3E}">
        <p14:creationId xmlns:p14="http://schemas.microsoft.com/office/powerpoint/2010/main" val="2784781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Tree>
    <p:extLst>
      <p:ext uri="{BB962C8B-B14F-4D97-AF65-F5344CB8AC3E}">
        <p14:creationId xmlns:p14="http://schemas.microsoft.com/office/powerpoint/2010/main" val="1278226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018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Tree>
    <p:extLst>
      <p:ext uri="{BB962C8B-B14F-4D97-AF65-F5344CB8AC3E}">
        <p14:creationId xmlns:p14="http://schemas.microsoft.com/office/powerpoint/2010/main" val="3395177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Tree>
    <p:extLst>
      <p:ext uri="{BB962C8B-B14F-4D97-AF65-F5344CB8AC3E}">
        <p14:creationId xmlns:p14="http://schemas.microsoft.com/office/powerpoint/2010/main" val="2752583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9100" y="298450"/>
            <a:ext cx="8280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b" anchorCtr="0" compatLnSpc="1">
            <a:prstTxWarp prst="textNoShape">
              <a:avLst/>
            </a:prstTxWarp>
          </a:bodyPr>
          <a:lstStyle/>
          <a:p>
            <a:pPr lvl="0"/>
            <a:r>
              <a:rPr lang="en-US" altLang="ko-KR"/>
              <a:t>Click to edit Master title style</a:t>
            </a:r>
          </a:p>
        </p:txBody>
      </p:sp>
      <p:sp>
        <p:nvSpPr>
          <p:cNvPr id="1027" name="Rectangle 3"/>
          <p:cNvSpPr>
            <a:spLocks noGrp="1" noChangeArrowheads="1"/>
          </p:cNvSpPr>
          <p:nvPr>
            <p:ph type="body" idx="1"/>
          </p:nvPr>
        </p:nvSpPr>
        <p:spPr bwMode="auto">
          <a:xfrm>
            <a:off x="419100" y="1587500"/>
            <a:ext cx="83185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0"/>
            <a:r>
              <a:rPr lang="en-US" altLang="ko-KR"/>
              <a:t>Click to edit Master text styles</a:t>
            </a:r>
          </a:p>
          <a:p>
            <a:pPr lvl="1"/>
            <a:r>
              <a:rPr lang="en-US" altLang="ko-KR"/>
              <a:t>Second Level</a:t>
            </a:r>
          </a:p>
          <a:p>
            <a:pPr lvl="2"/>
            <a:r>
              <a:rPr lang="en-US" altLang="ko-KR"/>
              <a:t>Third Level</a:t>
            </a:r>
          </a:p>
        </p:txBody>
      </p:sp>
      <p:sp>
        <p:nvSpPr>
          <p:cNvPr id="1028" name="Rectangle 4"/>
          <p:cNvSpPr>
            <a:spLocks noChangeArrowheads="1"/>
          </p:cNvSpPr>
          <p:nvPr/>
        </p:nvSpPr>
        <p:spPr bwMode="auto">
          <a:xfrm>
            <a:off x="93663" y="6519863"/>
            <a:ext cx="307975" cy="212725"/>
          </a:xfrm>
          <a:prstGeom prst="rect">
            <a:avLst/>
          </a:prstGeom>
          <a:noFill/>
          <a:ln w="12700">
            <a:noFill/>
            <a:miter lim="800000"/>
            <a:headEnd/>
            <a:tailEnd/>
          </a:ln>
          <a:effectLst/>
        </p:spPr>
        <p:txBody>
          <a:bodyPr lIns="0" tIns="0" rIns="0" bIns="0" anchor="b">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defRPr/>
            </a:pPr>
            <a:r>
              <a:rPr lang="en-US" altLang="ko-KR" sz="1400" b="0">
                <a:ea typeface="굴림" panose="020B0600000101010101" pitchFamily="50" charset="-127"/>
              </a:rPr>
              <a:t> </a:t>
            </a:r>
            <a:fld id="{0EF83616-28C7-415B-8CB6-5BA8D975BC2D}" type="slidenum">
              <a:rPr lang="en-US" altLang="ko-KR" sz="1400" b="0" smtClean="0">
                <a:ea typeface="굴림" panose="020B0600000101010101" pitchFamily="50" charset="-127"/>
              </a:rPr>
              <a:pPr>
                <a:defRPr/>
              </a:pPr>
              <a:t>‹#›</a:t>
            </a:fld>
            <a:endParaRPr lang="en-US" altLang="ko-KR" sz="1400" b="0">
              <a:ea typeface="굴림" panose="020B0600000101010101" pitchFamily="50" charset="-127"/>
            </a:endParaRPr>
          </a:p>
        </p:txBody>
      </p:sp>
      <p:pic>
        <p:nvPicPr>
          <p:cNvPr id="1029" name="Picture 12" descr="KAIST-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32725" y="6437313"/>
            <a:ext cx="1219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userDrawn="1"/>
        </p:nvSpPr>
        <p:spPr bwMode="auto">
          <a:xfrm>
            <a:off x="419100" y="1250950"/>
            <a:ext cx="8305800" cy="96838"/>
          </a:xfrm>
          <a:prstGeom prst="rect">
            <a:avLst/>
          </a:prstGeom>
          <a:gradFill flip="none" rotWithShape="1">
            <a:gsLst>
              <a:gs pos="21000">
                <a:srgbClr val="0A64A8"/>
              </a:gs>
              <a:gs pos="0">
                <a:srgbClr val="004187"/>
              </a:gs>
              <a:gs pos="96000">
                <a:srgbClr val="1487C8"/>
              </a:gs>
            </a:gsLst>
            <a:lin ang="2700000" scaled="1"/>
            <a:tileRect/>
          </a:gradFill>
          <a:ln>
            <a:noFill/>
          </a:ln>
        </p:spPr>
        <p:txBody>
          <a:bodyPr wrap="none" anchor="ctr"/>
          <a:lstStyle>
            <a:lvl1pPr eaLnBrk="0" hangingPunct="0">
              <a:defRPr sz="2400" b="1">
                <a:solidFill>
                  <a:schemeClr val="tx1"/>
                </a:solidFill>
                <a:latin typeface="Arial" panose="020B0604020202020204" pitchFamily="34" charset="0"/>
                <a:ea typeface="굴림" panose="020B0600000101010101" pitchFamily="50" charset="-127"/>
              </a:defRPr>
            </a:lvl1pPr>
            <a:lvl2pPr marL="742950" indent="-285750" eaLnBrk="0" hangingPunct="0">
              <a:defRPr sz="2400" b="1">
                <a:solidFill>
                  <a:schemeClr val="tx1"/>
                </a:solidFill>
                <a:latin typeface="Arial" panose="020B0604020202020204" pitchFamily="34" charset="0"/>
                <a:ea typeface="굴림" panose="020B0600000101010101" pitchFamily="50" charset="-127"/>
              </a:defRPr>
            </a:lvl2pPr>
            <a:lvl3pPr marL="1143000" indent="-228600" eaLnBrk="0" hangingPunct="0">
              <a:defRPr sz="2400" b="1">
                <a:solidFill>
                  <a:schemeClr val="tx1"/>
                </a:solidFill>
                <a:latin typeface="Arial" panose="020B0604020202020204" pitchFamily="34" charset="0"/>
                <a:ea typeface="굴림" panose="020B0600000101010101" pitchFamily="50" charset="-127"/>
              </a:defRPr>
            </a:lvl3pPr>
            <a:lvl4pPr marL="1600200" indent="-228600" eaLnBrk="0" hangingPunct="0">
              <a:defRPr sz="2400" b="1">
                <a:solidFill>
                  <a:schemeClr val="tx1"/>
                </a:solidFill>
                <a:latin typeface="Arial" panose="020B0604020202020204" pitchFamily="34" charset="0"/>
                <a:ea typeface="굴림" panose="020B0600000101010101" pitchFamily="50" charset="-127"/>
              </a:defRPr>
            </a:lvl4pPr>
            <a:lvl5pPr marL="2057400" indent="-228600" eaLnBrk="0" hangingPunct="0">
              <a:defRPr sz="2400" b="1">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굴림" panose="020B0600000101010101" pitchFamily="50" charset="-127"/>
              </a:defRPr>
            </a:lvl9pPr>
          </a:lstStyle>
          <a:p>
            <a:pPr algn="ctr">
              <a:defRPr/>
            </a:pPr>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ts val="3600"/>
        </a:lnSpc>
        <a:spcBef>
          <a:spcPct val="0"/>
        </a:spcBef>
        <a:spcAft>
          <a:spcPct val="0"/>
        </a:spcAft>
        <a:defRPr sz="4000" b="1">
          <a:solidFill>
            <a:schemeClr val="tx1"/>
          </a:solidFill>
          <a:latin typeface="+mj-lt"/>
          <a:ea typeface="+mj-ea"/>
          <a:cs typeface="+mj-cs"/>
        </a:defRPr>
      </a:lvl1pPr>
      <a:lvl2pPr algn="l" rtl="0" eaLnBrk="0" fontAlgn="base" hangingPunct="0">
        <a:lnSpc>
          <a:spcPts val="3600"/>
        </a:lnSpc>
        <a:spcBef>
          <a:spcPct val="0"/>
        </a:spcBef>
        <a:spcAft>
          <a:spcPct val="0"/>
        </a:spcAft>
        <a:defRPr sz="4000" b="1">
          <a:solidFill>
            <a:schemeClr val="tx1"/>
          </a:solidFill>
          <a:latin typeface="Arial" charset="0"/>
        </a:defRPr>
      </a:lvl2pPr>
      <a:lvl3pPr algn="l" rtl="0" eaLnBrk="0" fontAlgn="base" hangingPunct="0">
        <a:lnSpc>
          <a:spcPts val="3600"/>
        </a:lnSpc>
        <a:spcBef>
          <a:spcPct val="0"/>
        </a:spcBef>
        <a:spcAft>
          <a:spcPct val="0"/>
        </a:spcAft>
        <a:defRPr sz="4000" b="1">
          <a:solidFill>
            <a:schemeClr val="tx1"/>
          </a:solidFill>
          <a:latin typeface="Arial" charset="0"/>
        </a:defRPr>
      </a:lvl3pPr>
      <a:lvl4pPr algn="l" rtl="0" eaLnBrk="0" fontAlgn="base" hangingPunct="0">
        <a:lnSpc>
          <a:spcPts val="3600"/>
        </a:lnSpc>
        <a:spcBef>
          <a:spcPct val="0"/>
        </a:spcBef>
        <a:spcAft>
          <a:spcPct val="0"/>
        </a:spcAft>
        <a:defRPr sz="4000" b="1">
          <a:solidFill>
            <a:schemeClr val="tx1"/>
          </a:solidFill>
          <a:latin typeface="Arial" charset="0"/>
        </a:defRPr>
      </a:lvl4pPr>
      <a:lvl5pPr algn="l" rtl="0" eaLnBrk="0" fontAlgn="base" hangingPunct="0">
        <a:lnSpc>
          <a:spcPts val="3600"/>
        </a:lnSpc>
        <a:spcBef>
          <a:spcPct val="0"/>
        </a:spcBef>
        <a:spcAft>
          <a:spcPct val="0"/>
        </a:spcAft>
        <a:defRPr sz="4000" b="1">
          <a:solidFill>
            <a:schemeClr val="tx1"/>
          </a:solidFill>
          <a:latin typeface="Arial" charset="0"/>
        </a:defRPr>
      </a:lvl5pPr>
      <a:lvl6pPr marL="457200" algn="l" rtl="0" eaLnBrk="0" fontAlgn="base" hangingPunct="0">
        <a:lnSpc>
          <a:spcPts val="3600"/>
        </a:lnSpc>
        <a:spcBef>
          <a:spcPct val="0"/>
        </a:spcBef>
        <a:spcAft>
          <a:spcPct val="0"/>
        </a:spcAft>
        <a:defRPr sz="4000" b="1">
          <a:solidFill>
            <a:schemeClr val="tx1"/>
          </a:solidFill>
          <a:latin typeface="Arial" charset="0"/>
        </a:defRPr>
      </a:lvl6pPr>
      <a:lvl7pPr marL="914400" algn="l" rtl="0" eaLnBrk="0" fontAlgn="base" hangingPunct="0">
        <a:lnSpc>
          <a:spcPts val="3600"/>
        </a:lnSpc>
        <a:spcBef>
          <a:spcPct val="0"/>
        </a:spcBef>
        <a:spcAft>
          <a:spcPct val="0"/>
        </a:spcAft>
        <a:defRPr sz="4000" b="1">
          <a:solidFill>
            <a:schemeClr val="tx1"/>
          </a:solidFill>
          <a:latin typeface="Arial" charset="0"/>
        </a:defRPr>
      </a:lvl7pPr>
      <a:lvl8pPr marL="1371600" algn="l" rtl="0" eaLnBrk="0" fontAlgn="base" hangingPunct="0">
        <a:lnSpc>
          <a:spcPts val="3600"/>
        </a:lnSpc>
        <a:spcBef>
          <a:spcPct val="0"/>
        </a:spcBef>
        <a:spcAft>
          <a:spcPct val="0"/>
        </a:spcAft>
        <a:defRPr sz="4000" b="1">
          <a:solidFill>
            <a:schemeClr val="tx1"/>
          </a:solidFill>
          <a:latin typeface="Arial" charset="0"/>
        </a:defRPr>
      </a:lvl8pPr>
      <a:lvl9pPr marL="1828800" algn="l" rtl="0" eaLnBrk="0" fontAlgn="base" hangingPunct="0">
        <a:lnSpc>
          <a:spcPts val="3600"/>
        </a:lnSpc>
        <a:spcBef>
          <a:spcPct val="0"/>
        </a:spcBef>
        <a:spcAft>
          <a:spcPct val="0"/>
        </a:spcAft>
        <a:defRPr sz="4000" b="1">
          <a:solidFill>
            <a:schemeClr val="tx1"/>
          </a:solidFill>
          <a:latin typeface="Arial" charset="0"/>
        </a:defRPr>
      </a:lvl9pPr>
    </p:titleStyle>
    <p:body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0OHDbwopiWI?feature=oembed" TargetMode="External"/><Relationship Id="rId5" Type="http://schemas.openxmlformats.org/officeDocument/2006/relationships/image" Target="../media/image5.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10"/>
          <p:cNvSpPr>
            <a:spLocks noChangeArrowheads="1"/>
          </p:cNvSpPr>
          <p:nvPr/>
        </p:nvSpPr>
        <p:spPr bwMode="auto">
          <a:xfrm>
            <a:off x="0" y="877888"/>
            <a:ext cx="91440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ts val="4200"/>
              </a:lnSpc>
              <a:spcBef>
                <a:spcPct val="0"/>
              </a:spcBef>
              <a:spcAft>
                <a:spcPct val="0"/>
              </a:spcAft>
              <a:buClrTx/>
              <a:buFontTx/>
              <a:buNone/>
            </a:pPr>
            <a:r>
              <a:rPr lang="en-US" altLang="ko-KR" sz="3200" dirty="0" err="1">
                <a:solidFill>
                  <a:srgbClr val="0000FF"/>
                </a:solidFill>
                <a:latin typeface="Arial" panose="020B0604020202020204" pitchFamily="34" charset="0"/>
                <a:ea typeface="굴림" panose="020B0600000101010101" pitchFamily="50" charset="-127"/>
              </a:rPr>
              <a:t>EWareNet</a:t>
            </a:r>
            <a:r>
              <a:rPr lang="en-US" altLang="ko-KR" sz="3200" dirty="0">
                <a:solidFill>
                  <a:srgbClr val="0000FF"/>
                </a:solidFill>
                <a:latin typeface="Arial" panose="020B0604020202020204" pitchFamily="34" charset="0"/>
                <a:ea typeface="굴림" panose="020B0600000101010101" pitchFamily="50" charset="-127"/>
              </a:rPr>
              <a:t>: Emotion-Aware Pedestrian Intent Prediction and Adaptive Spatial Profile Fusion for Social Robot Navigation</a:t>
            </a:r>
          </a:p>
        </p:txBody>
      </p:sp>
      <p:sp>
        <p:nvSpPr>
          <p:cNvPr id="3075" name="Text Box 14"/>
          <p:cNvSpPr txBox="1">
            <a:spLocks noChangeArrowheads="1"/>
          </p:cNvSpPr>
          <p:nvPr/>
        </p:nvSpPr>
        <p:spPr bwMode="auto">
          <a:xfrm>
            <a:off x="627438" y="6294882"/>
            <a:ext cx="7979359" cy="35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ts val="2000"/>
              </a:lnSpc>
              <a:spcBef>
                <a:spcPct val="50000"/>
              </a:spcBef>
              <a:spcAft>
                <a:spcPct val="0"/>
              </a:spcAft>
              <a:buClrTx/>
              <a:buFontTx/>
              <a:buNone/>
            </a:pPr>
            <a:r>
              <a:rPr lang="en-US" altLang="ko-KR" sz="2400" dirty="0" err="1">
                <a:solidFill>
                  <a:srgbClr val="EA8B00"/>
                </a:solidFill>
                <a:latin typeface="Arial" panose="020B0604020202020204" pitchFamily="34" charset="0"/>
                <a:ea typeface="굴림" panose="020B0600000101010101" pitchFamily="50" charset="-127"/>
              </a:rPr>
              <a:t>Jihyeok</a:t>
            </a:r>
            <a:r>
              <a:rPr lang="en-US" altLang="ko-KR" sz="2400" dirty="0">
                <a:solidFill>
                  <a:srgbClr val="EA8B00"/>
                </a:solidFill>
                <a:latin typeface="Arial" panose="020B0604020202020204" pitchFamily="34" charset="0"/>
                <a:ea typeface="굴림" panose="020B0600000101010101" pitchFamily="50" charset="-127"/>
              </a:rPr>
              <a:t> Kim</a:t>
            </a:r>
          </a:p>
        </p:txBody>
      </p:sp>
      <p:pic>
        <p:nvPicPr>
          <p:cNvPr id="3076" name="Picture 28" descr="KAIS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6205538"/>
            <a:ext cx="19272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p:cNvSpPr>
            <a:spLocks noChangeArrowheads="1"/>
          </p:cNvSpPr>
          <p:nvPr/>
        </p:nvSpPr>
        <p:spPr bwMode="auto">
          <a:xfrm>
            <a:off x="92075" y="766763"/>
            <a:ext cx="8942388" cy="96837"/>
          </a:xfrm>
          <a:prstGeom prst="rect">
            <a:avLst/>
          </a:prstGeom>
          <a:gradFill rotWithShape="1">
            <a:gsLst>
              <a:gs pos="0">
                <a:srgbClr val="004187"/>
              </a:gs>
              <a:gs pos="21001">
                <a:srgbClr val="0A64A8"/>
              </a:gs>
              <a:gs pos="96001">
                <a:srgbClr val="1487C8"/>
              </a:gs>
              <a:gs pos="100000">
                <a:srgbClr val="1487C8"/>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en-US" sz="2400">
              <a:latin typeface="Arial" panose="020B0604020202020204" pitchFamily="34" charset="0"/>
              <a:ea typeface="굴림" panose="020B0600000101010101" pitchFamily="50" charset="-127"/>
            </a:endParaRPr>
          </a:p>
        </p:txBody>
      </p:sp>
      <p:sp>
        <p:nvSpPr>
          <p:cNvPr id="3078" name="Rectangle 6"/>
          <p:cNvSpPr>
            <a:spLocks noChangeArrowheads="1"/>
          </p:cNvSpPr>
          <p:nvPr/>
        </p:nvSpPr>
        <p:spPr bwMode="auto">
          <a:xfrm>
            <a:off x="100013" y="2857500"/>
            <a:ext cx="8943975" cy="96838"/>
          </a:xfrm>
          <a:prstGeom prst="rect">
            <a:avLst/>
          </a:prstGeom>
          <a:gradFill rotWithShape="1">
            <a:gsLst>
              <a:gs pos="0">
                <a:srgbClr val="004187"/>
              </a:gs>
              <a:gs pos="21001">
                <a:srgbClr val="0A64A8"/>
              </a:gs>
              <a:gs pos="96001">
                <a:srgbClr val="1487C8"/>
              </a:gs>
              <a:gs pos="100000">
                <a:srgbClr val="1487C8"/>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en-US" sz="2400">
              <a:latin typeface="Arial" panose="020B0604020202020204" pitchFamily="34" charset="0"/>
              <a:ea typeface="굴림" panose="020B0600000101010101" pitchFamily="50" charset="-127"/>
            </a:endParaRPr>
          </a:p>
        </p:txBody>
      </p:sp>
      <p:sp>
        <p:nvSpPr>
          <p:cNvPr id="3" name="TextBox 2">
            <a:extLst>
              <a:ext uri="{FF2B5EF4-FFF2-40B4-BE49-F238E27FC236}">
                <a16:creationId xmlns:a16="http://schemas.microsoft.com/office/drawing/2014/main" id="{F6F1502A-0A3B-E15B-C111-BA64861DDE64}"/>
              </a:ext>
            </a:extLst>
          </p:cNvPr>
          <p:cNvSpPr txBox="1"/>
          <p:nvPr/>
        </p:nvSpPr>
        <p:spPr>
          <a:xfrm>
            <a:off x="2319087" y="4404941"/>
            <a:ext cx="4596063" cy="954107"/>
          </a:xfrm>
          <a:prstGeom prst="rect">
            <a:avLst/>
          </a:prstGeom>
          <a:noFill/>
        </p:spPr>
        <p:txBody>
          <a:bodyPr wrap="square" rtlCol="0">
            <a:spAutoFit/>
          </a:bodyPr>
          <a:lstStyle/>
          <a:p>
            <a:pPr algn="ctr"/>
            <a:r>
              <a:rPr lang="en-US" sz="2800" dirty="0"/>
              <a:t>Paper Presentation II</a:t>
            </a:r>
          </a:p>
          <a:p>
            <a:pPr algn="ctr"/>
            <a:r>
              <a:rPr lang="en-US" sz="2800" dirty="0"/>
              <a:t>2023.11.22</a:t>
            </a:r>
          </a:p>
        </p:txBody>
      </p:sp>
      <p:sp>
        <p:nvSpPr>
          <p:cNvPr id="5" name="TextBox 4">
            <a:extLst>
              <a:ext uri="{FF2B5EF4-FFF2-40B4-BE49-F238E27FC236}">
                <a16:creationId xmlns:a16="http://schemas.microsoft.com/office/drawing/2014/main" id="{D7A03946-739A-D0DB-2E42-EE5B5E2B46AF}"/>
              </a:ext>
            </a:extLst>
          </p:cNvPr>
          <p:cNvSpPr txBox="1"/>
          <p:nvPr/>
        </p:nvSpPr>
        <p:spPr>
          <a:xfrm>
            <a:off x="2273967" y="3014828"/>
            <a:ext cx="4596063" cy="400110"/>
          </a:xfrm>
          <a:prstGeom prst="rect">
            <a:avLst/>
          </a:prstGeom>
          <a:noFill/>
        </p:spPr>
        <p:txBody>
          <a:bodyPr wrap="square" rtlCol="0">
            <a:spAutoFit/>
          </a:bodyPr>
          <a:lstStyle/>
          <a:p>
            <a:pPr algn="ctr"/>
            <a:r>
              <a:rPr lang="en-US" sz="2000" dirty="0"/>
              <a:t>ICRA 2023</a:t>
            </a:r>
          </a:p>
        </p:txBody>
      </p:sp>
    </p:spTree>
  </p:cSld>
  <p:clrMapOvr>
    <a:masterClrMapping/>
  </p:clrMapOvr>
  <p:transition advTm="1483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lstStyle/>
          <a:p>
            <a:r>
              <a:rPr lang="en-US" altLang="ko-KR" dirty="0">
                <a:ea typeface="굴림" panose="020B0600000101010101" pitchFamily="50" charset="-127"/>
              </a:rPr>
              <a:t>Method</a:t>
            </a:r>
            <a:endParaRPr lang="ko-KR" altLang="en-US" dirty="0">
              <a:ea typeface="굴림" panose="020B0600000101010101" pitchFamily="50" charset="-127"/>
            </a:endParaRPr>
          </a:p>
        </p:txBody>
      </p:sp>
      <p:sp>
        <p:nvSpPr>
          <p:cNvPr id="2" name="내용 개체 틀 2">
            <a:extLst>
              <a:ext uri="{FF2B5EF4-FFF2-40B4-BE49-F238E27FC236}">
                <a16:creationId xmlns:a16="http://schemas.microsoft.com/office/drawing/2014/main" id="{A7807A40-5DBB-AFCB-C1A2-AE8D7B477164}"/>
              </a:ext>
            </a:extLst>
          </p:cNvPr>
          <p:cNvSpPr txBox="1">
            <a:spLocks/>
          </p:cNvSpPr>
          <p:nvPr/>
        </p:nvSpPr>
        <p:spPr bwMode="auto">
          <a:xfrm>
            <a:off x="419100" y="1515311"/>
            <a:ext cx="7495674" cy="72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a:defRPr/>
            </a:pPr>
            <a:r>
              <a:rPr lang="en-US" altLang="ko-KR" sz="2000" kern="0" dirty="0">
                <a:ea typeface="굴림" panose="020B0600000101010101" pitchFamily="50" charset="-127"/>
              </a:rPr>
              <a:t>Pedestrian Intent Prediction</a:t>
            </a:r>
          </a:p>
          <a:p>
            <a:pPr>
              <a:defRPr/>
            </a:pPr>
            <a:endParaRPr lang="ko-KR" altLang="en-US" kern="0" dirty="0">
              <a:ea typeface="굴림" panose="020B0600000101010101" pitchFamily="50" charset="-127"/>
            </a:endParaRPr>
          </a:p>
        </p:txBody>
      </p:sp>
      <p:pic>
        <p:nvPicPr>
          <p:cNvPr id="4" name="그림 3">
            <a:extLst>
              <a:ext uri="{FF2B5EF4-FFF2-40B4-BE49-F238E27FC236}">
                <a16:creationId xmlns:a16="http://schemas.microsoft.com/office/drawing/2014/main" id="{5E5EBD0E-2038-058F-AA10-8A7C065D4C40}"/>
              </a:ext>
            </a:extLst>
          </p:cNvPr>
          <p:cNvPicPr>
            <a:picLocks noChangeAspect="1"/>
          </p:cNvPicPr>
          <p:nvPr/>
        </p:nvPicPr>
        <p:blipFill>
          <a:blip r:embed="rId3"/>
          <a:stretch>
            <a:fillRect/>
          </a:stretch>
        </p:blipFill>
        <p:spPr>
          <a:xfrm>
            <a:off x="685800" y="1879600"/>
            <a:ext cx="7772400" cy="4516551"/>
          </a:xfrm>
          <a:prstGeom prst="rect">
            <a:avLst/>
          </a:prstGeom>
        </p:spPr>
      </p:pic>
      <p:sp>
        <p:nvSpPr>
          <p:cNvPr id="9" name="TextBox 8">
            <a:extLst>
              <a:ext uri="{FF2B5EF4-FFF2-40B4-BE49-F238E27FC236}">
                <a16:creationId xmlns:a16="http://schemas.microsoft.com/office/drawing/2014/main" id="{53E01183-BBD3-A8FB-9A8C-D0668E2F34E5}"/>
              </a:ext>
            </a:extLst>
          </p:cNvPr>
          <p:cNvSpPr txBox="1"/>
          <p:nvPr/>
        </p:nvSpPr>
        <p:spPr>
          <a:xfrm>
            <a:off x="5937250" y="2410725"/>
            <a:ext cx="2254250" cy="461665"/>
          </a:xfrm>
          <a:prstGeom prst="rect">
            <a:avLst/>
          </a:prstGeom>
          <a:noFill/>
        </p:spPr>
        <p:txBody>
          <a:bodyPr wrap="square" rtlCol="0">
            <a:spAutoFit/>
          </a:bodyPr>
          <a:lstStyle/>
          <a:p>
            <a:r>
              <a:rPr lang="en-US" sz="1200" dirty="0"/>
              <a:t>4 emotions</a:t>
            </a:r>
          </a:p>
          <a:p>
            <a:r>
              <a:rPr lang="en-US" sz="1200" dirty="0"/>
              <a:t>(Happy, Sad, Angry, Neutral</a:t>
            </a:r>
          </a:p>
        </p:txBody>
      </p:sp>
      <p:sp>
        <p:nvSpPr>
          <p:cNvPr id="10" name="TextBox 9">
            <a:extLst>
              <a:ext uri="{FF2B5EF4-FFF2-40B4-BE49-F238E27FC236}">
                <a16:creationId xmlns:a16="http://schemas.microsoft.com/office/drawing/2014/main" id="{6B167D91-A452-C0C8-8370-AC940719B1E9}"/>
              </a:ext>
            </a:extLst>
          </p:cNvPr>
          <p:cNvSpPr txBox="1"/>
          <p:nvPr/>
        </p:nvSpPr>
        <p:spPr>
          <a:xfrm>
            <a:off x="231775" y="3290500"/>
            <a:ext cx="1349376" cy="276999"/>
          </a:xfrm>
          <a:prstGeom prst="rect">
            <a:avLst/>
          </a:prstGeom>
          <a:noFill/>
        </p:spPr>
        <p:txBody>
          <a:bodyPr wrap="square" rtlCol="0">
            <a:spAutoFit/>
          </a:bodyPr>
          <a:lstStyle/>
          <a:p>
            <a:r>
              <a:rPr lang="en-US" sz="1200" dirty="0"/>
              <a:t>75 time steps</a:t>
            </a:r>
          </a:p>
        </p:txBody>
      </p:sp>
      <p:sp>
        <p:nvSpPr>
          <p:cNvPr id="11" name="직사각형 10">
            <a:extLst>
              <a:ext uri="{FF2B5EF4-FFF2-40B4-BE49-F238E27FC236}">
                <a16:creationId xmlns:a16="http://schemas.microsoft.com/office/drawing/2014/main" id="{FCFDD51C-C5E7-E132-0477-25531AF07B6A}"/>
              </a:ext>
            </a:extLst>
          </p:cNvPr>
          <p:cNvSpPr/>
          <p:nvPr/>
        </p:nvSpPr>
        <p:spPr bwMode="auto">
          <a:xfrm>
            <a:off x="231774" y="1879600"/>
            <a:ext cx="7959725" cy="1687899"/>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BDE8C39C-CF33-C6C9-8E66-31ED975B6D90}"/>
              </a:ext>
            </a:extLst>
          </p:cNvPr>
          <p:cNvSpPr txBox="1"/>
          <p:nvPr/>
        </p:nvSpPr>
        <p:spPr>
          <a:xfrm>
            <a:off x="7568197" y="1622281"/>
            <a:ext cx="796927" cy="276999"/>
          </a:xfrm>
          <a:prstGeom prst="rect">
            <a:avLst/>
          </a:prstGeom>
          <a:noFill/>
        </p:spPr>
        <p:txBody>
          <a:bodyPr wrap="square" rtlCol="0">
            <a:spAutoFit/>
          </a:bodyPr>
          <a:lstStyle/>
          <a:p>
            <a:r>
              <a:rPr lang="en-US" sz="1200" dirty="0">
                <a:solidFill>
                  <a:srgbClr val="FF0000"/>
                </a:solidFill>
              </a:rPr>
              <a:t>(1) ECN</a:t>
            </a:r>
          </a:p>
        </p:txBody>
      </p:sp>
      <p:pic>
        <p:nvPicPr>
          <p:cNvPr id="14" name="그림 13">
            <a:extLst>
              <a:ext uri="{FF2B5EF4-FFF2-40B4-BE49-F238E27FC236}">
                <a16:creationId xmlns:a16="http://schemas.microsoft.com/office/drawing/2014/main" id="{E69EE7D2-AB81-A648-5C77-DE94B9A660B8}"/>
              </a:ext>
            </a:extLst>
          </p:cNvPr>
          <p:cNvPicPr>
            <a:picLocks noChangeAspect="1"/>
          </p:cNvPicPr>
          <p:nvPr/>
        </p:nvPicPr>
        <p:blipFill>
          <a:blip r:embed="rId4"/>
          <a:stretch>
            <a:fillRect/>
          </a:stretch>
        </p:blipFill>
        <p:spPr>
          <a:xfrm>
            <a:off x="6309225" y="3094520"/>
            <a:ext cx="1657435" cy="400071"/>
          </a:xfrm>
          <a:prstGeom prst="rect">
            <a:avLst/>
          </a:prstGeom>
        </p:spPr>
      </p:pic>
    </p:spTree>
    <p:extLst>
      <p:ext uri="{BB962C8B-B14F-4D97-AF65-F5344CB8AC3E}">
        <p14:creationId xmlns:p14="http://schemas.microsoft.com/office/powerpoint/2010/main" val="949965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lstStyle/>
          <a:p>
            <a:r>
              <a:rPr lang="en-US" altLang="ko-KR" dirty="0">
                <a:ea typeface="굴림" panose="020B0600000101010101" pitchFamily="50" charset="-127"/>
              </a:rPr>
              <a:t>Method</a:t>
            </a:r>
            <a:endParaRPr lang="ko-KR" altLang="en-US" dirty="0">
              <a:ea typeface="굴림" panose="020B0600000101010101" pitchFamily="50" charset="-127"/>
            </a:endParaRPr>
          </a:p>
        </p:txBody>
      </p:sp>
      <p:sp>
        <p:nvSpPr>
          <p:cNvPr id="2" name="내용 개체 틀 2">
            <a:extLst>
              <a:ext uri="{FF2B5EF4-FFF2-40B4-BE49-F238E27FC236}">
                <a16:creationId xmlns:a16="http://schemas.microsoft.com/office/drawing/2014/main" id="{A7807A40-5DBB-AFCB-C1A2-AE8D7B477164}"/>
              </a:ext>
            </a:extLst>
          </p:cNvPr>
          <p:cNvSpPr txBox="1">
            <a:spLocks/>
          </p:cNvSpPr>
          <p:nvPr/>
        </p:nvSpPr>
        <p:spPr bwMode="auto">
          <a:xfrm>
            <a:off x="419100" y="1515311"/>
            <a:ext cx="7495674" cy="72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a:defRPr/>
            </a:pPr>
            <a:r>
              <a:rPr lang="en-US" altLang="ko-KR" sz="2000" kern="0" dirty="0">
                <a:ea typeface="굴림" panose="020B0600000101010101" pitchFamily="50" charset="-127"/>
              </a:rPr>
              <a:t>Pedestrian Intent Prediction</a:t>
            </a:r>
          </a:p>
          <a:p>
            <a:pPr>
              <a:defRPr/>
            </a:pPr>
            <a:endParaRPr lang="ko-KR" altLang="en-US" kern="0" dirty="0">
              <a:ea typeface="굴림" panose="020B0600000101010101" pitchFamily="50" charset="-127"/>
            </a:endParaRPr>
          </a:p>
        </p:txBody>
      </p:sp>
      <p:pic>
        <p:nvPicPr>
          <p:cNvPr id="4" name="그림 3">
            <a:extLst>
              <a:ext uri="{FF2B5EF4-FFF2-40B4-BE49-F238E27FC236}">
                <a16:creationId xmlns:a16="http://schemas.microsoft.com/office/drawing/2014/main" id="{5E5EBD0E-2038-058F-AA10-8A7C065D4C40}"/>
              </a:ext>
            </a:extLst>
          </p:cNvPr>
          <p:cNvPicPr>
            <a:picLocks noChangeAspect="1"/>
          </p:cNvPicPr>
          <p:nvPr/>
        </p:nvPicPr>
        <p:blipFill>
          <a:blip r:embed="rId3"/>
          <a:stretch>
            <a:fillRect/>
          </a:stretch>
        </p:blipFill>
        <p:spPr>
          <a:xfrm>
            <a:off x="685800" y="1879600"/>
            <a:ext cx="7772400" cy="4516551"/>
          </a:xfrm>
          <a:prstGeom prst="rect">
            <a:avLst/>
          </a:prstGeom>
        </p:spPr>
      </p:pic>
      <p:sp>
        <p:nvSpPr>
          <p:cNvPr id="3" name="직사각형 2">
            <a:extLst>
              <a:ext uri="{FF2B5EF4-FFF2-40B4-BE49-F238E27FC236}">
                <a16:creationId xmlns:a16="http://schemas.microsoft.com/office/drawing/2014/main" id="{3319C69E-6B88-8F74-212F-B94B390C639E}"/>
              </a:ext>
            </a:extLst>
          </p:cNvPr>
          <p:cNvSpPr/>
          <p:nvPr/>
        </p:nvSpPr>
        <p:spPr bwMode="auto">
          <a:xfrm>
            <a:off x="2060575" y="3547820"/>
            <a:ext cx="6397626" cy="2848331"/>
          </a:xfrm>
          <a:prstGeom prst="rect">
            <a:avLst/>
          </a:prstGeom>
          <a:no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effectLst/>
              <a:latin typeface="Arial" charset="0"/>
            </a:endParaRPr>
          </a:p>
        </p:txBody>
      </p:sp>
      <p:sp>
        <p:nvSpPr>
          <p:cNvPr id="5" name="TextBox 4">
            <a:extLst>
              <a:ext uri="{FF2B5EF4-FFF2-40B4-BE49-F238E27FC236}">
                <a16:creationId xmlns:a16="http://schemas.microsoft.com/office/drawing/2014/main" id="{2FB9BBE8-4594-AAAD-E8CC-2219999EECC5}"/>
              </a:ext>
            </a:extLst>
          </p:cNvPr>
          <p:cNvSpPr txBox="1"/>
          <p:nvPr/>
        </p:nvSpPr>
        <p:spPr>
          <a:xfrm>
            <a:off x="7734300" y="3270821"/>
            <a:ext cx="945149" cy="276999"/>
          </a:xfrm>
          <a:prstGeom prst="rect">
            <a:avLst/>
          </a:prstGeom>
          <a:noFill/>
        </p:spPr>
        <p:txBody>
          <a:bodyPr wrap="square" rtlCol="0">
            <a:spAutoFit/>
          </a:bodyPr>
          <a:lstStyle/>
          <a:p>
            <a:r>
              <a:rPr lang="en-US" sz="1200" dirty="0">
                <a:solidFill>
                  <a:srgbClr val="0000FF"/>
                </a:solidFill>
              </a:rPr>
              <a:t>(2) PTPN</a:t>
            </a:r>
          </a:p>
        </p:txBody>
      </p:sp>
      <p:sp>
        <p:nvSpPr>
          <p:cNvPr id="6" name="사각형: 둥근 모서리 5">
            <a:extLst>
              <a:ext uri="{FF2B5EF4-FFF2-40B4-BE49-F238E27FC236}">
                <a16:creationId xmlns:a16="http://schemas.microsoft.com/office/drawing/2014/main" id="{202790F3-2A61-DA1E-1036-C796DC016A2F}"/>
              </a:ext>
            </a:extLst>
          </p:cNvPr>
          <p:cNvSpPr/>
          <p:nvPr/>
        </p:nvSpPr>
        <p:spPr bwMode="auto">
          <a:xfrm>
            <a:off x="2276475" y="3914775"/>
            <a:ext cx="304800" cy="1733550"/>
          </a:xfrm>
          <a:prstGeom prst="roundRect">
            <a:avLst/>
          </a:prstGeom>
          <a:noFill/>
          <a:ln w="1905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7" name="직사각형 6">
            <a:extLst>
              <a:ext uri="{FF2B5EF4-FFF2-40B4-BE49-F238E27FC236}">
                <a16:creationId xmlns:a16="http://schemas.microsoft.com/office/drawing/2014/main" id="{AAACE536-D729-9AD1-0A18-9E772E010B5A}"/>
              </a:ext>
            </a:extLst>
          </p:cNvPr>
          <p:cNvSpPr/>
          <p:nvPr/>
        </p:nvSpPr>
        <p:spPr bwMode="auto">
          <a:xfrm>
            <a:off x="2609850" y="3810000"/>
            <a:ext cx="4473575" cy="2047875"/>
          </a:xfrm>
          <a:prstGeom prst="rect">
            <a:avLst/>
          </a:prstGeom>
          <a:noFill/>
          <a:ln w="19050" cap="flat" cmpd="sng" algn="ctr">
            <a:solidFill>
              <a:srgbClr val="EA8B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95118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lstStyle/>
          <a:p>
            <a:r>
              <a:rPr lang="en-US" altLang="ko-KR" dirty="0">
                <a:ea typeface="굴림" panose="020B0600000101010101" pitchFamily="50" charset="-127"/>
              </a:rPr>
              <a:t>Method</a:t>
            </a:r>
            <a:endParaRPr lang="ko-KR" altLang="en-US" dirty="0">
              <a:ea typeface="굴림" panose="020B0600000101010101" pitchFamily="50" charset="-127"/>
            </a:endParaRPr>
          </a:p>
        </p:txBody>
      </p:sp>
      <p:sp>
        <p:nvSpPr>
          <p:cNvPr id="2" name="내용 개체 틀 2">
            <a:extLst>
              <a:ext uri="{FF2B5EF4-FFF2-40B4-BE49-F238E27FC236}">
                <a16:creationId xmlns:a16="http://schemas.microsoft.com/office/drawing/2014/main" id="{A7807A40-5DBB-AFCB-C1A2-AE8D7B477164}"/>
              </a:ext>
            </a:extLst>
          </p:cNvPr>
          <p:cNvSpPr txBox="1">
            <a:spLocks/>
          </p:cNvSpPr>
          <p:nvPr/>
        </p:nvSpPr>
        <p:spPr bwMode="auto">
          <a:xfrm>
            <a:off x="419100" y="1515311"/>
            <a:ext cx="7495674" cy="72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a:defRPr/>
            </a:pPr>
            <a:r>
              <a:rPr lang="en-US" altLang="ko-KR" sz="2000" kern="0" dirty="0">
                <a:ea typeface="굴림" panose="020B0600000101010101" pitchFamily="50" charset="-127"/>
              </a:rPr>
              <a:t>Proxemic Constraints Modeling</a:t>
            </a:r>
            <a:endParaRPr lang="ko-KR" altLang="en-US" kern="0" dirty="0">
              <a:ea typeface="굴림" panose="020B0600000101010101" pitchFamily="50" charset="-127"/>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287BEB4B-202D-2F48-708A-8118830EB90F}"/>
                  </a:ext>
                </a:extLst>
              </p:cNvPr>
              <p:cNvSpPr txBox="1"/>
              <p:nvPr/>
            </p:nvSpPr>
            <p:spPr>
              <a:xfrm>
                <a:off x="419100" y="1879600"/>
                <a:ext cx="8610773" cy="467884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a:t>Robot must consider not to cause discomfort to people around it</a:t>
                </a:r>
              </a:p>
              <a:p>
                <a:pPr marL="285750" indent="-285750">
                  <a:lnSpc>
                    <a:spcPct val="150000"/>
                  </a:lnSpc>
                  <a:buFont typeface="Arial" panose="020B0604020202020204" pitchFamily="34" charset="0"/>
                  <a:buChar char="•"/>
                </a:pPr>
                <a:r>
                  <a:rPr lang="en-US" sz="1800" dirty="0"/>
                  <a:t>Gaussian expression for personal space is defined by</a:t>
                </a:r>
              </a:p>
              <a:p>
                <a:pPr marL="285750" indent="-285750">
                  <a:lnSpc>
                    <a:spcPct val="150000"/>
                  </a:lnSpc>
                  <a:buFont typeface="Arial" panose="020B0604020202020204" pitchFamily="34" charset="0"/>
                  <a:buChar char="•"/>
                </a:pPr>
                <a:endParaRPr lang="en-US" sz="1800" dirty="0"/>
              </a:p>
              <a:p>
                <a:pPr marL="285750" indent="-285750">
                  <a:lnSpc>
                    <a:spcPct val="150000"/>
                  </a:lnSpc>
                  <a:buFont typeface="Arial" panose="020B0604020202020204" pitchFamily="34" charset="0"/>
                  <a:buChar char="•"/>
                </a:pPr>
                <a:endParaRPr lang="en-US" sz="1800" dirty="0"/>
              </a:p>
              <a:p>
                <a:pPr marL="285750" indent="-285750">
                  <a:lnSpc>
                    <a:spcPct val="150000"/>
                  </a:lnSpc>
                  <a:buFont typeface="Arial" panose="020B0604020202020204" pitchFamily="34" charset="0"/>
                  <a:buChar char="•"/>
                </a:pPr>
                <a:endParaRPr lang="en-US" sz="1800" dirty="0"/>
              </a:p>
              <a:p>
                <a:pPr marL="285750" indent="-285750">
                  <a:lnSpc>
                    <a:spcPct val="150000"/>
                  </a:lnSpc>
                  <a:buFont typeface="Arial" panose="020B0604020202020204" pitchFamily="34" charset="0"/>
                  <a:buChar char="•"/>
                </a:pPr>
                <a:r>
                  <a:rPr lang="en-US" sz="1800" dirty="0"/>
                  <a:t>Where </a:t>
                </a:r>
                <a14:m>
                  <m:oMath xmlns:m="http://schemas.openxmlformats.org/officeDocument/2006/math">
                    <m:sSub>
                      <m:sSubPr>
                        <m:ctrlPr>
                          <a:rPr lang="en-US" altLang="ko-KR" sz="1800" b="0" i="1" smtClean="0">
                            <a:latin typeface="Cambria Math" panose="02040503050406030204" pitchFamily="18" charset="0"/>
                          </a:rPr>
                        </m:ctrlPr>
                      </m:sSubPr>
                      <m:e>
                        <m:r>
                          <a:rPr lang="en-US" altLang="ko-KR" sz="1800" b="0" i="1" smtClean="0">
                            <a:latin typeface="Cambria Math" panose="02040503050406030204" pitchFamily="18" charset="0"/>
                          </a:rPr>
                          <m:t>h</m:t>
                        </m:r>
                      </m:e>
                      <m:sub>
                        <m:r>
                          <a:rPr lang="en-US" altLang="ko-KR" sz="1800" b="0" i="1" smtClean="0">
                            <a:latin typeface="Cambria Math" panose="02040503050406030204" pitchFamily="18" charset="0"/>
                          </a:rPr>
                          <m:t>𝑖</m:t>
                        </m:r>
                      </m:sub>
                    </m:sSub>
                    <m:r>
                      <a:rPr lang="en-US" altLang="ko-KR" sz="1800" b="0" i="1" smtClean="0">
                        <a:latin typeface="Cambria Math" panose="02040503050406030204" pitchFamily="18" charset="0"/>
                      </a:rPr>
                      <m:t>= </m:t>
                    </m:r>
                    <m:sSup>
                      <m:sSupPr>
                        <m:ctrlPr>
                          <a:rPr lang="en-US" altLang="ko-KR" sz="1800" b="0" i="1" smtClean="0">
                            <a:latin typeface="Cambria Math" panose="02040503050406030204" pitchFamily="18" charset="0"/>
                          </a:rPr>
                        </m:ctrlPr>
                      </m:sSupPr>
                      <m:e>
                        <m:r>
                          <a:rPr lang="en-US" altLang="ko-KR" sz="1800" b="0" i="1">
                            <a:latin typeface="Cambria Math" panose="02040503050406030204" pitchFamily="18" charset="0"/>
                          </a:rPr>
                          <m:t>(</m:t>
                        </m:r>
                        <m:sSub>
                          <m:sSubPr>
                            <m:ctrlPr>
                              <a:rPr lang="en-US" altLang="ko-KR" sz="1800" b="0" i="1">
                                <a:latin typeface="Cambria Math" panose="02040503050406030204" pitchFamily="18" charset="0"/>
                              </a:rPr>
                            </m:ctrlPr>
                          </m:sSubPr>
                          <m:e>
                            <m:r>
                              <a:rPr lang="en-US" altLang="ko-KR" sz="1800" b="0" i="1">
                                <a:latin typeface="Cambria Math" panose="02040503050406030204" pitchFamily="18" charset="0"/>
                              </a:rPr>
                              <m:t>𝑥</m:t>
                            </m:r>
                          </m:e>
                          <m:sub>
                            <m:r>
                              <a:rPr lang="en-US" altLang="ko-KR" sz="1800" b="0" i="1">
                                <a:latin typeface="Cambria Math" panose="02040503050406030204" pitchFamily="18" charset="0"/>
                              </a:rPr>
                              <m:t>𝑖</m:t>
                            </m:r>
                          </m:sub>
                        </m:sSub>
                        <m:r>
                          <a:rPr lang="en-US" altLang="ko-KR" sz="1800" b="0" i="1">
                            <a:latin typeface="Cambria Math" panose="02040503050406030204" pitchFamily="18" charset="0"/>
                          </a:rPr>
                          <m:t>, </m:t>
                        </m:r>
                        <m:sSub>
                          <m:sSubPr>
                            <m:ctrlPr>
                              <a:rPr lang="en-US" altLang="ko-KR" sz="1800" b="0" i="1">
                                <a:latin typeface="Cambria Math" panose="02040503050406030204" pitchFamily="18" charset="0"/>
                              </a:rPr>
                            </m:ctrlPr>
                          </m:sSubPr>
                          <m:e>
                            <m:r>
                              <a:rPr lang="en-US" altLang="ko-KR" sz="1800" b="0" i="1">
                                <a:latin typeface="Cambria Math" panose="02040503050406030204" pitchFamily="18" charset="0"/>
                              </a:rPr>
                              <m:t>𝑦</m:t>
                            </m:r>
                          </m:e>
                          <m:sub>
                            <m:r>
                              <a:rPr lang="en-US" altLang="ko-KR" sz="1800" b="0" i="1">
                                <a:latin typeface="Cambria Math" panose="02040503050406030204" pitchFamily="18" charset="0"/>
                              </a:rPr>
                              <m:t>𝑖</m:t>
                            </m:r>
                          </m:sub>
                        </m:sSub>
                        <m:r>
                          <a:rPr lang="en-US" altLang="ko-KR" sz="1800" b="0" i="1">
                            <a:latin typeface="Cambria Math" panose="02040503050406030204" pitchFamily="18" charset="0"/>
                          </a:rPr>
                          <m:t>, </m:t>
                        </m:r>
                        <m:sSub>
                          <m:sSubPr>
                            <m:ctrlPr>
                              <a:rPr lang="en-US" altLang="ko-KR" sz="1800" b="0" i="1">
                                <a:latin typeface="Cambria Math" panose="02040503050406030204" pitchFamily="18" charset="0"/>
                              </a:rPr>
                            </m:ctrlPr>
                          </m:sSubPr>
                          <m:e>
                            <m:r>
                              <a:rPr lang="ko-KR" altLang="en-US" sz="1800" b="0" i="1">
                                <a:latin typeface="Cambria Math" panose="02040503050406030204" pitchFamily="18" charset="0"/>
                              </a:rPr>
                              <m:t>𝜃</m:t>
                            </m:r>
                          </m:e>
                          <m:sub>
                            <m:r>
                              <a:rPr lang="en-US" altLang="ko-KR" sz="1800" b="0" i="1">
                                <a:latin typeface="Cambria Math" panose="02040503050406030204" pitchFamily="18" charset="0"/>
                              </a:rPr>
                              <m:t>𝑖</m:t>
                            </m:r>
                          </m:sub>
                        </m:sSub>
                        <m:r>
                          <a:rPr lang="en-US" altLang="ko-KR" sz="1800" b="0" i="1">
                            <a:latin typeface="Cambria Math" panose="02040503050406030204" pitchFamily="18" charset="0"/>
                          </a:rPr>
                          <m:t>, </m:t>
                        </m:r>
                        <m:sSub>
                          <m:sSubPr>
                            <m:ctrlPr>
                              <a:rPr lang="en-US" altLang="ko-KR" sz="1800" b="0" i="1">
                                <a:latin typeface="Cambria Math" panose="02040503050406030204" pitchFamily="18" charset="0"/>
                              </a:rPr>
                            </m:ctrlPr>
                          </m:sSubPr>
                          <m:e>
                            <m:r>
                              <a:rPr lang="en-US" altLang="ko-KR" sz="1800" b="0" i="1">
                                <a:latin typeface="Cambria Math" panose="02040503050406030204" pitchFamily="18" charset="0"/>
                              </a:rPr>
                              <m:t>𝐶</m:t>
                            </m:r>
                          </m:e>
                          <m:sub>
                            <m:r>
                              <a:rPr lang="en-US" altLang="ko-KR" sz="1800" b="0" i="1">
                                <a:latin typeface="Cambria Math" panose="02040503050406030204" pitchFamily="18" charset="0"/>
                              </a:rPr>
                              <m:t>𝑖</m:t>
                            </m:r>
                          </m:sub>
                        </m:sSub>
                        <m:r>
                          <a:rPr lang="en-US" altLang="ko-KR" sz="1800" b="0" i="1">
                            <a:latin typeface="Cambria Math" panose="02040503050406030204" pitchFamily="18" charset="0"/>
                          </a:rPr>
                          <m:t>)</m:t>
                        </m:r>
                      </m:e>
                      <m:sup>
                        <m:r>
                          <a:rPr lang="en-US" altLang="ko-KR" sz="1800" b="0" i="1" smtClean="0">
                            <a:latin typeface="Cambria Math" panose="02040503050406030204" pitchFamily="18" charset="0"/>
                          </a:rPr>
                          <m:t>𝑇</m:t>
                        </m:r>
                      </m:sup>
                    </m:sSup>
                  </m:oMath>
                </a14:m>
                <a:r>
                  <a:rPr lang="en-US" sz="1800" b="0" dirty="0"/>
                  <a:t>, </a:t>
                </a:r>
                <a14:m>
                  <m:oMath xmlns:m="http://schemas.openxmlformats.org/officeDocument/2006/math">
                    <m:sSub>
                      <m:sSubPr>
                        <m:ctrlPr>
                          <a:rPr lang="en-US" altLang="ko-KR" sz="1800" b="0" i="1" smtClean="0">
                            <a:latin typeface="Cambria Math" panose="02040503050406030204" pitchFamily="18" charset="0"/>
                          </a:rPr>
                        </m:ctrlPr>
                      </m:sSubPr>
                      <m:e>
                        <m:r>
                          <a:rPr lang="en-US" altLang="ko-KR" sz="1800" b="0" i="1" smtClean="0">
                            <a:latin typeface="Cambria Math" panose="02040503050406030204" pitchFamily="18" charset="0"/>
                          </a:rPr>
                          <m:t>𝐶</m:t>
                        </m:r>
                      </m:e>
                      <m:sub>
                        <m:r>
                          <a:rPr lang="en-US" altLang="ko-KR" sz="1800" b="0" i="1" smtClean="0">
                            <a:latin typeface="Cambria Math" panose="02040503050406030204" pitchFamily="18" charset="0"/>
                          </a:rPr>
                          <m:t>𝑖</m:t>
                        </m:r>
                      </m:sub>
                    </m:sSub>
                  </m:oMath>
                </a14:m>
                <a:r>
                  <a:rPr lang="en-US" sz="1800" b="0" dirty="0"/>
                  <a:t> </a:t>
                </a:r>
                <a:r>
                  <a:rPr lang="en-US" sz="1800" dirty="0"/>
                  <a:t>is comfort multiplier given by</a:t>
                </a:r>
                <a:endParaRPr lang="en-US" sz="1800" b="0" dirty="0"/>
              </a:p>
              <a:p>
                <a:pPr marL="285750" indent="-285750">
                  <a:lnSpc>
                    <a:spcPct val="150000"/>
                  </a:lnSpc>
                  <a:buFont typeface="Arial" panose="020B0604020202020204" pitchFamily="34" charset="0"/>
                  <a:buChar char="•"/>
                </a:pPr>
                <a:endParaRPr lang="en-US" sz="1800" b="0" dirty="0"/>
              </a:p>
              <a:p>
                <a:pPr marL="285750" indent="-285750">
                  <a:lnSpc>
                    <a:spcPct val="150000"/>
                  </a:lnSpc>
                  <a:buFont typeface="Arial" panose="020B0604020202020204" pitchFamily="34" charset="0"/>
                  <a:buChar char="•"/>
                </a:pPr>
                <a:endParaRPr lang="en-US" sz="1800" b="0" dirty="0"/>
              </a:p>
              <a:p>
                <a:pPr marL="285750" indent="-285750">
                  <a:lnSpc>
                    <a:spcPct val="150000"/>
                  </a:lnSpc>
                  <a:buFont typeface="Arial" panose="020B0604020202020204" pitchFamily="34" charset="0"/>
                  <a:buChar char="•"/>
                </a:pPr>
                <a14:m>
                  <m:oMath xmlns:m="http://schemas.openxmlformats.org/officeDocument/2006/math">
                    <m:sSub>
                      <m:sSubPr>
                        <m:ctrlPr>
                          <a:rPr lang="en-US" altLang="ko-KR" sz="1800" b="0" i="1" smtClean="0">
                            <a:latin typeface="Cambria Math" panose="02040503050406030204" pitchFamily="18" charset="0"/>
                          </a:rPr>
                        </m:ctrlPr>
                      </m:sSubPr>
                      <m:e>
                        <m:r>
                          <a:rPr lang="en-US" altLang="ko-KR" sz="1800" b="0" i="1" smtClean="0">
                            <a:latin typeface="Cambria Math" panose="02040503050406030204" pitchFamily="18" charset="0"/>
                          </a:rPr>
                          <m:t>𝑐</m:t>
                        </m:r>
                      </m:e>
                      <m:sub>
                        <m:r>
                          <a:rPr lang="en-US" altLang="ko-KR" sz="1800" b="0" i="1" smtClean="0">
                            <a:latin typeface="Cambria Math" panose="02040503050406030204" pitchFamily="18" charset="0"/>
                          </a:rPr>
                          <m:t>𝑗</m:t>
                        </m:r>
                      </m:sub>
                    </m:sSub>
                  </m:oMath>
                </a14:m>
                <a:r>
                  <a:rPr lang="en-US" sz="1800" b="0" dirty="0"/>
                  <a:t> = {90.04, 112.71, 99.75, 92.03} </a:t>
                </a:r>
                <a:r>
                  <a:rPr lang="en-US" sz="1800" dirty="0"/>
                  <a:t>where</a:t>
                </a:r>
                <a:r>
                  <a:rPr lang="en-US" sz="1800" b="0" dirty="0"/>
                  <a:t> {happy, sad, angry, neutral} (cm)</a:t>
                </a:r>
              </a:p>
              <a:p>
                <a:pPr marL="285750" indent="-285750">
                  <a:lnSpc>
                    <a:spcPct val="150000"/>
                  </a:lnSpc>
                  <a:buFont typeface="Arial" panose="020B0604020202020204" pitchFamily="34" charset="0"/>
                  <a:buChar char="•"/>
                </a:pPr>
                <a14:m>
                  <m:oMath xmlns:m="http://schemas.openxmlformats.org/officeDocument/2006/math">
                    <m:sSub>
                      <m:sSubPr>
                        <m:ctrlPr>
                          <a:rPr lang="en-US" altLang="ko-KR" sz="1800" b="0" i="1" smtClean="0">
                            <a:latin typeface="Cambria Math" panose="02040503050406030204" pitchFamily="18" charset="0"/>
                          </a:rPr>
                        </m:ctrlPr>
                      </m:sSubPr>
                      <m:e>
                        <m:r>
                          <a:rPr lang="en-US" altLang="ko-KR" sz="1800" b="0" i="1" smtClean="0">
                            <a:latin typeface="Cambria Math" panose="02040503050406030204" pitchFamily="18" charset="0"/>
                          </a:rPr>
                          <m:t>𝑣</m:t>
                        </m:r>
                      </m:e>
                      <m:sub>
                        <m:r>
                          <a:rPr lang="en-US" altLang="ko-KR" sz="1800" b="0" i="1" smtClean="0">
                            <a:latin typeface="Cambria Math" panose="02040503050406030204" pitchFamily="18" charset="0"/>
                          </a:rPr>
                          <m:t>𝑔</m:t>
                        </m:r>
                      </m:sub>
                    </m:sSub>
                  </m:oMath>
                </a14:m>
                <a:r>
                  <a:rPr lang="en-US" altLang="ko-KR" sz="1800" b="0" dirty="0"/>
                  <a:t> = {1, 0.5, 0, 0.5} is a </a:t>
                </a:r>
                <a:r>
                  <a:rPr lang="en-US" altLang="ko-KR" sz="1800" dirty="0"/>
                  <a:t>group constant</a:t>
                </a:r>
              </a:p>
              <a:p>
                <a:pPr marL="285750" indent="-285750">
                  <a:lnSpc>
                    <a:spcPct val="150000"/>
                  </a:lnSpc>
                  <a:buFont typeface="Arial" panose="020B0604020202020204" pitchFamily="34" charset="0"/>
                  <a:buChar char="•"/>
                </a:pPr>
                <a14:m>
                  <m:oMath xmlns:m="http://schemas.openxmlformats.org/officeDocument/2006/math">
                    <m:r>
                      <a:rPr lang="en-US" sz="1800" b="0" i="1" smtClean="0">
                        <a:latin typeface="Cambria Math" panose="02040503050406030204" pitchFamily="18" charset="0"/>
                      </a:rPr>
                      <m:t>𝑘</m:t>
                    </m:r>
                  </m:oMath>
                </a14:m>
                <a:r>
                  <a:rPr lang="en-US" sz="1800" b="0" dirty="0"/>
                  <a:t> </a:t>
                </a:r>
                <a:r>
                  <a:rPr lang="en-US" sz="1800" dirty="0"/>
                  <a:t>is the coefficient related to orientation</a:t>
                </a:r>
                <a:endParaRPr lang="en-US" sz="1800" b="0" dirty="0"/>
              </a:p>
            </p:txBody>
          </p:sp>
        </mc:Choice>
        <mc:Fallback>
          <p:sp>
            <p:nvSpPr>
              <p:cNvPr id="8" name="TextBox 7">
                <a:extLst>
                  <a:ext uri="{FF2B5EF4-FFF2-40B4-BE49-F238E27FC236}">
                    <a16:creationId xmlns:a16="http://schemas.microsoft.com/office/drawing/2014/main" id="{287BEB4B-202D-2F48-708A-8118830EB90F}"/>
                  </a:ext>
                </a:extLst>
              </p:cNvPr>
              <p:cNvSpPr txBox="1">
                <a:spLocks noRot="1" noChangeAspect="1" noMove="1" noResize="1" noEditPoints="1" noAdjustHandles="1" noChangeArrowheads="1" noChangeShapeType="1" noTextEdit="1"/>
              </p:cNvSpPr>
              <p:nvPr/>
            </p:nvSpPr>
            <p:spPr>
              <a:xfrm>
                <a:off x="419100" y="1879600"/>
                <a:ext cx="8610773" cy="4678845"/>
              </a:xfrm>
              <a:prstGeom prst="rect">
                <a:avLst/>
              </a:prstGeom>
              <a:blipFill>
                <a:blip r:embed="rId3"/>
                <a:stretch>
                  <a:fillRect l="-496" b="-1172"/>
                </a:stretch>
              </a:blipFill>
            </p:spPr>
            <p:txBody>
              <a:bodyPr/>
              <a:lstStyle/>
              <a:p>
                <a:r>
                  <a:rPr lang="ko-KR" altLang="en-US">
                    <a:noFill/>
                  </a:rPr>
                  <a:t> </a:t>
                </a:r>
              </a:p>
            </p:txBody>
          </p:sp>
        </mc:Fallback>
      </mc:AlternateContent>
      <p:pic>
        <p:nvPicPr>
          <p:cNvPr id="4" name="그림 3">
            <a:extLst>
              <a:ext uri="{FF2B5EF4-FFF2-40B4-BE49-F238E27FC236}">
                <a16:creationId xmlns:a16="http://schemas.microsoft.com/office/drawing/2014/main" id="{98AC1ECB-FF6F-3E0A-0853-F09F25A0E879}"/>
              </a:ext>
            </a:extLst>
          </p:cNvPr>
          <p:cNvPicPr>
            <a:picLocks noChangeAspect="1"/>
          </p:cNvPicPr>
          <p:nvPr/>
        </p:nvPicPr>
        <p:blipFill>
          <a:blip r:embed="rId4"/>
          <a:stretch>
            <a:fillRect/>
          </a:stretch>
        </p:blipFill>
        <p:spPr>
          <a:xfrm>
            <a:off x="3031038" y="2785402"/>
            <a:ext cx="3081923" cy="1166603"/>
          </a:xfrm>
          <a:prstGeom prst="rect">
            <a:avLst/>
          </a:prstGeom>
        </p:spPr>
      </p:pic>
      <p:pic>
        <p:nvPicPr>
          <p:cNvPr id="10" name="그림 9">
            <a:extLst>
              <a:ext uri="{FF2B5EF4-FFF2-40B4-BE49-F238E27FC236}">
                <a16:creationId xmlns:a16="http://schemas.microsoft.com/office/drawing/2014/main" id="{E32DEAA1-813D-66EA-2089-E5045B2C2602}"/>
              </a:ext>
            </a:extLst>
          </p:cNvPr>
          <p:cNvPicPr>
            <a:picLocks noChangeAspect="1"/>
          </p:cNvPicPr>
          <p:nvPr/>
        </p:nvPicPr>
        <p:blipFill rotWithShape="1">
          <a:blip r:embed="rId5"/>
          <a:srcRect t="4696"/>
          <a:stretch/>
        </p:blipFill>
        <p:spPr>
          <a:xfrm>
            <a:off x="3377144" y="4505588"/>
            <a:ext cx="2735817" cy="675439"/>
          </a:xfrm>
          <a:prstGeom prst="rect">
            <a:avLst/>
          </a:prstGeom>
        </p:spPr>
      </p:pic>
    </p:spTree>
    <p:extLst>
      <p:ext uri="{BB962C8B-B14F-4D97-AF65-F5344CB8AC3E}">
        <p14:creationId xmlns:p14="http://schemas.microsoft.com/office/powerpoint/2010/main" val="3511693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lstStyle/>
          <a:p>
            <a:r>
              <a:rPr lang="en-US" altLang="ko-KR" dirty="0">
                <a:ea typeface="굴림" panose="020B0600000101010101" pitchFamily="50" charset="-127"/>
              </a:rPr>
              <a:t>Method</a:t>
            </a:r>
            <a:endParaRPr lang="ko-KR" altLang="en-US" dirty="0">
              <a:ea typeface="굴림" panose="020B0600000101010101" pitchFamily="50" charset="-127"/>
            </a:endParaRPr>
          </a:p>
        </p:txBody>
      </p:sp>
      <p:sp>
        <p:nvSpPr>
          <p:cNvPr id="2" name="내용 개체 틀 2">
            <a:extLst>
              <a:ext uri="{FF2B5EF4-FFF2-40B4-BE49-F238E27FC236}">
                <a16:creationId xmlns:a16="http://schemas.microsoft.com/office/drawing/2014/main" id="{A7807A40-5DBB-AFCB-C1A2-AE8D7B477164}"/>
              </a:ext>
            </a:extLst>
          </p:cNvPr>
          <p:cNvSpPr txBox="1">
            <a:spLocks/>
          </p:cNvSpPr>
          <p:nvPr/>
        </p:nvSpPr>
        <p:spPr bwMode="auto">
          <a:xfrm>
            <a:off x="419100" y="1515311"/>
            <a:ext cx="7495674" cy="72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a:defRPr/>
            </a:pPr>
            <a:r>
              <a:rPr lang="en-US" altLang="ko-KR" sz="2000" kern="0" dirty="0">
                <a:ea typeface="굴림" panose="020B0600000101010101" pitchFamily="50" charset="-127"/>
              </a:rPr>
              <a:t>Intent-Aware Navigation</a:t>
            </a:r>
            <a:endParaRPr lang="ko-KR" altLang="en-US" kern="0" dirty="0">
              <a:ea typeface="굴림" panose="020B0600000101010101" pitchFamily="50" charset="-127"/>
            </a:endParaRPr>
          </a:p>
        </p:txBody>
      </p:sp>
      <p:pic>
        <p:nvPicPr>
          <p:cNvPr id="4" name="그림 3">
            <a:extLst>
              <a:ext uri="{FF2B5EF4-FFF2-40B4-BE49-F238E27FC236}">
                <a16:creationId xmlns:a16="http://schemas.microsoft.com/office/drawing/2014/main" id="{CCA54806-5F39-EAD9-F10F-7D7851BC7102}"/>
              </a:ext>
            </a:extLst>
          </p:cNvPr>
          <p:cNvPicPr>
            <a:picLocks noChangeAspect="1"/>
          </p:cNvPicPr>
          <p:nvPr/>
        </p:nvPicPr>
        <p:blipFill>
          <a:blip r:embed="rId3"/>
          <a:stretch>
            <a:fillRect/>
          </a:stretch>
        </p:blipFill>
        <p:spPr>
          <a:xfrm>
            <a:off x="419100" y="1974463"/>
            <a:ext cx="8450326" cy="4225163"/>
          </a:xfrm>
          <a:prstGeom prst="rect">
            <a:avLst/>
          </a:prstGeom>
        </p:spPr>
      </p:pic>
      <p:sp>
        <p:nvSpPr>
          <p:cNvPr id="9" name="직사각형 8">
            <a:extLst>
              <a:ext uri="{FF2B5EF4-FFF2-40B4-BE49-F238E27FC236}">
                <a16:creationId xmlns:a16="http://schemas.microsoft.com/office/drawing/2014/main" id="{EDC8EFDE-6F0F-FCAC-5F4F-00EE12792B68}"/>
              </a:ext>
            </a:extLst>
          </p:cNvPr>
          <p:cNvSpPr/>
          <p:nvPr/>
        </p:nvSpPr>
        <p:spPr bwMode="auto">
          <a:xfrm>
            <a:off x="6750996" y="1877439"/>
            <a:ext cx="1361872" cy="443581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2400" b="1" i="0" u="none" strike="noStrike" cap="none" normalizeH="0" baseline="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id="{5257F44C-5392-CC1D-BE86-393742A0BB90}"/>
              </a:ext>
            </a:extLst>
          </p:cNvPr>
          <p:cNvSpPr txBox="1"/>
          <p:nvPr/>
        </p:nvSpPr>
        <p:spPr>
          <a:xfrm>
            <a:off x="1452919" y="5428034"/>
            <a:ext cx="2107404" cy="276999"/>
          </a:xfrm>
          <a:prstGeom prst="rect">
            <a:avLst/>
          </a:prstGeom>
          <a:noFill/>
        </p:spPr>
        <p:txBody>
          <a:bodyPr wrap="square" rtlCol="0">
            <a:spAutoFit/>
          </a:bodyPr>
          <a:lstStyle/>
          <a:p>
            <a:r>
              <a:rPr lang="en-US" altLang="ko-KR" sz="1200" dirty="0"/>
              <a:t>3 consecutive lidar frames</a:t>
            </a:r>
            <a:endParaRPr lang="ko-KR" altLang="en-US" sz="1200" dirty="0"/>
          </a:p>
        </p:txBody>
      </p:sp>
    </p:spTree>
    <p:extLst>
      <p:ext uri="{BB962C8B-B14F-4D97-AF65-F5344CB8AC3E}">
        <p14:creationId xmlns:p14="http://schemas.microsoft.com/office/powerpoint/2010/main" val="106722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77D1E6A2-3F3A-119D-50E9-C6E8199D0B5F}"/>
                  </a:ext>
                </a:extLst>
              </p:cNvPr>
              <p:cNvSpPr txBox="1"/>
              <p:nvPr/>
            </p:nvSpPr>
            <p:spPr>
              <a:xfrm>
                <a:off x="533227" y="1798893"/>
                <a:ext cx="8610773" cy="46911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a:t>State Space</a:t>
                </a:r>
              </a:p>
              <a:p>
                <a:pPr marL="285750" indent="-285750">
                  <a:lnSpc>
                    <a:spcPct val="150000"/>
                  </a:lnSpc>
                  <a:buFont typeface="Arial" panose="020B0604020202020204" pitchFamily="34" charset="0"/>
                  <a:buChar char="•"/>
                </a:pPr>
                <a:endParaRPr lang="en-US" sz="1800" dirty="0"/>
              </a:p>
              <a:p>
                <a:pPr marL="285750" indent="-285750">
                  <a:lnSpc>
                    <a:spcPct val="150000"/>
                  </a:lnSpc>
                  <a:buFont typeface="Arial" panose="020B0604020202020204" pitchFamily="34" charset="0"/>
                  <a:buChar char="•"/>
                </a:pPr>
                <a:endParaRPr lang="en-US" sz="1800" dirty="0"/>
              </a:p>
              <a:p>
                <a:pPr marL="285750" indent="-285750">
                  <a:lnSpc>
                    <a:spcPct val="150000"/>
                  </a:lnSpc>
                  <a:buFont typeface="Arial" panose="020B0604020202020204" pitchFamily="34" charset="0"/>
                  <a:buChar char="•"/>
                </a:pPr>
                <a:endParaRPr lang="en-US" sz="1800" dirty="0"/>
              </a:p>
              <a:p>
                <a:pPr marL="285750" indent="-285750">
                  <a:lnSpc>
                    <a:spcPct val="150000"/>
                  </a:lnSpc>
                  <a:buFont typeface="Arial" panose="020B0604020202020204" pitchFamily="34" charset="0"/>
                  <a:buChar char="•"/>
                </a:pPr>
                <a:r>
                  <a:rPr lang="en-US" sz="1800" dirty="0"/>
                  <a:t>Action Space</a:t>
                </a:r>
              </a:p>
              <a:p>
                <a:pPr marL="285750" indent="-285750">
                  <a:lnSpc>
                    <a:spcPct val="150000"/>
                  </a:lnSpc>
                  <a:buFont typeface="Arial" panose="020B0604020202020204" pitchFamily="34" charset="0"/>
                  <a:buChar char="•"/>
                </a:pPr>
                <a:endParaRPr lang="en-US" sz="1800" dirty="0"/>
              </a:p>
              <a:p>
                <a:pPr marL="285750" indent="-285750">
                  <a:lnSpc>
                    <a:spcPct val="150000"/>
                  </a:lnSpc>
                  <a:buFont typeface="Arial" panose="020B0604020202020204" pitchFamily="34" charset="0"/>
                  <a:buChar char="•"/>
                </a:pPr>
                <a:endParaRPr lang="en-US" sz="1800" dirty="0"/>
              </a:p>
              <a:p>
                <a:pPr marL="285750" indent="-285750">
                  <a:lnSpc>
                    <a:spcPct val="150000"/>
                  </a:lnSpc>
                  <a:buFont typeface="Arial" panose="020B0604020202020204" pitchFamily="34" charset="0"/>
                  <a:buChar char="•"/>
                </a:pPr>
                <a:endParaRPr lang="en-US" sz="1800" dirty="0"/>
              </a:p>
              <a:p>
                <a:pPr marL="285750" indent="-285750">
                  <a:lnSpc>
                    <a:spcPct val="150000"/>
                  </a:lnSpc>
                  <a:buFont typeface="Arial" panose="020B0604020202020204" pitchFamily="34" charset="0"/>
                  <a:buChar char="•"/>
                </a:pPr>
                <a:r>
                  <a:rPr lang="en-US" sz="1800" dirty="0"/>
                  <a:t>Policy Network</a:t>
                </a:r>
              </a:p>
              <a:p>
                <a:pPr>
                  <a:lnSpc>
                    <a:spcPct val="150000"/>
                  </a:lnSpc>
                </a:pPr>
                <a14:m>
                  <m:oMath xmlns:m="http://schemas.openxmlformats.org/officeDocument/2006/math">
                    <m:sSub>
                      <m:sSubPr>
                        <m:ctrlPr>
                          <a:rPr lang="en-US" altLang="ko-KR" sz="1800" b="0" i="1" smtClean="0">
                            <a:latin typeface="Cambria Math" panose="02040503050406030204" pitchFamily="18" charset="0"/>
                          </a:rPr>
                        </m:ctrlPr>
                      </m:sSubPr>
                      <m:e>
                        <m:r>
                          <a:rPr lang="en-US" altLang="ko-KR" sz="1800" b="0" i="1" smtClean="0">
                            <a:latin typeface="Cambria Math" panose="02040503050406030204" pitchFamily="18" charset="0"/>
                          </a:rPr>
                          <m:t>𝑓</m:t>
                        </m:r>
                      </m:e>
                      <m:sub>
                        <m:r>
                          <a:rPr lang="en-US" altLang="ko-KR" sz="1800" b="0" i="1" smtClean="0">
                            <a:latin typeface="Cambria Math" panose="02040503050406030204" pitchFamily="18" charset="0"/>
                          </a:rPr>
                          <m:t>𝑡𝑟𝑎𝑗</m:t>
                        </m:r>
                      </m:sub>
                    </m:sSub>
                  </m:oMath>
                </a14:m>
                <a:r>
                  <a:rPr lang="en-US" sz="1800" b="0" dirty="0"/>
                  <a:t>: encode intention prediction, </a:t>
                </a:r>
                <a14:m>
                  <m:oMath xmlns:m="http://schemas.openxmlformats.org/officeDocument/2006/math">
                    <m:sSub>
                      <m:sSubPr>
                        <m:ctrlPr>
                          <a:rPr lang="en-US" altLang="ko-KR" sz="1800" b="0" i="1">
                            <a:latin typeface="Cambria Math" panose="02040503050406030204" pitchFamily="18" charset="0"/>
                          </a:rPr>
                        </m:ctrlPr>
                      </m:sSubPr>
                      <m:e>
                        <m:r>
                          <a:rPr lang="en-US" altLang="ko-KR" sz="1800" b="0" i="1">
                            <a:latin typeface="Cambria Math" panose="02040503050406030204" pitchFamily="18" charset="0"/>
                          </a:rPr>
                          <m:t>𝑓</m:t>
                        </m:r>
                      </m:e>
                      <m:sub>
                        <m:r>
                          <a:rPr lang="en-US" altLang="ko-KR" sz="1800" b="0" i="1" smtClean="0">
                            <a:latin typeface="Cambria Math" panose="02040503050406030204" pitchFamily="18" charset="0"/>
                          </a:rPr>
                          <m:t>𝑒𝑛𝑐</m:t>
                        </m:r>
                      </m:sub>
                    </m:sSub>
                  </m:oMath>
                </a14:m>
                <a:r>
                  <a:rPr lang="en-US" altLang="ko-KR" sz="1800" b="0" dirty="0"/>
                  <a:t>: encode LiDAR frames,</a:t>
                </a:r>
                <a:endParaRPr lang="en-US" altLang="ko-KR" sz="1800" b="0" i="1" dirty="0">
                  <a:latin typeface="Cambria Math" panose="02040503050406030204" pitchFamily="18" charset="0"/>
                </a:endParaRPr>
              </a:p>
              <a:p>
                <a:pPr>
                  <a:lnSpc>
                    <a:spcPct val="150000"/>
                  </a:lnSpc>
                </a:pPr>
                <a14:m>
                  <m:oMath xmlns:m="http://schemas.openxmlformats.org/officeDocument/2006/math">
                    <m:sSub>
                      <m:sSubPr>
                        <m:ctrlPr>
                          <a:rPr lang="en-US" altLang="ko-KR" sz="1800" b="0" i="1">
                            <a:latin typeface="Cambria Math" panose="02040503050406030204" pitchFamily="18" charset="0"/>
                          </a:rPr>
                        </m:ctrlPr>
                      </m:sSubPr>
                      <m:e>
                        <m:r>
                          <a:rPr lang="en-US" altLang="ko-KR" sz="1800" b="0" i="1">
                            <a:latin typeface="Cambria Math" panose="02040503050406030204" pitchFamily="18" charset="0"/>
                          </a:rPr>
                          <m:t>𝑓</m:t>
                        </m:r>
                      </m:e>
                      <m:sub>
                        <m:r>
                          <a:rPr lang="en-US" altLang="ko-KR" sz="1800" b="0" i="1" smtClean="0">
                            <a:latin typeface="Cambria Math" panose="02040503050406030204" pitchFamily="18" charset="0"/>
                          </a:rPr>
                          <m:t>𝑝𝑟𝑒𝑣</m:t>
                        </m:r>
                      </m:sub>
                    </m:sSub>
                  </m:oMath>
                </a14:m>
                <a:r>
                  <a:rPr lang="en-US" altLang="ko-KR" sz="1800" b="0" dirty="0"/>
                  <a:t>: previous state of robot, </a:t>
                </a:r>
                <a14:m>
                  <m:oMath xmlns:m="http://schemas.openxmlformats.org/officeDocument/2006/math">
                    <m:sSub>
                      <m:sSubPr>
                        <m:ctrlPr>
                          <a:rPr lang="en-US" altLang="ko-KR" sz="1800" b="0" i="1">
                            <a:latin typeface="Cambria Math" panose="02040503050406030204" pitchFamily="18" charset="0"/>
                          </a:rPr>
                        </m:ctrlPr>
                      </m:sSubPr>
                      <m:e>
                        <m:r>
                          <a:rPr lang="en-US" altLang="ko-KR" sz="1800" b="0" i="1">
                            <a:latin typeface="Cambria Math" panose="02040503050406030204" pitchFamily="18" charset="0"/>
                          </a:rPr>
                          <m:t>𝑓</m:t>
                        </m:r>
                      </m:e>
                      <m:sub>
                        <m:r>
                          <a:rPr lang="en-US" altLang="ko-KR" sz="1800" b="0" i="1" smtClean="0">
                            <a:latin typeface="Cambria Math" panose="02040503050406030204" pitchFamily="18" charset="0"/>
                          </a:rPr>
                          <m:t>𝑎𝑐𝑡</m:t>
                        </m:r>
                      </m:sub>
                    </m:sSub>
                  </m:oMath>
                </a14:m>
                <a:r>
                  <a:rPr lang="en-US" altLang="ko-KR" sz="1800" b="0" dirty="0"/>
                  <a:t>: predict action velocities</a:t>
                </a:r>
              </a:p>
            </p:txBody>
          </p:sp>
        </mc:Choice>
        <mc:Fallback>
          <p:sp>
            <p:nvSpPr>
              <p:cNvPr id="6" name="TextBox 5">
                <a:extLst>
                  <a:ext uri="{FF2B5EF4-FFF2-40B4-BE49-F238E27FC236}">
                    <a16:creationId xmlns:a16="http://schemas.microsoft.com/office/drawing/2014/main" id="{77D1E6A2-3F3A-119D-50E9-C6E8199D0B5F}"/>
                  </a:ext>
                </a:extLst>
              </p:cNvPr>
              <p:cNvSpPr txBox="1">
                <a:spLocks noRot="1" noChangeAspect="1" noMove="1" noResize="1" noEditPoints="1" noAdjustHandles="1" noChangeArrowheads="1" noChangeShapeType="1" noTextEdit="1"/>
              </p:cNvSpPr>
              <p:nvPr/>
            </p:nvSpPr>
            <p:spPr>
              <a:xfrm>
                <a:off x="533227" y="1798893"/>
                <a:ext cx="8610773" cy="4691156"/>
              </a:xfrm>
              <a:prstGeom prst="rect">
                <a:avLst/>
              </a:prstGeom>
              <a:blipFill>
                <a:blip r:embed="rId3"/>
                <a:stretch>
                  <a:fillRect l="-425" b="-519"/>
                </a:stretch>
              </a:blipFill>
            </p:spPr>
            <p:txBody>
              <a:bodyPr/>
              <a:lstStyle/>
              <a:p>
                <a:r>
                  <a:rPr lang="ko-KR" altLang="en-US">
                    <a:noFill/>
                  </a:rPr>
                  <a:t> </a:t>
                </a:r>
              </a:p>
            </p:txBody>
          </p:sp>
        </mc:Fallback>
      </mc:AlternateContent>
      <p:sp>
        <p:nvSpPr>
          <p:cNvPr id="5122" name="제목 1"/>
          <p:cNvSpPr>
            <a:spLocks noGrp="1"/>
          </p:cNvSpPr>
          <p:nvPr>
            <p:ph type="title"/>
          </p:nvPr>
        </p:nvSpPr>
        <p:spPr/>
        <p:txBody>
          <a:bodyPr/>
          <a:lstStyle/>
          <a:p>
            <a:r>
              <a:rPr lang="en-US" altLang="ko-KR" dirty="0">
                <a:ea typeface="굴림" panose="020B0600000101010101" pitchFamily="50" charset="-127"/>
              </a:rPr>
              <a:t>Method</a:t>
            </a:r>
            <a:endParaRPr lang="ko-KR" altLang="en-US" dirty="0">
              <a:ea typeface="굴림" panose="020B0600000101010101" pitchFamily="50" charset="-127"/>
            </a:endParaRPr>
          </a:p>
        </p:txBody>
      </p:sp>
      <p:sp>
        <p:nvSpPr>
          <p:cNvPr id="2" name="내용 개체 틀 2">
            <a:extLst>
              <a:ext uri="{FF2B5EF4-FFF2-40B4-BE49-F238E27FC236}">
                <a16:creationId xmlns:a16="http://schemas.microsoft.com/office/drawing/2014/main" id="{A7807A40-5DBB-AFCB-C1A2-AE8D7B477164}"/>
              </a:ext>
            </a:extLst>
          </p:cNvPr>
          <p:cNvSpPr txBox="1">
            <a:spLocks/>
          </p:cNvSpPr>
          <p:nvPr/>
        </p:nvSpPr>
        <p:spPr bwMode="auto">
          <a:xfrm>
            <a:off x="419100" y="1515311"/>
            <a:ext cx="7495674" cy="72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a:defRPr/>
            </a:pPr>
            <a:r>
              <a:rPr lang="en-US" altLang="ko-KR" sz="2000" kern="0" dirty="0">
                <a:ea typeface="굴림" panose="020B0600000101010101" pitchFamily="50" charset="-127"/>
              </a:rPr>
              <a:t>Intent-Aware Navigation</a:t>
            </a:r>
            <a:endParaRPr lang="ko-KR" altLang="en-US" kern="0" dirty="0">
              <a:ea typeface="굴림" panose="020B0600000101010101" pitchFamily="50" charset="-127"/>
            </a:endParaRPr>
          </a:p>
        </p:txBody>
      </p:sp>
      <p:pic>
        <p:nvPicPr>
          <p:cNvPr id="4" name="그림 3">
            <a:extLst>
              <a:ext uri="{FF2B5EF4-FFF2-40B4-BE49-F238E27FC236}">
                <a16:creationId xmlns:a16="http://schemas.microsoft.com/office/drawing/2014/main" id="{CCA54806-5F39-EAD9-F10F-7D7851BC7102}"/>
              </a:ext>
            </a:extLst>
          </p:cNvPr>
          <p:cNvPicPr>
            <a:picLocks noChangeAspect="1"/>
          </p:cNvPicPr>
          <p:nvPr/>
        </p:nvPicPr>
        <p:blipFill>
          <a:blip r:embed="rId4"/>
          <a:stretch>
            <a:fillRect/>
          </a:stretch>
        </p:blipFill>
        <p:spPr>
          <a:xfrm>
            <a:off x="4202349" y="1974464"/>
            <a:ext cx="4522551" cy="2261276"/>
          </a:xfrm>
          <a:prstGeom prst="rect">
            <a:avLst/>
          </a:prstGeom>
        </p:spPr>
      </p:pic>
      <p:pic>
        <p:nvPicPr>
          <p:cNvPr id="5" name="그림 4">
            <a:extLst>
              <a:ext uri="{FF2B5EF4-FFF2-40B4-BE49-F238E27FC236}">
                <a16:creationId xmlns:a16="http://schemas.microsoft.com/office/drawing/2014/main" id="{8654114E-7EA7-F738-2B8C-5BF770AF2B0D}"/>
              </a:ext>
            </a:extLst>
          </p:cNvPr>
          <p:cNvPicPr>
            <a:picLocks noChangeAspect="1"/>
          </p:cNvPicPr>
          <p:nvPr/>
        </p:nvPicPr>
        <p:blipFill>
          <a:blip r:embed="rId5"/>
          <a:stretch>
            <a:fillRect/>
          </a:stretch>
        </p:blipFill>
        <p:spPr>
          <a:xfrm>
            <a:off x="736967" y="2497719"/>
            <a:ext cx="3261643" cy="335309"/>
          </a:xfrm>
          <a:prstGeom prst="rect">
            <a:avLst/>
          </a:prstGeom>
        </p:spPr>
      </p:pic>
      <p:pic>
        <p:nvPicPr>
          <p:cNvPr id="8" name="그림 7">
            <a:extLst>
              <a:ext uri="{FF2B5EF4-FFF2-40B4-BE49-F238E27FC236}">
                <a16:creationId xmlns:a16="http://schemas.microsoft.com/office/drawing/2014/main" id="{3FCCEE4C-F37B-CF0E-7E38-EA4ECFE21DCC}"/>
              </a:ext>
            </a:extLst>
          </p:cNvPr>
          <p:cNvPicPr>
            <a:picLocks noChangeAspect="1"/>
          </p:cNvPicPr>
          <p:nvPr/>
        </p:nvPicPr>
        <p:blipFill>
          <a:blip r:embed="rId6"/>
          <a:stretch>
            <a:fillRect/>
          </a:stretch>
        </p:blipFill>
        <p:spPr>
          <a:xfrm>
            <a:off x="736967" y="4024973"/>
            <a:ext cx="3375953" cy="373412"/>
          </a:xfrm>
          <a:prstGeom prst="rect">
            <a:avLst/>
          </a:prstGeom>
        </p:spPr>
      </p:pic>
    </p:spTree>
    <p:extLst>
      <p:ext uri="{BB962C8B-B14F-4D97-AF65-F5344CB8AC3E}">
        <p14:creationId xmlns:p14="http://schemas.microsoft.com/office/powerpoint/2010/main" val="2393032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7D1E6A2-3F3A-119D-50E9-C6E8199D0B5F}"/>
              </a:ext>
            </a:extLst>
          </p:cNvPr>
          <p:cNvSpPr txBox="1"/>
          <p:nvPr/>
        </p:nvSpPr>
        <p:spPr>
          <a:xfrm>
            <a:off x="533227" y="1798893"/>
            <a:ext cx="8610773" cy="45653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a:t>Rewards</a:t>
            </a:r>
          </a:p>
        </p:txBody>
      </p:sp>
      <p:sp>
        <p:nvSpPr>
          <p:cNvPr id="5122" name="제목 1"/>
          <p:cNvSpPr>
            <a:spLocks noGrp="1"/>
          </p:cNvSpPr>
          <p:nvPr>
            <p:ph type="title"/>
          </p:nvPr>
        </p:nvSpPr>
        <p:spPr/>
        <p:txBody>
          <a:bodyPr/>
          <a:lstStyle/>
          <a:p>
            <a:r>
              <a:rPr lang="en-US" altLang="ko-KR" dirty="0">
                <a:ea typeface="굴림" panose="020B0600000101010101" pitchFamily="50" charset="-127"/>
              </a:rPr>
              <a:t>Method</a:t>
            </a:r>
            <a:endParaRPr lang="ko-KR" altLang="en-US" dirty="0">
              <a:ea typeface="굴림" panose="020B0600000101010101" pitchFamily="50" charset="-127"/>
            </a:endParaRPr>
          </a:p>
        </p:txBody>
      </p:sp>
      <p:sp>
        <p:nvSpPr>
          <p:cNvPr id="2" name="내용 개체 틀 2">
            <a:extLst>
              <a:ext uri="{FF2B5EF4-FFF2-40B4-BE49-F238E27FC236}">
                <a16:creationId xmlns:a16="http://schemas.microsoft.com/office/drawing/2014/main" id="{A7807A40-5DBB-AFCB-C1A2-AE8D7B477164}"/>
              </a:ext>
            </a:extLst>
          </p:cNvPr>
          <p:cNvSpPr txBox="1">
            <a:spLocks/>
          </p:cNvSpPr>
          <p:nvPr/>
        </p:nvSpPr>
        <p:spPr bwMode="auto">
          <a:xfrm>
            <a:off x="419100" y="1515311"/>
            <a:ext cx="7495674" cy="72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a:defRPr/>
            </a:pPr>
            <a:r>
              <a:rPr lang="en-US" altLang="ko-KR" sz="2000" kern="0" dirty="0">
                <a:ea typeface="굴림" panose="020B0600000101010101" pitchFamily="50" charset="-127"/>
              </a:rPr>
              <a:t>Intent-Aware Navigation</a:t>
            </a:r>
            <a:endParaRPr lang="ko-KR" altLang="en-US" kern="0" dirty="0">
              <a:ea typeface="굴림" panose="020B0600000101010101" pitchFamily="50" charset="-127"/>
            </a:endParaRPr>
          </a:p>
        </p:txBody>
      </p:sp>
      <p:pic>
        <p:nvPicPr>
          <p:cNvPr id="7" name="그림 6">
            <a:extLst>
              <a:ext uri="{FF2B5EF4-FFF2-40B4-BE49-F238E27FC236}">
                <a16:creationId xmlns:a16="http://schemas.microsoft.com/office/drawing/2014/main" id="{464EE322-3849-EE16-3BDD-5C903E1D1EB3}"/>
              </a:ext>
            </a:extLst>
          </p:cNvPr>
          <p:cNvPicPr>
            <a:picLocks noChangeAspect="1"/>
          </p:cNvPicPr>
          <p:nvPr/>
        </p:nvPicPr>
        <p:blipFill>
          <a:blip r:embed="rId3"/>
          <a:stretch>
            <a:fillRect/>
          </a:stretch>
        </p:blipFill>
        <p:spPr>
          <a:xfrm>
            <a:off x="3059686" y="2301483"/>
            <a:ext cx="3024628" cy="468762"/>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051A6FF9-F24F-1632-41EC-D2E2DFB12999}"/>
                  </a:ext>
                </a:extLst>
              </p:cNvPr>
              <p:cNvSpPr txBox="1"/>
              <p:nvPr/>
            </p:nvSpPr>
            <p:spPr>
              <a:xfrm>
                <a:off x="605790" y="2898983"/>
                <a:ext cx="7932420" cy="727507"/>
              </a:xfrm>
              <a:prstGeom prst="rect">
                <a:avLst/>
              </a:prstGeom>
              <a:noFill/>
            </p:spPr>
            <p:txBody>
              <a:bodyPr wrap="square" rtlCol="0">
                <a:spAutoFit/>
              </a:bodyPr>
              <a:lstStyle/>
              <a:p>
                <a:pPr>
                  <a:lnSpc>
                    <a:spcPct val="150000"/>
                  </a:lnSpc>
                </a:pPr>
                <a14:m>
                  <m:oMath xmlns:m="http://schemas.openxmlformats.org/officeDocument/2006/math">
                    <m:sSubSup>
                      <m:sSubSupPr>
                        <m:ctrlPr>
                          <a:rPr lang="en-US" altLang="ko-KR" sz="1400" b="0" i="1" smtClean="0">
                            <a:latin typeface="Cambria Math" panose="02040503050406030204" pitchFamily="18" charset="0"/>
                          </a:rPr>
                        </m:ctrlPr>
                      </m:sSubSupPr>
                      <m:e>
                        <m:r>
                          <a:rPr lang="en-US" altLang="ko-KR" sz="1400" b="0" i="1" smtClean="0">
                            <a:latin typeface="Cambria Math" panose="02040503050406030204" pitchFamily="18" charset="0"/>
                          </a:rPr>
                          <m:t>𝑟</m:t>
                        </m:r>
                      </m:e>
                      <m:sub>
                        <m:r>
                          <a:rPr lang="en-US" altLang="ko-KR" sz="1400" b="0" i="1" smtClean="0">
                            <a:latin typeface="Cambria Math" panose="02040503050406030204" pitchFamily="18" charset="0"/>
                          </a:rPr>
                          <m:t>𝑔</m:t>
                        </m:r>
                      </m:sub>
                      <m:sup>
                        <m:r>
                          <a:rPr lang="en-US" altLang="ko-KR" sz="1400" b="0" i="1" smtClean="0">
                            <a:latin typeface="Cambria Math" panose="02040503050406030204" pitchFamily="18" charset="0"/>
                          </a:rPr>
                          <m:t>𝑡</m:t>
                        </m:r>
                      </m:sup>
                    </m:sSubSup>
                    <m:r>
                      <a:rPr lang="en-US" altLang="ko-KR" sz="1400" b="0" i="1" smtClean="0">
                        <a:latin typeface="Cambria Math" panose="02040503050406030204" pitchFamily="18" charset="0"/>
                      </a:rPr>
                      <m:t>: </m:t>
                    </m:r>
                  </m:oMath>
                </a14:m>
                <a:r>
                  <a:rPr lang="en-US" altLang="ko-KR" sz="1400" dirty="0"/>
                  <a:t>reaching goal, </a:t>
                </a:r>
                <a14:m>
                  <m:oMath xmlns:m="http://schemas.openxmlformats.org/officeDocument/2006/math">
                    <m:sSubSup>
                      <m:sSubSupPr>
                        <m:ctrlPr>
                          <a:rPr lang="en-US" altLang="ko-KR" sz="1400" b="0" i="1">
                            <a:latin typeface="Cambria Math" panose="02040503050406030204" pitchFamily="18" charset="0"/>
                          </a:rPr>
                        </m:ctrlPr>
                      </m:sSubSupPr>
                      <m:e>
                        <m:r>
                          <a:rPr lang="en-US" altLang="ko-KR" sz="1400" b="0" i="1">
                            <a:latin typeface="Cambria Math" panose="02040503050406030204" pitchFamily="18" charset="0"/>
                          </a:rPr>
                          <m:t>𝑟</m:t>
                        </m:r>
                      </m:e>
                      <m:sub>
                        <m:r>
                          <a:rPr lang="en-US" altLang="ko-KR" sz="1400" b="0" i="1" smtClean="0">
                            <a:latin typeface="Cambria Math" panose="02040503050406030204" pitchFamily="18" charset="0"/>
                          </a:rPr>
                          <m:t>𝑐</m:t>
                        </m:r>
                      </m:sub>
                      <m:sup>
                        <m:r>
                          <a:rPr lang="en-US" altLang="ko-KR" sz="1400" b="0" i="1">
                            <a:latin typeface="Cambria Math" panose="02040503050406030204" pitchFamily="18" charset="0"/>
                          </a:rPr>
                          <m:t>𝑡</m:t>
                        </m:r>
                      </m:sup>
                    </m:sSubSup>
                    <m:r>
                      <a:rPr lang="en-US" altLang="ko-KR" sz="1400" b="0" i="1">
                        <a:latin typeface="Cambria Math" panose="02040503050406030204" pitchFamily="18" charset="0"/>
                      </a:rPr>
                      <m:t>:</m:t>
                    </m:r>
                  </m:oMath>
                </a14:m>
                <a:r>
                  <a:rPr lang="en-US" altLang="ko-KR" sz="1400" dirty="0"/>
                  <a:t> avoiding collision,</a:t>
                </a:r>
              </a:p>
              <a:p>
                <a:pPr>
                  <a:lnSpc>
                    <a:spcPct val="150000"/>
                  </a:lnSpc>
                </a:pPr>
                <a14:m>
                  <m:oMath xmlns:m="http://schemas.openxmlformats.org/officeDocument/2006/math">
                    <m:sSubSup>
                      <m:sSubSupPr>
                        <m:ctrlPr>
                          <a:rPr lang="en-US" altLang="ko-KR" sz="1400" b="0" i="1" smtClean="0">
                            <a:latin typeface="Cambria Math" panose="02040503050406030204" pitchFamily="18" charset="0"/>
                          </a:rPr>
                        </m:ctrlPr>
                      </m:sSubSupPr>
                      <m:e>
                        <m:r>
                          <a:rPr lang="en-US" altLang="ko-KR" sz="1400" b="0" i="1" smtClean="0">
                            <a:latin typeface="Cambria Math" panose="02040503050406030204" pitchFamily="18" charset="0"/>
                          </a:rPr>
                          <m:t>𝑟</m:t>
                        </m:r>
                      </m:e>
                      <m:sub>
                        <m:r>
                          <a:rPr lang="en-US" altLang="ko-KR" sz="1400" b="0" i="1" smtClean="0">
                            <a:latin typeface="Cambria Math" panose="02040503050406030204" pitchFamily="18" charset="0"/>
                          </a:rPr>
                          <m:t>𝑤</m:t>
                        </m:r>
                      </m:sub>
                      <m:sup>
                        <m:r>
                          <a:rPr lang="en-US" altLang="ko-KR" sz="1400" b="0" i="1" smtClean="0">
                            <a:latin typeface="Cambria Math" panose="02040503050406030204" pitchFamily="18" charset="0"/>
                          </a:rPr>
                          <m:t>𝑡</m:t>
                        </m:r>
                      </m:sup>
                    </m:sSubSup>
                    <m:r>
                      <a:rPr lang="en-US" altLang="ko-KR" sz="1400" b="0" i="1" smtClean="0">
                        <a:latin typeface="Cambria Math" panose="02040503050406030204" pitchFamily="18" charset="0"/>
                      </a:rPr>
                      <m:t>: </m:t>
                    </m:r>
                  </m:oMath>
                </a14:m>
                <a:r>
                  <a:rPr lang="en-US" altLang="ko-KR" sz="1400" dirty="0"/>
                  <a:t>moving smoothly, </a:t>
                </a:r>
                <a14:m>
                  <m:oMath xmlns:m="http://schemas.openxmlformats.org/officeDocument/2006/math">
                    <m:sSubSup>
                      <m:sSubSupPr>
                        <m:ctrlPr>
                          <a:rPr lang="en-US" altLang="ko-KR" sz="1400" b="0" i="1">
                            <a:latin typeface="Cambria Math" panose="02040503050406030204" pitchFamily="18" charset="0"/>
                          </a:rPr>
                        </m:ctrlPr>
                      </m:sSubSupPr>
                      <m:e>
                        <m:r>
                          <a:rPr lang="en-US" altLang="ko-KR" sz="1400" b="0" i="1">
                            <a:latin typeface="Cambria Math" panose="02040503050406030204" pitchFamily="18" charset="0"/>
                          </a:rPr>
                          <m:t>𝑟</m:t>
                        </m:r>
                      </m:e>
                      <m:sub>
                        <m:r>
                          <a:rPr lang="en-US" altLang="ko-KR" sz="1400" b="0" i="1" smtClean="0">
                            <a:latin typeface="Cambria Math" panose="02040503050406030204" pitchFamily="18" charset="0"/>
                          </a:rPr>
                          <m:t>𝑒</m:t>
                        </m:r>
                      </m:sub>
                      <m:sup>
                        <m:r>
                          <a:rPr lang="en-US" altLang="ko-KR" sz="1400" b="0" i="1">
                            <a:latin typeface="Cambria Math" panose="02040503050406030204" pitchFamily="18" charset="0"/>
                          </a:rPr>
                          <m:t>𝑡</m:t>
                        </m:r>
                      </m:sup>
                    </m:sSubSup>
                    <m:r>
                      <a:rPr lang="en-US" altLang="ko-KR" sz="1400" b="0" i="1">
                        <a:latin typeface="Cambria Math" panose="02040503050406030204" pitchFamily="18" charset="0"/>
                      </a:rPr>
                      <m:t>: </m:t>
                    </m:r>
                  </m:oMath>
                </a14:m>
                <a:r>
                  <a:rPr lang="en-US" altLang="ko-KR" sz="1400" dirty="0"/>
                  <a:t>avoiding negative impact on pedestrian</a:t>
                </a:r>
                <a:endParaRPr lang="ko-KR" altLang="en-US" sz="1200" dirty="0"/>
              </a:p>
            </p:txBody>
          </p:sp>
        </mc:Choice>
        <mc:Fallback>
          <p:sp>
            <p:nvSpPr>
              <p:cNvPr id="9" name="TextBox 8">
                <a:extLst>
                  <a:ext uri="{FF2B5EF4-FFF2-40B4-BE49-F238E27FC236}">
                    <a16:creationId xmlns:a16="http://schemas.microsoft.com/office/drawing/2014/main" id="{051A6FF9-F24F-1632-41EC-D2E2DFB12999}"/>
                  </a:ext>
                </a:extLst>
              </p:cNvPr>
              <p:cNvSpPr txBox="1">
                <a:spLocks noRot="1" noChangeAspect="1" noMove="1" noResize="1" noEditPoints="1" noAdjustHandles="1" noChangeArrowheads="1" noChangeShapeType="1" noTextEdit="1"/>
              </p:cNvSpPr>
              <p:nvPr/>
            </p:nvSpPr>
            <p:spPr>
              <a:xfrm>
                <a:off x="605790" y="2898983"/>
                <a:ext cx="7932420" cy="727507"/>
              </a:xfrm>
              <a:prstGeom prst="rect">
                <a:avLst/>
              </a:prstGeom>
              <a:blipFill>
                <a:blip r:embed="rId4"/>
                <a:stretch>
                  <a:fillRect b="-8403"/>
                </a:stretch>
              </a:blipFill>
            </p:spPr>
            <p:txBody>
              <a:bodyPr/>
              <a:lstStyle/>
              <a:p>
                <a:r>
                  <a:rPr lang="ko-KR" altLang="en-US">
                    <a:noFill/>
                  </a:rPr>
                  <a:t> </a:t>
                </a:r>
              </a:p>
            </p:txBody>
          </p:sp>
        </mc:Fallback>
      </mc:AlternateContent>
      <p:pic>
        <p:nvPicPr>
          <p:cNvPr id="11" name="그림 10">
            <a:extLst>
              <a:ext uri="{FF2B5EF4-FFF2-40B4-BE49-F238E27FC236}">
                <a16:creationId xmlns:a16="http://schemas.microsoft.com/office/drawing/2014/main" id="{1999B072-43BF-6184-AA9A-6A8C0DC53287}"/>
              </a:ext>
            </a:extLst>
          </p:cNvPr>
          <p:cNvPicPr>
            <a:picLocks noChangeAspect="1"/>
          </p:cNvPicPr>
          <p:nvPr/>
        </p:nvPicPr>
        <p:blipFill>
          <a:blip r:embed="rId5"/>
          <a:stretch>
            <a:fillRect/>
          </a:stretch>
        </p:blipFill>
        <p:spPr>
          <a:xfrm>
            <a:off x="605790" y="3971723"/>
            <a:ext cx="4610500" cy="579170"/>
          </a:xfrm>
          <a:prstGeom prst="rect">
            <a:avLst/>
          </a:prstGeom>
        </p:spPr>
      </p:pic>
      <p:pic>
        <p:nvPicPr>
          <p:cNvPr id="13" name="그림 12">
            <a:extLst>
              <a:ext uri="{FF2B5EF4-FFF2-40B4-BE49-F238E27FC236}">
                <a16:creationId xmlns:a16="http://schemas.microsoft.com/office/drawing/2014/main" id="{63554AFF-C07E-A8D4-7588-AEA54ECF08BC}"/>
              </a:ext>
            </a:extLst>
          </p:cNvPr>
          <p:cNvPicPr>
            <a:picLocks noChangeAspect="1"/>
          </p:cNvPicPr>
          <p:nvPr/>
        </p:nvPicPr>
        <p:blipFill>
          <a:blip r:embed="rId6"/>
          <a:stretch>
            <a:fillRect/>
          </a:stretch>
        </p:blipFill>
        <p:spPr>
          <a:xfrm>
            <a:off x="5732780" y="3867928"/>
            <a:ext cx="3063505" cy="662997"/>
          </a:xfrm>
          <a:prstGeom prst="rect">
            <a:avLst/>
          </a:prstGeom>
        </p:spPr>
      </p:pic>
      <p:pic>
        <p:nvPicPr>
          <p:cNvPr id="15" name="그림 14">
            <a:extLst>
              <a:ext uri="{FF2B5EF4-FFF2-40B4-BE49-F238E27FC236}">
                <a16:creationId xmlns:a16="http://schemas.microsoft.com/office/drawing/2014/main" id="{8BE12423-56DF-87DC-BBDB-5A3BA16E3ABA}"/>
              </a:ext>
            </a:extLst>
          </p:cNvPr>
          <p:cNvPicPr>
            <a:picLocks noChangeAspect="1"/>
          </p:cNvPicPr>
          <p:nvPr/>
        </p:nvPicPr>
        <p:blipFill>
          <a:blip r:embed="rId7"/>
          <a:stretch>
            <a:fillRect/>
          </a:stretch>
        </p:blipFill>
        <p:spPr>
          <a:xfrm>
            <a:off x="5638565" y="4843244"/>
            <a:ext cx="2712955" cy="640135"/>
          </a:xfrm>
          <a:prstGeom prst="rect">
            <a:avLst/>
          </a:prstGeom>
        </p:spPr>
      </p:pic>
      <p:pic>
        <p:nvPicPr>
          <p:cNvPr id="17" name="그림 16">
            <a:extLst>
              <a:ext uri="{FF2B5EF4-FFF2-40B4-BE49-F238E27FC236}">
                <a16:creationId xmlns:a16="http://schemas.microsoft.com/office/drawing/2014/main" id="{B18E7ED2-8FB6-351F-6164-DBF229D7FD12}"/>
              </a:ext>
            </a:extLst>
          </p:cNvPr>
          <p:cNvPicPr>
            <a:picLocks noChangeAspect="1"/>
          </p:cNvPicPr>
          <p:nvPr/>
        </p:nvPicPr>
        <p:blipFill>
          <a:blip r:embed="rId8"/>
          <a:stretch>
            <a:fillRect/>
          </a:stretch>
        </p:blipFill>
        <p:spPr>
          <a:xfrm>
            <a:off x="605790" y="4843244"/>
            <a:ext cx="3513124" cy="662997"/>
          </a:xfrm>
          <a:prstGeom prst="rect">
            <a:avLst/>
          </a:prstGeom>
        </p:spPr>
      </p:pic>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AEBC1CDE-F463-BC78-BEBB-5801505DDDF0}"/>
                  </a:ext>
                </a:extLst>
              </p:cNvPr>
              <p:cNvSpPr txBox="1"/>
              <p:nvPr/>
            </p:nvSpPr>
            <p:spPr>
              <a:xfrm>
                <a:off x="523067" y="5825117"/>
                <a:ext cx="7932420" cy="491673"/>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𝑟</m:t>
                          </m:r>
                        </m:e>
                        <m:sub>
                          <m:r>
                            <a:rPr lang="en-US" altLang="ko-KR" sz="1600" b="0" i="1" smtClean="0">
                              <a:latin typeface="Cambria Math" panose="02040503050406030204" pitchFamily="18" charset="0"/>
                            </a:rPr>
                            <m:t>𝑎𝑟𝑟𝑖𝑣𝑎𝑙</m:t>
                          </m:r>
                        </m:sub>
                      </m:sSub>
                      <m:r>
                        <a:rPr lang="en-US" altLang="ko-KR" sz="1600" b="0" i="1" smtClean="0">
                          <a:latin typeface="Cambria Math" panose="02040503050406030204" pitchFamily="18" charset="0"/>
                        </a:rPr>
                        <m:t>=15, </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𝑤</m:t>
                          </m:r>
                        </m:e>
                        <m:sub>
                          <m:r>
                            <a:rPr lang="en-US" altLang="ko-KR" sz="1600" b="0" i="1" smtClean="0">
                              <a:latin typeface="Cambria Math" panose="02040503050406030204" pitchFamily="18" charset="0"/>
                            </a:rPr>
                            <m:t>𝑔</m:t>
                          </m:r>
                        </m:sub>
                      </m:sSub>
                      <m:r>
                        <a:rPr lang="en-US" altLang="ko-KR" sz="1600" b="0" i="1" smtClean="0">
                          <a:latin typeface="Cambria Math" panose="02040503050406030204" pitchFamily="18" charset="0"/>
                        </a:rPr>
                        <m:t>=2.5, </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𝑟</m:t>
                          </m:r>
                        </m:e>
                        <m:sub>
                          <m:r>
                            <a:rPr lang="en-US" altLang="ko-KR" sz="1600" b="0" i="1" smtClean="0">
                              <a:latin typeface="Cambria Math" panose="02040503050406030204" pitchFamily="18" charset="0"/>
                            </a:rPr>
                            <m:t>𝑐𝑜𝑙𝑙𝑖𝑠𝑖𝑜𝑛</m:t>
                          </m:r>
                        </m:sub>
                      </m:sSub>
                      <m:r>
                        <a:rPr lang="en-US" altLang="ko-KR" sz="1600" b="0" i="1" smtClean="0">
                          <a:latin typeface="Cambria Math" panose="02040503050406030204" pitchFamily="18" charset="0"/>
                        </a:rPr>
                        <m:t>=−15, </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𝑤</m:t>
                          </m:r>
                        </m:e>
                        <m:sub>
                          <m:r>
                            <a:rPr lang="en-US" altLang="ko-KR" sz="1600" b="0" i="1" smtClean="0">
                              <a:latin typeface="Cambria Math" panose="02040503050406030204" pitchFamily="18" charset="0"/>
                            </a:rPr>
                            <m:t>𝑤</m:t>
                          </m:r>
                        </m:sub>
                      </m:sSub>
                      <m:r>
                        <a:rPr lang="en-US" altLang="ko-KR" sz="1600" b="0" i="1" smtClean="0">
                          <a:latin typeface="Cambria Math" panose="02040503050406030204" pitchFamily="18" charset="0"/>
                        </a:rPr>
                        <m:t>=−0.1, </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𝑟</m:t>
                          </m:r>
                        </m:e>
                        <m:sub>
                          <m:r>
                            <a:rPr lang="en-US" altLang="ko-KR" sz="1600" b="0" i="1" smtClean="0">
                              <a:latin typeface="Cambria Math" panose="02040503050406030204" pitchFamily="18" charset="0"/>
                            </a:rPr>
                            <m:t>𝑒</m:t>
                          </m:r>
                        </m:sub>
                      </m:sSub>
                      <m:r>
                        <a:rPr lang="en-US" altLang="ko-KR" sz="1600" b="0" i="1" smtClean="0">
                          <a:latin typeface="Cambria Math" panose="02040503050406030204" pitchFamily="18" charset="0"/>
                        </a:rPr>
                        <m:t>=−2.5, </m:t>
                      </m:r>
                      <m:r>
                        <a:rPr lang="el-GR" altLang="ko-KR" sz="1600" b="0" i="1">
                          <a:latin typeface="Cambria Math" panose="02040503050406030204" pitchFamily="18" charset="0"/>
                        </a:rPr>
                        <m:t>𝜉</m:t>
                      </m:r>
                      <m:r>
                        <a:rPr lang="en-US" altLang="ko-KR" sz="1600" b="0" i="1" smtClean="0">
                          <a:latin typeface="Cambria Math" panose="02040503050406030204" pitchFamily="18" charset="0"/>
                        </a:rPr>
                        <m:t>=0.1</m:t>
                      </m:r>
                    </m:oMath>
                  </m:oMathPara>
                </a14:m>
                <a:endParaRPr lang="ko-KR" altLang="en-US" sz="1600" b="0" dirty="0"/>
              </a:p>
            </p:txBody>
          </p:sp>
        </mc:Choice>
        <mc:Fallback>
          <p:sp>
            <p:nvSpPr>
              <p:cNvPr id="18" name="TextBox 17">
                <a:extLst>
                  <a:ext uri="{FF2B5EF4-FFF2-40B4-BE49-F238E27FC236}">
                    <a16:creationId xmlns:a16="http://schemas.microsoft.com/office/drawing/2014/main" id="{AEBC1CDE-F463-BC78-BEBB-5801505DDDF0}"/>
                  </a:ext>
                </a:extLst>
              </p:cNvPr>
              <p:cNvSpPr txBox="1">
                <a:spLocks noRot="1" noChangeAspect="1" noMove="1" noResize="1" noEditPoints="1" noAdjustHandles="1" noChangeArrowheads="1" noChangeShapeType="1" noTextEdit="1"/>
              </p:cNvSpPr>
              <p:nvPr/>
            </p:nvSpPr>
            <p:spPr>
              <a:xfrm>
                <a:off x="523067" y="5825117"/>
                <a:ext cx="7932420" cy="491673"/>
              </a:xfrm>
              <a:prstGeom prst="rect">
                <a:avLst/>
              </a:prstGeom>
              <a:blipFill>
                <a:blip r:embed="rId9"/>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049912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lstStyle/>
          <a:p>
            <a:r>
              <a:rPr lang="en-US" altLang="ko-KR" dirty="0">
                <a:ea typeface="굴림" panose="020B0600000101010101" pitchFamily="50" charset="-127"/>
              </a:rPr>
              <a:t>Experiment</a:t>
            </a:r>
            <a:endParaRPr lang="ko-KR" altLang="en-US" dirty="0">
              <a:ea typeface="굴림" panose="020B0600000101010101" pitchFamily="50" charset="-127"/>
            </a:endParaRPr>
          </a:p>
        </p:txBody>
      </p:sp>
      <p:sp>
        <p:nvSpPr>
          <p:cNvPr id="2" name="내용 개체 틀 2">
            <a:extLst>
              <a:ext uri="{FF2B5EF4-FFF2-40B4-BE49-F238E27FC236}">
                <a16:creationId xmlns:a16="http://schemas.microsoft.com/office/drawing/2014/main" id="{A7807A40-5DBB-AFCB-C1A2-AE8D7B477164}"/>
              </a:ext>
            </a:extLst>
          </p:cNvPr>
          <p:cNvSpPr txBox="1">
            <a:spLocks/>
          </p:cNvSpPr>
          <p:nvPr/>
        </p:nvSpPr>
        <p:spPr bwMode="auto">
          <a:xfrm>
            <a:off x="419100" y="1515311"/>
            <a:ext cx="7495674" cy="72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a:defRPr/>
            </a:pPr>
            <a:r>
              <a:rPr lang="en-US" altLang="ko-KR" sz="2000" kern="0" dirty="0">
                <a:ea typeface="굴림" panose="020B0600000101010101" pitchFamily="50" charset="-127"/>
              </a:rPr>
              <a:t>Train Intention Prediction Module with Datasets</a:t>
            </a:r>
          </a:p>
        </p:txBody>
      </p:sp>
      <p:sp>
        <p:nvSpPr>
          <p:cNvPr id="8" name="TextBox 7">
            <a:extLst>
              <a:ext uri="{FF2B5EF4-FFF2-40B4-BE49-F238E27FC236}">
                <a16:creationId xmlns:a16="http://schemas.microsoft.com/office/drawing/2014/main" id="{287BEB4B-202D-2F48-708A-8118830EB90F}"/>
              </a:ext>
            </a:extLst>
          </p:cNvPr>
          <p:cNvSpPr txBox="1"/>
          <p:nvPr/>
        </p:nvSpPr>
        <p:spPr>
          <a:xfrm>
            <a:off x="419100" y="1908935"/>
            <a:ext cx="8610773" cy="87203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a:t>Train with </a:t>
            </a:r>
            <a:r>
              <a:rPr lang="en-US" sz="1800" u="sng" dirty="0"/>
              <a:t>Pedestrian Emotion Datasets</a:t>
            </a:r>
            <a:r>
              <a:rPr lang="en-US" sz="1800" dirty="0"/>
              <a:t>, </a:t>
            </a:r>
            <a:r>
              <a:rPr lang="en-US" sz="1800" u="sng" dirty="0"/>
              <a:t>Pedestrian Intent Datasets</a:t>
            </a:r>
          </a:p>
          <a:p>
            <a:pPr marL="285750" indent="-285750">
              <a:lnSpc>
                <a:spcPct val="150000"/>
              </a:lnSpc>
              <a:buFont typeface="Arial" panose="020B0604020202020204" pitchFamily="34" charset="0"/>
              <a:buChar char="•"/>
            </a:pPr>
            <a:r>
              <a:rPr lang="en-US" sz="1800" dirty="0"/>
              <a:t> 2177 gait samples with emotion labeled, trajectories dataset respectively</a:t>
            </a:r>
          </a:p>
        </p:txBody>
      </p:sp>
      <p:sp>
        <p:nvSpPr>
          <p:cNvPr id="3" name="내용 개체 틀 2">
            <a:extLst>
              <a:ext uri="{FF2B5EF4-FFF2-40B4-BE49-F238E27FC236}">
                <a16:creationId xmlns:a16="http://schemas.microsoft.com/office/drawing/2014/main" id="{53FA660F-EA68-8B35-40EE-560A66D674C4}"/>
              </a:ext>
            </a:extLst>
          </p:cNvPr>
          <p:cNvSpPr txBox="1">
            <a:spLocks/>
          </p:cNvSpPr>
          <p:nvPr/>
        </p:nvSpPr>
        <p:spPr bwMode="auto">
          <a:xfrm>
            <a:off x="419100" y="2946325"/>
            <a:ext cx="7495674" cy="53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a:defRPr/>
            </a:pPr>
            <a:r>
              <a:rPr lang="en-US" altLang="ko-KR" sz="2000" kern="0" dirty="0">
                <a:ea typeface="굴림" panose="020B0600000101010101" pitchFamily="50" charset="-127"/>
              </a:rPr>
              <a:t>Intent-Aware Navigation</a:t>
            </a:r>
          </a:p>
        </p:txBody>
      </p:sp>
      <p:sp>
        <p:nvSpPr>
          <p:cNvPr id="4" name="TextBox 3">
            <a:extLst>
              <a:ext uri="{FF2B5EF4-FFF2-40B4-BE49-F238E27FC236}">
                <a16:creationId xmlns:a16="http://schemas.microsoft.com/office/drawing/2014/main" id="{27D384C4-C54E-204B-1C8C-8D3902DB3527}"/>
              </a:ext>
            </a:extLst>
          </p:cNvPr>
          <p:cNvSpPr txBox="1"/>
          <p:nvPr/>
        </p:nvSpPr>
        <p:spPr>
          <a:xfrm>
            <a:off x="419099" y="3429000"/>
            <a:ext cx="8610773" cy="45653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a:t>Use Stage Mobile Robot Simulator to generate multiple scenarios</a:t>
            </a:r>
          </a:p>
        </p:txBody>
      </p:sp>
      <p:pic>
        <p:nvPicPr>
          <p:cNvPr id="10" name="그림 9">
            <a:extLst>
              <a:ext uri="{FF2B5EF4-FFF2-40B4-BE49-F238E27FC236}">
                <a16:creationId xmlns:a16="http://schemas.microsoft.com/office/drawing/2014/main" id="{10087E6F-2A98-3C1A-5C99-E4FEEDFB737E}"/>
              </a:ext>
            </a:extLst>
          </p:cNvPr>
          <p:cNvPicPr>
            <a:picLocks noChangeAspect="1"/>
          </p:cNvPicPr>
          <p:nvPr/>
        </p:nvPicPr>
        <p:blipFill>
          <a:blip r:embed="rId3"/>
          <a:stretch>
            <a:fillRect/>
          </a:stretch>
        </p:blipFill>
        <p:spPr>
          <a:xfrm>
            <a:off x="2488193" y="3966079"/>
            <a:ext cx="4167613" cy="2753035"/>
          </a:xfrm>
          <a:prstGeom prst="rect">
            <a:avLst/>
          </a:prstGeom>
        </p:spPr>
      </p:pic>
    </p:spTree>
    <p:extLst>
      <p:ext uri="{BB962C8B-B14F-4D97-AF65-F5344CB8AC3E}">
        <p14:creationId xmlns:p14="http://schemas.microsoft.com/office/powerpoint/2010/main" val="213425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lstStyle/>
          <a:p>
            <a:r>
              <a:rPr lang="en-US" altLang="ko-KR" dirty="0">
                <a:ea typeface="굴림" panose="020B0600000101010101" pitchFamily="50" charset="-127"/>
              </a:rPr>
              <a:t>Experiment</a:t>
            </a:r>
            <a:endParaRPr lang="ko-KR" altLang="en-US" dirty="0">
              <a:ea typeface="굴림" panose="020B0600000101010101" pitchFamily="50" charset="-127"/>
            </a:endParaRPr>
          </a:p>
        </p:txBody>
      </p:sp>
      <p:sp>
        <p:nvSpPr>
          <p:cNvPr id="2" name="내용 개체 틀 2">
            <a:extLst>
              <a:ext uri="{FF2B5EF4-FFF2-40B4-BE49-F238E27FC236}">
                <a16:creationId xmlns:a16="http://schemas.microsoft.com/office/drawing/2014/main" id="{A7807A40-5DBB-AFCB-C1A2-AE8D7B477164}"/>
              </a:ext>
            </a:extLst>
          </p:cNvPr>
          <p:cNvSpPr txBox="1">
            <a:spLocks/>
          </p:cNvSpPr>
          <p:nvPr/>
        </p:nvSpPr>
        <p:spPr bwMode="auto">
          <a:xfrm>
            <a:off x="419100" y="1515311"/>
            <a:ext cx="7495674" cy="72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a:defRPr/>
            </a:pPr>
            <a:r>
              <a:rPr lang="en-US" altLang="ko-KR" sz="2000" kern="0" dirty="0">
                <a:ea typeface="굴림" panose="020B0600000101010101" pitchFamily="50" charset="-127"/>
              </a:rPr>
              <a:t>Intent-Aware Navigation - Results</a:t>
            </a:r>
          </a:p>
        </p:txBody>
      </p:sp>
      <p:pic>
        <p:nvPicPr>
          <p:cNvPr id="4" name="그림 3">
            <a:extLst>
              <a:ext uri="{FF2B5EF4-FFF2-40B4-BE49-F238E27FC236}">
                <a16:creationId xmlns:a16="http://schemas.microsoft.com/office/drawing/2014/main" id="{F5563355-50E1-2584-F6E5-2665753F2F0F}"/>
              </a:ext>
            </a:extLst>
          </p:cNvPr>
          <p:cNvPicPr>
            <a:picLocks noChangeAspect="1"/>
          </p:cNvPicPr>
          <p:nvPr/>
        </p:nvPicPr>
        <p:blipFill>
          <a:blip r:embed="rId3"/>
          <a:stretch>
            <a:fillRect/>
          </a:stretch>
        </p:blipFill>
        <p:spPr>
          <a:xfrm>
            <a:off x="2255833" y="1959410"/>
            <a:ext cx="4869602" cy="1988992"/>
          </a:xfrm>
          <a:prstGeom prst="rect">
            <a:avLst/>
          </a:prstGeom>
        </p:spPr>
      </p:pic>
      <p:pic>
        <p:nvPicPr>
          <p:cNvPr id="10" name="그림 9">
            <a:extLst>
              <a:ext uri="{FF2B5EF4-FFF2-40B4-BE49-F238E27FC236}">
                <a16:creationId xmlns:a16="http://schemas.microsoft.com/office/drawing/2014/main" id="{DE75A610-6226-0604-97F3-F25BA63E5E0D}"/>
              </a:ext>
            </a:extLst>
          </p:cNvPr>
          <p:cNvPicPr>
            <a:picLocks noChangeAspect="1"/>
          </p:cNvPicPr>
          <p:nvPr/>
        </p:nvPicPr>
        <p:blipFill>
          <a:blip r:embed="rId4"/>
          <a:stretch>
            <a:fillRect/>
          </a:stretch>
        </p:blipFill>
        <p:spPr>
          <a:xfrm>
            <a:off x="2015392" y="4027835"/>
            <a:ext cx="5533488" cy="2531715"/>
          </a:xfrm>
          <a:prstGeom prst="rect">
            <a:avLst/>
          </a:prstGeom>
        </p:spPr>
      </p:pic>
    </p:spTree>
    <p:extLst>
      <p:ext uri="{BB962C8B-B14F-4D97-AF65-F5344CB8AC3E}">
        <p14:creationId xmlns:p14="http://schemas.microsoft.com/office/powerpoint/2010/main" val="2515866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lstStyle/>
          <a:p>
            <a:r>
              <a:rPr lang="en-US" altLang="ko-KR" dirty="0">
                <a:ea typeface="굴림" panose="020B0600000101010101" pitchFamily="50" charset="-127"/>
              </a:rPr>
              <a:t>Conclusion</a:t>
            </a:r>
            <a:endParaRPr lang="ko-KR" altLang="en-US" dirty="0">
              <a:ea typeface="굴림" panose="020B0600000101010101" pitchFamily="50" charset="-127"/>
            </a:endParaRPr>
          </a:p>
        </p:txBody>
      </p:sp>
      <p:sp>
        <p:nvSpPr>
          <p:cNvPr id="8" name="TextBox 7">
            <a:extLst>
              <a:ext uri="{FF2B5EF4-FFF2-40B4-BE49-F238E27FC236}">
                <a16:creationId xmlns:a16="http://schemas.microsoft.com/office/drawing/2014/main" id="{287BEB4B-202D-2F48-708A-8118830EB90F}"/>
              </a:ext>
            </a:extLst>
          </p:cNvPr>
          <p:cNvSpPr txBox="1"/>
          <p:nvPr/>
        </p:nvSpPr>
        <p:spPr>
          <a:xfrm>
            <a:off x="419100" y="1409699"/>
            <a:ext cx="8610773" cy="41960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err="1"/>
              <a:t>EWareNet</a:t>
            </a:r>
            <a:r>
              <a:rPr lang="en-US" sz="1800" dirty="0"/>
              <a:t> presents </a:t>
            </a:r>
            <a:r>
              <a:rPr lang="en-US" sz="1800" u="sng" dirty="0"/>
              <a:t>Transformer-Attention Networks </a:t>
            </a:r>
            <a:r>
              <a:rPr lang="en-US" sz="1800" dirty="0"/>
              <a:t>to </a:t>
            </a:r>
            <a:r>
              <a:rPr lang="en-US" sz="1800" u="sng" dirty="0"/>
              <a:t>predict human trajectories </a:t>
            </a:r>
            <a:r>
              <a:rPr lang="en-US" sz="1800" dirty="0"/>
              <a:t>based on historical gait sequences</a:t>
            </a:r>
          </a:p>
          <a:p>
            <a:pPr marL="285750" indent="-285750">
              <a:lnSpc>
                <a:spcPct val="150000"/>
              </a:lnSpc>
              <a:buFont typeface="Arial" panose="020B0604020202020204" pitchFamily="34" charset="0"/>
              <a:buChar char="•"/>
            </a:pPr>
            <a:endParaRPr lang="en-US" sz="1800" dirty="0"/>
          </a:p>
          <a:p>
            <a:pPr marL="285750" indent="-285750">
              <a:lnSpc>
                <a:spcPct val="150000"/>
              </a:lnSpc>
              <a:buFont typeface="Arial" panose="020B0604020202020204" pitchFamily="34" charset="0"/>
              <a:buChar char="•"/>
            </a:pPr>
            <a:endParaRPr lang="en-US" sz="1800" dirty="0"/>
          </a:p>
          <a:p>
            <a:pPr marL="285750" indent="-285750">
              <a:lnSpc>
                <a:spcPct val="150000"/>
              </a:lnSpc>
              <a:buFont typeface="Arial" panose="020B0604020202020204" pitchFamily="34" charset="0"/>
              <a:buChar char="•"/>
            </a:pPr>
            <a:endParaRPr lang="en-US" sz="1800" dirty="0"/>
          </a:p>
          <a:p>
            <a:pPr marL="285750" indent="-285750">
              <a:lnSpc>
                <a:spcPct val="150000"/>
              </a:lnSpc>
              <a:buFont typeface="Arial" panose="020B0604020202020204" pitchFamily="34" charset="0"/>
              <a:buChar char="•"/>
            </a:pPr>
            <a:endParaRPr lang="en-US" sz="1800" dirty="0"/>
          </a:p>
          <a:p>
            <a:pPr marL="285750" indent="-285750">
              <a:lnSpc>
                <a:spcPct val="150000"/>
              </a:lnSpc>
              <a:buFont typeface="Arial" panose="020B0604020202020204" pitchFamily="34" charset="0"/>
              <a:buChar char="•"/>
            </a:pPr>
            <a:r>
              <a:rPr lang="en-US" sz="1800" dirty="0" err="1"/>
              <a:t>Ewarenet</a:t>
            </a:r>
            <a:r>
              <a:rPr lang="en-US" sz="1800" dirty="0"/>
              <a:t> presents a novel navigation planning algorithm </a:t>
            </a:r>
            <a:r>
              <a:rPr lang="en-US" sz="1800" u="sng" dirty="0"/>
              <a:t>considering personal comfort space</a:t>
            </a:r>
            <a:r>
              <a:rPr lang="en-US" sz="1800" dirty="0"/>
              <a:t> based on reinforcement learning</a:t>
            </a:r>
          </a:p>
          <a:p>
            <a:pPr marL="285750" indent="-285750">
              <a:lnSpc>
                <a:spcPct val="150000"/>
              </a:lnSpc>
              <a:buFont typeface="Arial" panose="020B0604020202020204" pitchFamily="34" charset="0"/>
              <a:buChar char="•"/>
            </a:pPr>
            <a:endParaRPr lang="en-US" sz="1800" dirty="0"/>
          </a:p>
          <a:p>
            <a:pPr marL="285750" indent="-285750">
              <a:lnSpc>
                <a:spcPct val="150000"/>
              </a:lnSpc>
              <a:buFont typeface="Arial" panose="020B0604020202020204" pitchFamily="34" charset="0"/>
              <a:buChar char="•"/>
            </a:pPr>
            <a:endParaRPr lang="en-US" sz="1800" dirty="0"/>
          </a:p>
        </p:txBody>
      </p:sp>
    </p:spTree>
    <p:extLst>
      <p:ext uri="{BB962C8B-B14F-4D97-AF65-F5344CB8AC3E}">
        <p14:creationId xmlns:p14="http://schemas.microsoft.com/office/powerpoint/2010/main" val="503134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lstStyle/>
          <a:p>
            <a:r>
              <a:rPr lang="en-US" altLang="ko-KR" dirty="0">
                <a:ea typeface="굴림" panose="020B0600000101010101" pitchFamily="50" charset="-127"/>
              </a:rPr>
              <a:t>Quiz</a:t>
            </a:r>
            <a:endParaRPr lang="ko-KR" altLang="en-US" dirty="0">
              <a:ea typeface="굴림" panose="020B0600000101010101" pitchFamily="50" charset="-127"/>
            </a:endParaRPr>
          </a:p>
        </p:txBody>
      </p:sp>
      <p:sp>
        <p:nvSpPr>
          <p:cNvPr id="2" name="내용 개체 틀 2">
            <a:extLst>
              <a:ext uri="{FF2B5EF4-FFF2-40B4-BE49-F238E27FC236}">
                <a16:creationId xmlns:a16="http://schemas.microsoft.com/office/drawing/2014/main" id="{A7807A40-5DBB-AFCB-C1A2-AE8D7B477164}"/>
              </a:ext>
            </a:extLst>
          </p:cNvPr>
          <p:cNvSpPr txBox="1">
            <a:spLocks/>
          </p:cNvSpPr>
          <p:nvPr/>
        </p:nvSpPr>
        <p:spPr bwMode="auto">
          <a:xfrm>
            <a:off x="419100" y="1515311"/>
            <a:ext cx="8521700" cy="72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a:lnSpc>
                <a:spcPct val="100000"/>
              </a:lnSpc>
              <a:defRPr/>
            </a:pPr>
            <a:r>
              <a:rPr lang="en-US" altLang="ko-KR" sz="2400" kern="0" dirty="0">
                <a:latin typeface="Calibri" panose="020F0502020204030204" pitchFamily="34" charset="0"/>
                <a:ea typeface="Calibri" panose="020F0502020204030204" pitchFamily="34" charset="0"/>
                <a:cs typeface="Calibri" panose="020F0502020204030204" pitchFamily="34" charset="0"/>
              </a:rPr>
              <a:t>Q1) </a:t>
            </a:r>
            <a:r>
              <a:rPr lang="en-US" altLang="ko-KR" sz="2400" b="0" kern="0" dirty="0" err="1">
                <a:latin typeface="Calibri" panose="020F0502020204030204" pitchFamily="34" charset="0"/>
                <a:ea typeface="Calibri" panose="020F0502020204030204" pitchFamily="34" charset="0"/>
                <a:cs typeface="Calibri" panose="020F0502020204030204" pitchFamily="34" charset="0"/>
              </a:rPr>
              <a:t>EWareNet</a:t>
            </a:r>
            <a:r>
              <a:rPr lang="en-US" altLang="ko-KR" sz="2400" b="0" kern="0" dirty="0">
                <a:latin typeface="Calibri" panose="020F0502020204030204" pitchFamily="34" charset="0"/>
                <a:ea typeface="Calibri" panose="020F0502020204030204" pitchFamily="34" charset="0"/>
                <a:cs typeface="Calibri" panose="020F0502020204030204" pitchFamily="34" charset="0"/>
              </a:rPr>
              <a:t> presents socially-acceptable navigation algorithm considering p_____ constraints.</a:t>
            </a:r>
            <a:endParaRPr lang="ko-KR" altLang="en-US" b="0" kern="0" dirty="0">
              <a:latin typeface="Calibri" panose="020F0502020204030204" pitchFamily="34" charset="0"/>
              <a:ea typeface="굴림" panose="020B0600000101010101" pitchFamily="50" charset="-127"/>
              <a:cs typeface="Calibri" panose="020F0502020204030204" pitchFamily="34" charset="0"/>
            </a:endParaRPr>
          </a:p>
        </p:txBody>
      </p:sp>
      <p:sp>
        <p:nvSpPr>
          <p:cNvPr id="8" name="TextBox 7">
            <a:extLst>
              <a:ext uri="{FF2B5EF4-FFF2-40B4-BE49-F238E27FC236}">
                <a16:creationId xmlns:a16="http://schemas.microsoft.com/office/drawing/2014/main" id="{287BEB4B-202D-2F48-708A-8118830EB90F}"/>
              </a:ext>
            </a:extLst>
          </p:cNvPr>
          <p:cNvSpPr txBox="1"/>
          <p:nvPr/>
        </p:nvSpPr>
        <p:spPr>
          <a:xfrm>
            <a:off x="419100" y="4914899"/>
            <a:ext cx="8610773" cy="1287532"/>
          </a:xfrm>
          <a:prstGeom prst="rect">
            <a:avLst/>
          </a:prstGeom>
          <a:noFill/>
        </p:spPr>
        <p:txBody>
          <a:bodyPr wrap="square" rtlCol="0">
            <a:spAutoFit/>
          </a:bodyPr>
          <a:lstStyle/>
          <a:p>
            <a:pPr marL="342900" indent="-342900">
              <a:lnSpc>
                <a:spcPct val="150000"/>
              </a:lnSpc>
              <a:buAutoNum type="alphaLcParenR"/>
            </a:pPr>
            <a:r>
              <a:rPr lang="en-US" sz="1800" dirty="0"/>
              <a:t>Why does the pedestrian stand in my way?</a:t>
            </a:r>
          </a:p>
          <a:p>
            <a:pPr marL="342900" indent="-342900">
              <a:lnSpc>
                <a:spcPct val="150000"/>
              </a:lnSpc>
              <a:buAutoNum type="alphaLcParenR"/>
            </a:pPr>
            <a:r>
              <a:rPr lang="en-US" sz="1800" dirty="0"/>
              <a:t>How will the pedestrian move?</a:t>
            </a:r>
          </a:p>
          <a:p>
            <a:pPr marL="342900" indent="-342900">
              <a:lnSpc>
                <a:spcPct val="150000"/>
              </a:lnSpc>
              <a:buAutoNum type="alphaLcParenR"/>
            </a:pPr>
            <a:r>
              <a:rPr lang="en-US" sz="1800" dirty="0"/>
              <a:t>Will the pedestrian cross the crosswalk or not?</a:t>
            </a:r>
          </a:p>
        </p:txBody>
      </p:sp>
      <p:sp>
        <p:nvSpPr>
          <p:cNvPr id="3" name="내용 개체 틀 2">
            <a:extLst>
              <a:ext uri="{FF2B5EF4-FFF2-40B4-BE49-F238E27FC236}">
                <a16:creationId xmlns:a16="http://schemas.microsoft.com/office/drawing/2014/main" id="{A343415D-3174-6240-07A0-96BCDCEDFAB1}"/>
              </a:ext>
            </a:extLst>
          </p:cNvPr>
          <p:cNvSpPr txBox="1">
            <a:spLocks/>
          </p:cNvSpPr>
          <p:nvPr/>
        </p:nvSpPr>
        <p:spPr bwMode="auto">
          <a:xfrm>
            <a:off x="419100" y="3983133"/>
            <a:ext cx="8521700" cy="72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a:defRPr/>
            </a:pPr>
            <a:r>
              <a:rPr lang="en-US" altLang="ko-KR" sz="2400" kern="0" dirty="0">
                <a:latin typeface="Calibri" panose="020F0502020204030204" pitchFamily="34" charset="0"/>
                <a:ea typeface="Calibri" panose="020F0502020204030204" pitchFamily="34" charset="0"/>
                <a:cs typeface="Calibri" panose="020F0502020204030204" pitchFamily="34" charset="0"/>
              </a:rPr>
              <a:t>Q2) </a:t>
            </a:r>
            <a:r>
              <a:rPr lang="en-US" altLang="ko-KR" sz="2400" b="0" kern="0" dirty="0">
                <a:latin typeface="Calibri" panose="020F0502020204030204" pitchFamily="34" charset="0"/>
                <a:ea typeface="Calibri" panose="020F0502020204030204" pitchFamily="34" charset="0"/>
                <a:cs typeface="Calibri" panose="020F0502020204030204" pitchFamily="34" charset="0"/>
              </a:rPr>
              <a:t>What is the most appropriate meaning of “intent” in “intent-aware navigation”?</a:t>
            </a:r>
            <a:endParaRPr lang="ko-KR" altLang="en-US" kern="0" dirty="0">
              <a:latin typeface="Calibri" panose="020F0502020204030204" pitchFamily="34" charset="0"/>
              <a:ea typeface="굴림" panose="020B0600000101010101" pitchFamily="50" charset="-127"/>
              <a:cs typeface="Calibri" panose="020F0502020204030204" pitchFamily="34" charset="0"/>
            </a:endParaRPr>
          </a:p>
        </p:txBody>
      </p:sp>
      <p:sp>
        <p:nvSpPr>
          <p:cNvPr id="4" name="TextBox 3">
            <a:extLst>
              <a:ext uri="{FF2B5EF4-FFF2-40B4-BE49-F238E27FC236}">
                <a16:creationId xmlns:a16="http://schemas.microsoft.com/office/drawing/2014/main" id="{0885654A-E351-0FD0-0D03-3CA86BA0065E}"/>
              </a:ext>
            </a:extLst>
          </p:cNvPr>
          <p:cNvSpPr txBox="1"/>
          <p:nvPr/>
        </p:nvSpPr>
        <p:spPr>
          <a:xfrm>
            <a:off x="533227" y="2407777"/>
            <a:ext cx="8245013" cy="1287532"/>
          </a:xfrm>
          <a:prstGeom prst="rect">
            <a:avLst/>
          </a:prstGeom>
          <a:noFill/>
        </p:spPr>
        <p:txBody>
          <a:bodyPr wrap="square" rtlCol="0">
            <a:spAutoFit/>
          </a:bodyPr>
          <a:lstStyle/>
          <a:p>
            <a:pPr marL="342900" indent="-342900">
              <a:lnSpc>
                <a:spcPct val="150000"/>
              </a:lnSpc>
              <a:buAutoNum type="alphaLcParenR"/>
            </a:pPr>
            <a:r>
              <a:rPr lang="en-US" sz="1800" dirty="0"/>
              <a:t>Proxemic </a:t>
            </a:r>
          </a:p>
          <a:p>
            <a:pPr marL="342900" indent="-342900">
              <a:lnSpc>
                <a:spcPct val="150000"/>
              </a:lnSpc>
              <a:buAutoNum type="alphaLcParenR"/>
            </a:pPr>
            <a:r>
              <a:rPr lang="en-US" sz="1800" dirty="0"/>
              <a:t>Probability</a:t>
            </a:r>
          </a:p>
          <a:p>
            <a:pPr marL="342900" indent="-342900">
              <a:lnSpc>
                <a:spcPct val="150000"/>
              </a:lnSpc>
              <a:buAutoNum type="alphaLcParenR"/>
            </a:pPr>
            <a:r>
              <a:rPr lang="en-US" sz="1800" dirty="0"/>
              <a:t>Pedestrian</a:t>
            </a:r>
          </a:p>
        </p:txBody>
      </p:sp>
    </p:spTree>
    <p:extLst>
      <p:ext uri="{BB962C8B-B14F-4D97-AF65-F5344CB8AC3E}">
        <p14:creationId xmlns:p14="http://schemas.microsoft.com/office/powerpoint/2010/main" val="177121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lstStyle/>
          <a:p>
            <a:r>
              <a:rPr lang="en-US" altLang="ko-KR" dirty="0">
                <a:ea typeface="굴림" panose="020B0600000101010101" pitchFamily="50" charset="-127"/>
              </a:rPr>
              <a:t>Review</a:t>
            </a:r>
            <a:endParaRPr lang="ko-KR" altLang="en-US" dirty="0">
              <a:ea typeface="굴림" panose="020B0600000101010101" pitchFamily="50" charset="-127"/>
            </a:endParaRPr>
          </a:p>
        </p:txBody>
      </p:sp>
      <p:sp>
        <p:nvSpPr>
          <p:cNvPr id="2" name="내용 개체 틀 2">
            <a:extLst>
              <a:ext uri="{FF2B5EF4-FFF2-40B4-BE49-F238E27FC236}">
                <a16:creationId xmlns:a16="http://schemas.microsoft.com/office/drawing/2014/main" id="{A7807A40-5DBB-AFCB-C1A2-AE8D7B477164}"/>
              </a:ext>
            </a:extLst>
          </p:cNvPr>
          <p:cNvSpPr txBox="1">
            <a:spLocks/>
          </p:cNvSpPr>
          <p:nvPr/>
        </p:nvSpPr>
        <p:spPr bwMode="auto">
          <a:xfrm>
            <a:off x="228600" y="1515311"/>
            <a:ext cx="8766313" cy="72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a:lnSpc>
                <a:spcPct val="100000"/>
              </a:lnSpc>
            </a:pPr>
            <a:r>
              <a:rPr lang="en-US" altLang="ko-KR" sz="2000" dirty="0"/>
              <a:t>PIE: A Large-Scale Dataset and Models for Pedestrian Intention Estimation and Trajectory Prediction</a:t>
            </a:r>
            <a:endParaRPr lang="en-US" altLang="ko-KR" sz="2000" b="0" strike="noStrike" spc="-1" dirty="0">
              <a:latin typeface="Arial"/>
            </a:endParaRPr>
          </a:p>
        </p:txBody>
      </p:sp>
      <p:pic>
        <p:nvPicPr>
          <p:cNvPr id="3" name="Picture 2">
            <a:extLst>
              <a:ext uri="{FF2B5EF4-FFF2-40B4-BE49-F238E27FC236}">
                <a16:creationId xmlns:a16="http://schemas.microsoft.com/office/drawing/2014/main" id="{2E016BE8-6285-CCC7-3168-D25D6B396DEC}"/>
              </a:ext>
            </a:extLst>
          </p:cNvPr>
          <p:cNvPicPr>
            <a:picLocks noChangeAspect="1"/>
          </p:cNvPicPr>
          <p:nvPr/>
        </p:nvPicPr>
        <p:blipFill>
          <a:blip r:embed="rId3"/>
          <a:stretch>
            <a:fillRect/>
          </a:stretch>
        </p:blipFill>
        <p:spPr>
          <a:xfrm>
            <a:off x="1394515" y="2177061"/>
            <a:ext cx="6434482" cy="3165628"/>
          </a:xfrm>
          <a:prstGeom prst="rect">
            <a:avLst/>
          </a:prstGeom>
        </p:spPr>
      </p:pic>
      <p:sp>
        <p:nvSpPr>
          <p:cNvPr id="4" name="TextBox 3">
            <a:extLst>
              <a:ext uri="{FF2B5EF4-FFF2-40B4-BE49-F238E27FC236}">
                <a16:creationId xmlns:a16="http://schemas.microsoft.com/office/drawing/2014/main" id="{9B4F4834-51CE-4614-012B-22FEB6DE8350}"/>
              </a:ext>
            </a:extLst>
          </p:cNvPr>
          <p:cNvSpPr txBox="1"/>
          <p:nvPr/>
        </p:nvSpPr>
        <p:spPr>
          <a:xfrm>
            <a:off x="498613" y="5342689"/>
            <a:ext cx="8575813" cy="1703030"/>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US" altLang="ko-KR" sz="1800" dirty="0"/>
              <a:t>A large-scale pedestrian intention estimation (PIE) dataset</a:t>
            </a:r>
          </a:p>
          <a:p>
            <a:pPr marL="342900" indent="-342900">
              <a:lnSpc>
                <a:spcPct val="150000"/>
              </a:lnSpc>
              <a:buFont typeface="Wingdings" panose="05000000000000000000" pitchFamily="2" charset="2"/>
              <a:buChar char="ü"/>
            </a:pPr>
            <a:r>
              <a:rPr lang="en-US" altLang="ko-KR" sz="1800" dirty="0"/>
              <a:t>Trajectory prediction algorithm that achieves state-of-the-art performance on PIE and JAAD datasets</a:t>
            </a:r>
          </a:p>
          <a:p>
            <a:pPr>
              <a:lnSpc>
                <a:spcPct val="150000"/>
              </a:lnSpc>
            </a:pPr>
            <a:endParaRPr lang="ko-KR" alt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p:txBody>
          <a:bodyPr/>
          <a:lstStyle/>
          <a:p>
            <a:r>
              <a:rPr lang="en-US" altLang="ko-KR" dirty="0">
                <a:ea typeface="굴림" panose="020B0600000101010101" pitchFamily="50" charset="-127"/>
              </a:rPr>
              <a:t>Thank You</a:t>
            </a:r>
            <a:endParaRPr lang="ko-KR" altLang="en-US" dirty="0">
              <a:ea typeface="굴림" panose="020B0600000101010101" pitchFamily="50" charset="-127"/>
            </a:endParaRPr>
          </a:p>
        </p:txBody>
      </p:sp>
      <p:sp>
        <p:nvSpPr>
          <p:cNvPr id="7171" name="내용 개체 틀 2"/>
          <p:cNvSpPr>
            <a:spLocks noGrp="1"/>
          </p:cNvSpPr>
          <p:nvPr>
            <p:ph idx="1"/>
          </p:nvPr>
        </p:nvSpPr>
        <p:spPr>
          <a:xfrm>
            <a:off x="3067706" y="3429000"/>
            <a:ext cx="3257419" cy="1906138"/>
          </a:xfrm>
        </p:spPr>
        <p:txBody>
          <a:bodyPr/>
          <a:lstStyle/>
          <a:p>
            <a:pPr marL="0" indent="0" algn="ctr">
              <a:buNone/>
            </a:pPr>
            <a:r>
              <a:rPr lang="en-US" altLang="ko-KR" sz="4000" dirty="0">
                <a:ea typeface="굴림" panose="020B0600000101010101" pitchFamily="50" charset="-127"/>
              </a:rPr>
              <a:t>Thank You</a:t>
            </a:r>
            <a:endParaRPr lang="ko-KR" altLang="en-US" sz="4000" dirty="0">
              <a:ea typeface="굴림" panose="020B0600000101010101" pitchFamily="50" charset="-127"/>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lstStyle/>
          <a:p>
            <a:r>
              <a:rPr lang="en-US" altLang="ko-KR" dirty="0">
                <a:ea typeface="굴림" panose="020B0600000101010101" pitchFamily="50" charset="-127"/>
              </a:rPr>
              <a:t>Background</a:t>
            </a:r>
            <a:endParaRPr lang="ko-KR" altLang="en-US" dirty="0">
              <a:ea typeface="굴림" panose="020B0600000101010101" pitchFamily="50" charset="-127"/>
            </a:endParaRPr>
          </a:p>
        </p:txBody>
      </p:sp>
      <p:sp>
        <p:nvSpPr>
          <p:cNvPr id="8" name="TextBox 7">
            <a:extLst>
              <a:ext uri="{FF2B5EF4-FFF2-40B4-BE49-F238E27FC236}">
                <a16:creationId xmlns:a16="http://schemas.microsoft.com/office/drawing/2014/main" id="{287BEB4B-202D-2F48-708A-8118830EB90F}"/>
              </a:ext>
            </a:extLst>
          </p:cNvPr>
          <p:cNvSpPr txBox="1"/>
          <p:nvPr/>
        </p:nvSpPr>
        <p:spPr>
          <a:xfrm>
            <a:off x="419100" y="1402342"/>
            <a:ext cx="8610773" cy="461151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a:t>Technological advancements make </a:t>
            </a:r>
            <a:r>
              <a:rPr lang="en-US" sz="1800" u="sng" dirty="0"/>
              <a:t>human-robot collaborations </a:t>
            </a:r>
            <a:r>
              <a:rPr lang="en-US" sz="1800" dirty="0"/>
              <a:t>increasingly important</a:t>
            </a:r>
          </a:p>
          <a:p>
            <a:pPr marL="285750" indent="-285750">
              <a:lnSpc>
                <a:spcPct val="150000"/>
              </a:lnSpc>
              <a:buFont typeface="Arial" panose="020B0604020202020204" pitchFamily="34" charset="0"/>
              <a:buChar char="•"/>
            </a:pPr>
            <a:endParaRPr lang="en-US" sz="1800" dirty="0"/>
          </a:p>
          <a:p>
            <a:pPr marL="285750" indent="-285750">
              <a:lnSpc>
                <a:spcPct val="150000"/>
              </a:lnSpc>
              <a:buFont typeface="Arial" panose="020B0604020202020204" pitchFamily="34" charset="0"/>
              <a:buChar char="•"/>
            </a:pPr>
            <a:endParaRPr lang="en-US" sz="1800" dirty="0"/>
          </a:p>
          <a:p>
            <a:pPr marL="285750" indent="-285750">
              <a:lnSpc>
                <a:spcPct val="150000"/>
              </a:lnSpc>
              <a:buFont typeface="Arial" panose="020B0604020202020204" pitchFamily="34" charset="0"/>
              <a:buChar char="•"/>
            </a:pPr>
            <a:endParaRPr lang="en-US" sz="1800" dirty="0"/>
          </a:p>
          <a:p>
            <a:pPr marL="285750" indent="-285750">
              <a:lnSpc>
                <a:spcPct val="150000"/>
              </a:lnSpc>
              <a:buFont typeface="Arial" panose="020B0604020202020204" pitchFamily="34" charset="0"/>
              <a:buChar char="•"/>
            </a:pPr>
            <a:endParaRPr lang="en-US" sz="1800" dirty="0"/>
          </a:p>
          <a:p>
            <a:pPr marL="285750" indent="-285750">
              <a:lnSpc>
                <a:spcPct val="150000"/>
              </a:lnSpc>
              <a:buFont typeface="Arial" panose="020B0604020202020204" pitchFamily="34" charset="0"/>
              <a:buChar char="•"/>
            </a:pPr>
            <a:endParaRPr lang="en-US" sz="1800" dirty="0"/>
          </a:p>
          <a:p>
            <a:pPr marL="285750" indent="-285750">
              <a:lnSpc>
                <a:spcPct val="150000"/>
              </a:lnSpc>
              <a:buFont typeface="Arial" panose="020B0604020202020204" pitchFamily="34" charset="0"/>
              <a:buChar char="•"/>
            </a:pPr>
            <a:endParaRPr lang="en-US" sz="1800" dirty="0"/>
          </a:p>
          <a:p>
            <a:pPr>
              <a:lnSpc>
                <a:spcPct val="150000"/>
              </a:lnSpc>
            </a:pPr>
            <a:endParaRPr lang="en-US" sz="1800" dirty="0"/>
          </a:p>
          <a:p>
            <a:pPr marL="285750" indent="-285750">
              <a:lnSpc>
                <a:spcPct val="150000"/>
              </a:lnSpc>
              <a:buFont typeface="Arial" panose="020B0604020202020204" pitchFamily="34" charset="0"/>
              <a:buChar char="•"/>
            </a:pPr>
            <a:r>
              <a:rPr lang="en-US" sz="1800" dirty="0"/>
              <a:t>There is a growing interest in “</a:t>
            </a:r>
            <a:r>
              <a:rPr lang="en-US" sz="1800" u="sng" dirty="0"/>
              <a:t>Socially acceptable robot navigation</a:t>
            </a:r>
            <a:r>
              <a:rPr lang="en-US" sz="1800" dirty="0"/>
              <a:t>” in densely crowded area</a:t>
            </a:r>
          </a:p>
        </p:txBody>
      </p:sp>
      <p:pic>
        <p:nvPicPr>
          <p:cNvPr id="7" name="그림 6" descr="의류, 사람, 신발류, 슈트이(가) 표시된 사진&#10;&#10;자동 생성된 설명">
            <a:extLst>
              <a:ext uri="{FF2B5EF4-FFF2-40B4-BE49-F238E27FC236}">
                <a16:creationId xmlns:a16="http://schemas.microsoft.com/office/drawing/2014/main" id="{2ED970D7-582B-3667-5C2B-1F11BD697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279" y="2441532"/>
            <a:ext cx="3318234" cy="2488677"/>
          </a:xfrm>
          <a:prstGeom prst="rect">
            <a:avLst/>
          </a:prstGeom>
        </p:spPr>
      </p:pic>
      <p:pic>
        <p:nvPicPr>
          <p:cNvPr id="9" name="온라인 미디어 8" title="2023 ADEX - Vanguard Going Round">
            <a:hlinkClick r:id="" action="ppaction://media"/>
            <a:extLst>
              <a:ext uri="{FF2B5EF4-FFF2-40B4-BE49-F238E27FC236}">
                <a16:creationId xmlns:a16="http://schemas.microsoft.com/office/drawing/2014/main" id="{DDB56EA0-DD0B-1FCB-261C-AE9D574BDE40}"/>
              </a:ext>
            </a:extLst>
          </p:cNvPr>
          <p:cNvPicPr>
            <a:picLocks noRot="1" noChangeAspect="1"/>
          </p:cNvPicPr>
          <p:nvPr>
            <a:videoFile r:link="rId1"/>
          </p:nvPr>
        </p:nvPicPr>
        <p:blipFill>
          <a:blip r:embed="rId5"/>
          <a:stretch>
            <a:fillRect/>
          </a:stretch>
        </p:blipFill>
        <p:spPr>
          <a:xfrm>
            <a:off x="4338948" y="2441532"/>
            <a:ext cx="4404738" cy="2488677"/>
          </a:xfrm>
          <a:prstGeom prst="rect">
            <a:avLst/>
          </a:prstGeom>
        </p:spPr>
      </p:pic>
    </p:spTree>
    <p:extLst>
      <p:ext uri="{BB962C8B-B14F-4D97-AF65-F5344CB8AC3E}">
        <p14:creationId xmlns:p14="http://schemas.microsoft.com/office/powerpoint/2010/main" val="405845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lstStyle/>
          <a:p>
            <a:r>
              <a:rPr lang="en-US" altLang="ko-KR" sz="3600" dirty="0">
                <a:ea typeface="굴림" panose="020B0600000101010101" pitchFamily="50" charset="-127"/>
              </a:rPr>
              <a:t>Related Works</a:t>
            </a:r>
            <a:endParaRPr lang="ko-KR" altLang="en-US" dirty="0">
              <a:ea typeface="굴림" panose="020B0600000101010101" pitchFamily="50" charset="-127"/>
            </a:endParaRPr>
          </a:p>
        </p:txBody>
      </p:sp>
      <p:sp>
        <p:nvSpPr>
          <p:cNvPr id="8" name="TextBox 7">
            <a:extLst>
              <a:ext uri="{FF2B5EF4-FFF2-40B4-BE49-F238E27FC236}">
                <a16:creationId xmlns:a16="http://schemas.microsoft.com/office/drawing/2014/main" id="{287BEB4B-202D-2F48-708A-8118830EB90F}"/>
              </a:ext>
            </a:extLst>
          </p:cNvPr>
          <p:cNvSpPr txBox="1"/>
          <p:nvPr/>
        </p:nvSpPr>
        <p:spPr>
          <a:xfrm>
            <a:off x="419100" y="5403109"/>
            <a:ext cx="8610773" cy="87203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a:t>Identify perceived emotion of pedestrian as 4 classes (angry, sad, happy, neutral) based on their walking styles</a:t>
            </a:r>
          </a:p>
        </p:txBody>
      </p:sp>
      <p:pic>
        <p:nvPicPr>
          <p:cNvPr id="3" name="그림 2">
            <a:extLst>
              <a:ext uri="{FF2B5EF4-FFF2-40B4-BE49-F238E27FC236}">
                <a16:creationId xmlns:a16="http://schemas.microsoft.com/office/drawing/2014/main" id="{3B7B05E4-32BB-6239-DEFB-FEE728904E50}"/>
              </a:ext>
            </a:extLst>
          </p:cNvPr>
          <p:cNvPicPr>
            <a:picLocks noChangeAspect="1"/>
          </p:cNvPicPr>
          <p:nvPr/>
        </p:nvPicPr>
        <p:blipFill>
          <a:blip r:embed="rId3"/>
          <a:stretch>
            <a:fillRect/>
          </a:stretch>
        </p:blipFill>
        <p:spPr>
          <a:xfrm>
            <a:off x="2756898" y="1988121"/>
            <a:ext cx="3630203" cy="3315948"/>
          </a:xfrm>
          <a:prstGeom prst="rect">
            <a:avLst/>
          </a:prstGeom>
        </p:spPr>
      </p:pic>
      <p:sp>
        <p:nvSpPr>
          <p:cNvPr id="5" name="내용 개체 틀 2">
            <a:extLst>
              <a:ext uri="{FF2B5EF4-FFF2-40B4-BE49-F238E27FC236}">
                <a16:creationId xmlns:a16="http://schemas.microsoft.com/office/drawing/2014/main" id="{DCF824E3-8968-BF57-4179-41B58F50C68C}"/>
              </a:ext>
            </a:extLst>
          </p:cNvPr>
          <p:cNvSpPr txBox="1">
            <a:spLocks/>
          </p:cNvSpPr>
          <p:nvPr/>
        </p:nvSpPr>
        <p:spPr bwMode="auto">
          <a:xfrm>
            <a:off x="263560" y="1373909"/>
            <a:ext cx="8766313" cy="72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marL="285750" indent="-285750">
              <a:lnSpc>
                <a:spcPct val="150000"/>
              </a:lnSpc>
              <a:buFont typeface="Arial" panose="020B0604020202020204" pitchFamily="34" charset="0"/>
              <a:buChar char="•"/>
            </a:pPr>
            <a:r>
              <a:rPr lang="en-US" sz="1800" dirty="0"/>
              <a:t>Emotion prediction using pedestrian pose estimation</a:t>
            </a:r>
          </a:p>
        </p:txBody>
      </p:sp>
      <p:sp>
        <p:nvSpPr>
          <p:cNvPr id="6" name="TextBox 5">
            <a:extLst>
              <a:ext uri="{FF2B5EF4-FFF2-40B4-BE49-F238E27FC236}">
                <a16:creationId xmlns:a16="http://schemas.microsoft.com/office/drawing/2014/main" id="{3E4CAF85-C7D9-91A1-0B14-3DA825722FEE}"/>
              </a:ext>
            </a:extLst>
          </p:cNvPr>
          <p:cNvSpPr txBox="1"/>
          <p:nvPr/>
        </p:nvSpPr>
        <p:spPr>
          <a:xfrm>
            <a:off x="419100" y="6418306"/>
            <a:ext cx="6669857" cy="400110"/>
          </a:xfrm>
          <a:prstGeom prst="rect">
            <a:avLst/>
          </a:prstGeom>
          <a:noFill/>
        </p:spPr>
        <p:txBody>
          <a:bodyPr wrap="square" rtlCol="0">
            <a:spAutoFit/>
          </a:bodyPr>
          <a:lstStyle/>
          <a:p>
            <a:r>
              <a:rPr lang="en-US" sz="1000" dirty="0"/>
              <a:t>Source: T. </a:t>
            </a:r>
            <a:r>
              <a:rPr lang="en-US" sz="1000" dirty="0" err="1"/>
              <a:t>Randhavane</a:t>
            </a:r>
            <a:r>
              <a:rPr lang="en-US" sz="1000" dirty="0"/>
              <a:t>, A. Bera, K. </a:t>
            </a:r>
            <a:r>
              <a:rPr lang="en-US" sz="1000" dirty="0" err="1"/>
              <a:t>Kapsaskis</a:t>
            </a:r>
            <a:r>
              <a:rPr lang="en-US" sz="1000" dirty="0"/>
              <a:t>, U. Bhattacharya, K. Gray, and D. </a:t>
            </a:r>
            <a:r>
              <a:rPr lang="en-US" sz="1000" dirty="0" err="1"/>
              <a:t>Manocha</a:t>
            </a:r>
            <a:r>
              <a:rPr lang="en-US" sz="1000" dirty="0"/>
              <a:t>, “Identifying emotions from walking using affective and deep features,” </a:t>
            </a:r>
            <a:r>
              <a:rPr lang="en-US" sz="1000" dirty="0" err="1"/>
              <a:t>arXiv</a:t>
            </a:r>
            <a:r>
              <a:rPr lang="en-US" sz="1000" dirty="0"/>
              <a:t> preprint arXiv:1906.11884, 2019.</a:t>
            </a:r>
          </a:p>
        </p:txBody>
      </p:sp>
    </p:spTree>
    <p:extLst>
      <p:ext uri="{BB962C8B-B14F-4D97-AF65-F5344CB8AC3E}">
        <p14:creationId xmlns:p14="http://schemas.microsoft.com/office/powerpoint/2010/main" val="185599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lstStyle/>
          <a:p>
            <a:r>
              <a:rPr lang="en-US" altLang="ko-KR" sz="3600" dirty="0">
                <a:ea typeface="굴림" panose="020B0600000101010101" pitchFamily="50" charset="-127"/>
              </a:rPr>
              <a:t>Related Works</a:t>
            </a:r>
            <a:endParaRPr lang="ko-KR" altLang="en-US" dirty="0">
              <a:ea typeface="굴림" panose="020B0600000101010101" pitchFamily="50" charset="-127"/>
            </a:endParaRPr>
          </a:p>
        </p:txBody>
      </p:sp>
      <p:sp>
        <p:nvSpPr>
          <p:cNvPr id="8" name="TextBox 7">
            <a:extLst>
              <a:ext uri="{FF2B5EF4-FFF2-40B4-BE49-F238E27FC236}">
                <a16:creationId xmlns:a16="http://schemas.microsoft.com/office/drawing/2014/main" id="{287BEB4B-202D-2F48-708A-8118830EB90F}"/>
              </a:ext>
            </a:extLst>
          </p:cNvPr>
          <p:cNvSpPr txBox="1"/>
          <p:nvPr/>
        </p:nvSpPr>
        <p:spPr>
          <a:xfrm>
            <a:off x="419100" y="5048073"/>
            <a:ext cx="8610773" cy="87203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a:t>Using a history of observed trajectories and location around pedestrians, predict the future trajectories of pedestrian</a:t>
            </a:r>
          </a:p>
        </p:txBody>
      </p:sp>
      <p:sp>
        <p:nvSpPr>
          <p:cNvPr id="5" name="내용 개체 틀 2">
            <a:extLst>
              <a:ext uri="{FF2B5EF4-FFF2-40B4-BE49-F238E27FC236}">
                <a16:creationId xmlns:a16="http://schemas.microsoft.com/office/drawing/2014/main" id="{DCF824E3-8968-BF57-4179-41B58F50C68C}"/>
              </a:ext>
            </a:extLst>
          </p:cNvPr>
          <p:cNvSpPr txBox="1">
            <a:spLocks/>
          </p:cNvSpPr>
          <p:nvPr/>
        </p:nvSpPr>
        <p:spPr bwMode="auto">
          <a:xfrm>
            <a:off x="263560" y="1373909"/>
            <a:ext cx="8766313" cy="72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marL="285750" indent="-285750">
              <a:lnSpc>
                <a:spcPct val="150000"/>
              </a:lnSpc>
              <a:buFont typeface="Arial" panose="020B0604020202020204" pitchFamily="34" charset="0"/>
              <a:buChar char="•"/>
            </a:pPr>
            <a:r>
              <a:rPr lang="en-US" sz="1800" dirty="0"/>
              <a:t>Intention (trajectory) prediction using past trajectories</a:t>
            </a:r>
          </a:p>
        </p:txBody>
      </p:sp>
      <p:sp>
        <p:nvSpPr>
          <p:cNvPr id="2" name="TextBox 1">
            <a:extLst>
              <a:ext uri="{FF2B5EF4-FFF2-40B4-BE49-F238E27FC236}">
                <a16:creationId xmlns:a16="http://schemas.microsoft.com/office/drawing/2014/main" id="{122CE6DA-BA34-D526-2985-C05F46D3852F}"/>
              </a:ext>
            </a:extLst>
          </p:cNvPr>
          <p:cNvSpPr txBox="1"/>
          <p:nvPr/>
        </p:nvSpPr>
        <p:spPr>
          <a:xfrm>
            <a:off x="442170" y="6267520"/>
            <a:ext cx="7742884" cy="553998"/>
          </a:xfrm>
          <a:prstGeom prst="rect">
            <a:avLst/>
          </a:prstGeom>
          <a:noFill/>
        </p:spPr>
        <p:txBody>
          <a:bodyPr wrap="square" rtlCol="0">
            <a:spAutoFit/>
          </a:bodyPr>
          <a:lstStyle/>
          <a:p>
            <a:r>
              <a:rPr lang="en-US" sz="1000" dirty="0"/>
              <a:t>Source: A. </a:t>
            </a:r>
            <a:r>
              <a:rPr lang="en-US" sz="1000" dirty="0" err="1"/>
              <a:t>Rasouli</a:t>
            </a:r>
            <a:r>
              <a:rPr lang="en-US" sz="1000" dirty="0"/>
              <a:t>, I. </a:t>
            </a:r>
            <a:r>
              <a:rPr lang="en-US" sz="1000" dirty="0" err="1"/>
              <a:t>Kotseruba</a:t>
            </a:r>
            <a:r>
              <a:rPr lang="en-US" sz="1000" dirty="0"/>
              <a:t>, T. </a:t>
            </a:r>
            <a:r>
              <a:rPr lang="en-US" sz="1000" dirty="0" err="1"/>
              <a:t>Kunic</a:t>
            </a:r>
            <a:r>
              <a:rPr lang="en-US" sz="1000" dirty="0"/>
              <a:t>, and J. K. </a:t>
            </a:r>
            <a:r>
              <a:rPr lang="en-US" sz="1000" dirty="0" err="1"/>
              <a:t>Tsotsos</a:t>
            </a:r>
            <a:r>
              <a:rPr lang="en-US" sz="1000" dirty="0"/>
              <a:t>, “Pie: A large-scale dataset and models for pedestrian intention estimation and trajectory prediction,” in Proceedings of the IEEE International Conference on Computer Vision, 2019, pp. 6262–6271.</a:t>
            </a:r>
          </a:p>
        </p:txBody>
      </p:sp>
      <p:pic>
        <p:nvPicPr>
          <p:cNvPr id="9" name="그림 8">
            <a:extLst>
              <a:ext uri="{FF2B5EF4-FFF2-40B4-BE49-F238E27FC236}">
                <a16:creationId xmlns:a16="http://schemas.microsoft.com/office/drawing/2014/main" id="{A5BE76DC-F0D3-7B69-36C4-E9B241FC5387}"/>
              </a:ext>
            </a:extLst>
          </p:cNvPr>
          <p:cNvPicPr>
            <a:picLocks noChangeAspect="1"/>
          </p:cNvPicPr>
          <p:nvPr/>
        </p:nvPicPr>
        <p:blipFill>
          <a:blip r:embed="rId3"/>
          <a:stretch>
            <a:fillRect/>
          </a:stretch>
        </p:blipFill>
        <p:spPr>
          <a:xfrm>
            <a:off x="1877633" y="1894712"/>
            <a:ext cx="5117055" cy="3068575"/>
          </a:xfrm>
          <a:prstGeom prst="rect">
            <a:avLst/>
          </a:prstGeom>
        </p:spPr>
      </p:pic>
    </p:spTree>
    <p:extLst>
      <p:ext uri="{BB962C8B-B14F-4D97-AF65-F5344CB8AC3E}">
        <p14:creationId xmlns:p14="http://schemas.microsoft.com/office/powerpoint/2010/main" val="1841205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lstStyle/>
          <a:p>
            <a:r>
              <a:rPr lang="en-US" altLang="ko-KR" sz="3600" dirty="0">
                <a:ea typeface="굴림" panose="020B0600000101010101" pitchFamily="50" charset="-127"/>
              </a:rPr>
              <a:t>Related Works</a:t>
            </a:r>
            <a:endParaRPr lang="ko-KR" altLang="en-US" dirty="0">
              <a:ea typeface="굴림" panose="020B0600000101010101" pitchFamily="50" charset="-127"/>
            </a:endParaRPr>
          </a:p>
        </p:txBody>
      </p:sp>
      <p:sp>
        <p:nvSpPr>
          <p:cNvPr id="8" name="TextBox 7">
            <a:extLst>
              <a:ext uri="{FF2B5EF4-FFF2-40B4-BE49-F238E27FC236}">
                <a16:creationId xmlns:a16="http://schemas.microsoft.com/office/drawing/2014/main" id="{287BEB4B-202D-2F48-708A-8118830EB90F}"/>
              </a:ext>
            </a:extLst>
          </p:cNvPr>
          <p:cNvSpPr txBox="1"/>
          <p:nvPr/>
        </p:nvSpPr>
        <p:spPr>
          <a:xfrm>
            <a:off x="419100" y="5048073"/>
            <a:ext cx="8610773" cy="87203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a:t>To avoid discomforting pedestrians, robot maintains proper “</a:t>
            </a:r>
            <a:r>
              <a:rPr lang="en-US" sz="1800" u="sng" dirty="0"/>
              <a:t>comfort space</a:t>
            </a:r>
            <a:r>
              <a:rPr lang="en-US" sz="1800" dirty="0"/>
              <a:t>” with the pedestrians depending on their emotions</a:t>
            </a:r>
          </a:p>
        </p:txBody>
      </p:sp>
      <p:sp>
        <p:nvSpPr>
          <p:cNvPr id="5" name="내용 개체 틀 2">
            <a:extLst>
              <a:ext uri="{FF2B5EF4-FFF2-40B4-BE49-F238E27FC236}">
                <a16:creationId xmlns:a16="http://schemas.microsoft.com/office/drawing/2014/main" id="{DCF824E3-8968-BF57-4179-41B58F50C68C}"/>
              </a:ext>
            </a:extLst>
          </p:cNvPr>
          <p:cNvSpPr txBox="1">
            <a:spLocks/>
          </p:cNvSpPr>
          <p:nvPr/>
        </p:nvSpPr>
        <p:spPr bwMode="auto">
          <a:xfrm>
            <a:off x="263560" y="1373909"/>
            <a:ext cx="8766313" cy="72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marL="285750" indent="-285750">
              <a:lnSpc>
                <a:spcPct val="150000"/>
              </a:lnSpc>
              <a:buFont typeface="Arial" panose="020B0604020202020204" pitchFamily="34" charset="0"/>
              <a:buChar char="•"/>
            </a:pPr>
            <a:r>
              <a:rPr lang="en-US" sz="1800" dirty="0"/>
              <a:t>Proxemic constraints modeling</a:t>
            </a:r>
          </a:p>
        </p:txBody>
      </p:sp>
      <p:sp>
        <p:nvSpPr>
          <p:cNvPr id="2" name="TextBox 1">
            <a:extLst>
              <a:ext uri="{FF2B5EF4-FFF2-40B4-BE49-F238E27FC236}">
                <a16:creationId xmlns:a16="http://schemas.microsoft.com/office/drawing/2014/main" id="{122CE6DA-BA34-D526-2985-C05F46D3852F}"/>
              </a:ext>
            </a:extLst>
          </p:cNvPr>
          <p:cNvSpPr txBox="1"/>
          <p:nvPr/>
        </p:nvSpPr>
        <p:spPr>
          <a:xfrm>
            <a:off x="442170" y="6267520"/>
            <a:ext cx="7742884" cy="553998"/>
          </a:xfrm>
          <a:prstGeom prst="rect">
            <a:avLst/>
          </a:prstGeom>
          <a:noFill/>
        </p:spPr>
        <p:txBody>
          <a:bodyPr wrap="square" rtlCol="0">
            <a:spAutoFit/>
          </a:bodyPr>
          <a:lstStyle/>
          <a:p>
            <a:r>
              <a:rPr lang="en-US" sz="1000" dirty="0"/>
              <a:t>Source: A. Bera, T. </a:t>
            </a:r>
            <a:r>
              <a:rPr lang="en-US" sz="1000" dirty="0" err="1"/>
              <a:t>Randhavane</a:t>
            </a:r>
            <a:r>
              <a:rPr lang="en-US" sz="1000" dirty="0"/>
              <a:t>, and D. </a:t>
            </a:r>
            <a:r>
              <a:rPr lang="en-US" sz="1000" dirty="0" err="1"/>
              <a:t>Manocha</a:t>
            </a:r>
            <a:r>
              <a:rPr lang="en-US" sz="1000" dirty="0"/>
              <a:t>, “The emotionally </a:t>
            </a:r>
            <a:r>
              <a:rPr lang="en-US" sz="1000" dirty="0" err="1"/>
              <a:t>intelligent</a:t>
            </a:r>
            <a:r>
              <a:rPr lang="en-US" sz="1000" dirty="0"/>
              <a:t> robot: Improving socially-aware human prediction in crowded environments,” in Proceedings of the IEEE Conference on Computer Vision and Pattern Recognition Workshops, 2019.</a:t>
            </a:r>
          </a:p>
        </p:txBody>
      </p:sp>
      <p:pic>
        <p:nvPicPr>
          <p:cNvPr id="1026" name="Picture 2" descr="undefined">
            <a:extLst>
              <a:ext uri="{FF2B5EF4-FFF2-40B4-BE49-F238E27FC236}">
                <a16:creationId xmlns:a16="http://schemas.microsoft.com/office/drawing/2014/main" id="{B6B262A9-2F8C-246E-ACDB-417D1E9312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2572" y="2016963"/>
            <a:ext cx="3031110" cy="3031110"/>
          </a:xfrm>
          <a:prstGeom prst="rect">
            <a:avLst/>
          </a:prstGeom>
          <a:noFill/>
          <a:extLst>
            <a:ext uri="{909E8E84-426E-40DD-AFC4-6F175D3DCCD1}">
              <a14:hiddenFill xmlns:a14="http://schemas.microsoft.com/office/drawing/2010/main">
                <a:solidFill>
                  <a:srgbClr val="FFFFFF"/>
                </a:solidFill>
              </a14:hiddenFill>
            </a:ext>
          </a:extLst>
        </p:spPr>
      </p:pic>
      <p:pic>
        <p:nvPicPr>
          <p:cNvPr id="4" name="그림 3">
            <a:extLst>
              <a:ext uri="{FF2B5EF4-FFF2-40B4-BE49-F238E27FC236}">
                <a16:creationId xmlns:a16="http://schemas.microsoft.com/office/drawing/2014/main" id="{9DD4645B-655F-D6F9-B296-1E4B32106888}"/>
              </a:ext>
            </a:extLst>
          </p:cNvPr>
          <p:cNvPicPr>
            <a:picLocks noChangeAspect="1"/>
          </p:cNvPicPr>
          <p:nvPr/>
        </p:nvPicPr>
        <p:blipFill>
          <a:blip r:embed="rId4"/>
          <a:stretch>
            <a:fillRect/>
          </a:stretch>
        </p:blipFill>
        <p:spPr>
          <a:xfrm>
            <a:off x="476012" y="2094902"/>
            <a:ext cx="5130369" cy="2605758"/>
          </a:xfrm>
          <a:prstGeom prst="rect">
            <a:avLst/>
          </a:prstGeom>
        </p:spPr>
      </p:pic>
    </p:spTree>
    <p:extLst>
      <p:ext uri="{BB962C8B-B14F-4D97-AF65-F5344CB8AC3E}">
        <p14:creationId xmlns:p14="http://schemas.microsoft.com/office/powerpoint/2010/main" val="3678417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lstStyle/>
          <a:p>
            <a:r>
              <a:rPr lang="en-US" altLang="ko-KR" dirty="0">
                <a:ea typeface="굴림" panose="020B0600000101010101" pitchFamily="50" charset="-127"/>
              </a:rPr>
              <a:t>Overview</a:t>
            </a:r>
            <a:endParaRPr lang="ko-KR" altLang="en-US" dirty="0">
              <a:ea typeface="굴림" panose="020B0600000101010101" pitchFamily="50" charset="-127"/>
            </a:endParaRPr>
          </a:p>
        </p:txBody>
      </p:sp>
      <p:pic>
        <p:nvPicPr>
          <p:cNvPr id="4" name="그림 3">
            <a:extLst>
              <a:ext uri="{FF2B5EF4-FFF2-40B4-BE49-F238E27FC236}">
                <a16:creationId xmlns:a16="http://schemas.microsoft.com/office/drawing/2014/main" id="{3EC3B7D6-64E5-A2A9-FC64-D2A83B521724}"/>
              </a:ext>
            </a:extLst>
          </p:cNvPr>
          <p:cNvPicPr>
            <a:picLocks noChangeAspect="1"/>
          </p:cNvPicPr>
          <p:nvPr/>
        </p:nvPicPr>
        <p:blipFill>
          <a:blip r:embed="rId3"/>
          <a:stretch>
            <a:fillRect/>
          </a:stretch>
        </p:blipFill>
        <p:spPr>
          <a:xfrm>
            <a:off x="444500" y="4132663"/>
            <a:ext cx="3701795" cy="2168017"/>
          </a:xfrm>
          <a:prstGeom prst="rect">
            <a:avLst/>
          </a:prstGeom>
        </p:spPr>
      </p:pic>
      <p:pic>
        <p:nvPicPr>
          <p:cNvPr id="10" name="그림 9">
            <a:extLst>
              <a:ext uri="{FF2B5EF4-FFF2-40B4-BE49-F238E27FC236}">
                <a16:creationId xmlns:a16="http://schemas.microsoft.com/office/drawing/2014/main" id="{4FE82C34-D67B-8D3C-1FFF-82165CD0B49B}"/>
              </a:ext>
            </a:extLst>
          </p:cNvPr>
          <p:cNvPicPr>
            <a:picLocks noChangeAspect="1"/>
          </p:cNvPicPr>
          <p:nvPr/>
        </p:nvPicPr>
        <p:blipFill>
          <a:blip r:embed="rId4"/>
          <a:stretch>
            <a:fillRect/>
          </a:stretch>
        </p:blipFill>
        <p:spPr>
          <a:xfrm>
            <a:off x="5023107" y="4093282"/>
            <a:ext cx="3676393" cy="2206650"/>
          </a:xfrm>
          <a:prstGeom prst="rect">
            <a:avLst/>
          </a:prstGeom>
        </p:spPr>
      </p:pic>
      <p:sp>
        <p:nvSpPr>
          <p:cNvPr id="11" name="직사각형 10">
            <a:extLst>
              <a:ext uri="{FF2B5EF4-FFF2-40B4-BE49-F238E27FC236}">
                <a16:creationId xmlns:a16="http://schemas.microsoft.com/office/drawing/2014/main" id="{8A3F8A4B-9C17-09A8-13B1-46C9CE589217}"/>
              </a:ext>
            </a:extLst>
          </p:cNvPr>
          <p:cNvSpPr/>
          <p:nvPr/>
        </p:nvSpPr>
        <p:spPr bwMode="auto">
          <a:xfrm>
            <a:off x="1023592" y="2060720"/>
            <a:ext cx="7096815" cy="369332"/>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r>
              <a:rPr lang="en-US" sz="1800" dirty="0"/>
              <a:t>Emotion prediction + Intention prediction + Proxemic modeling</a:t>
            </a:r>
          </a:p>
        </p:txBody>
      </p:sp>
      <p:sp>
        <p:nvSpPr>
          <p:cNvPr id="14" name="직사각형 13">
            <a:extLst>
              <a:ext uri="{FF2B5EF4-FFF2-40B4-BE49-F238E27FC236}">
                <a16:creationId xmlns:a16="http://schemas.microsoft.com/office/drawing/2014/main" id="{977F2C64-BBF3-F5CF-78DE-6812230DEFA3}"/>
              </a:ext>
            </a:extLst>
          </p:cNvPr>
          <p:cNvSpPr/>
          <p:nvPr/>
        </p:nvSpPr>
        <p:spPr bwMode="auto">
          <a:xfrm>
            <a:off x="2799720" y="3243345"/>
            <a:ext cx="3544560" cy="369332"/>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r>
              <a:rPr lang="en-US" sz="1800" dirty="0"/>
              <a:t>Socially-acceptable navigation</a:t>
            </a:r>
          </a:p>
        </p:txBody>
      </p:sp>
      <p:sp>
        <p:nvSpPr>
          <p:cNvPr id="15" name="화살표: 아래쪽 14">
            <a:extLst>
              <a:ext uri="{FF2B5EF4-FFF2-40B4-BE49-F238E27FC236}">
                <a16:creationId xmlns:a16="http://schemas.microsoft.com/office/drawing/2014/main" id="{FAEE4ECE-B303-E892-18F8-3277030747F2}"/>
              </a:ext>
            </a:extLst>
          </p:cNvPr>
          <p:cNvSpPr/>
          <p:nvPr/>
        </p:nvSpPr>
        <p:spPr bwMode="auto">
          <a:xfrm>
            <a:off x="4444737" y="2651819"/>
            <a:ext cx="254523" cy="456535"/>
          </a:xfrm>
          <a:prstGeom prst="downArrow">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6" name="내용 개체 틀 2">
            <a:extLst>
              <a:ext uri="{FF2B5EF4-FFF2-40B4-BE49-F238E27FC236}">
                <a16:creationId xmlns:a16="http://schemas.microsoft.com/office/drawing/2014/main" id="{BC059B20-383E-E521-EB14-0150ADC3384B}"/>
              </a:ext>
            </a:extLst>
          </p:cNvPr>
          <p:cNvSpPr txBox="1">
            <a:spLocks/>
          </p:cNvSpPr>
          <p:nvPr/>
        </p:nvSpPr>
        <p:spPr bwMode="auto">
          <a:xfrm>
            <a:off x="263560" y="1373909"/>
            <a:ext cx="8766313" cy="72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marL="285750" indent="-285750">
              <a:lnSpc>
                <a:spcPct val="150000"/>
              </a:lnSpc>
              <a:buFont typeface="Arial" panose="020B0604020202020204" pitchFamily="34" charset="0"/>
              <a:buChar char="•"/>
            </a:pPr>
            <a:r>
              <a:rPr lang="en-US" sz="2000" dirty="0" err="1"/>
              <a:t>EWareNet</a:t>
            </a:r>
            <a:endParaRPr lang="en-US" sz="2000" dirty="0"/>
          </a:p>
        </p:txBody>
      </p:sp>
    </p:spTree>
    <p:extLst>
      <p:ext uri="{BB962C8B-B14F-4D97-AF65-F5344CB8AC3E}">
        <p14:creationId xmlns:p14="http://schemas.microsoft.com/office/powerpoint/2010/main" val="4260234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a:extLst>
              <a:ext uri="{FF2B5EF4-FFF2-40B4-BE49-F238E27FC236}">
                <a16:creationId xmlns:a16="http://schemas.microsoft.com/office/drawing/2014/main" id="{EECB51FD-305A-04CF-4578-413A8E775647}"/>
              </a:ext>
            </a:extLst>
          </p:cNvPr>
          <p:cNvSpPr/>
          <p:nvPr/>
        </p:nvSpPr>
        <p:spPr bwMode="auto">
          <a:xfrm>
            <a:off x="233708" y="3873379"/>
            <a:ext cx="1591808" cy="1323439"/>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2000" dirty="0">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11" name="직사각형 10">
            <a:extLst>
              <a:ext uri="{FF2B5EF4-FFF2-40B4-BE49-F238E27FC236}">
                <a16:creationId xmlns:a16="http://schemas.microsoft.com/office/drawing/2014/main" id="{FCEA1987-9CAE-27A5-F781-AD62ECD321A4}"/>
              </a:ext>
            </a:extLst>
          </p:cNvPr>
          <p:cNvSpPr/>
          <p:nvPr/>
        </p:nvSpPr>
        <p:spPr bwMode="auto">
          <a:xfrm>
            <a:off x="326404" y="3986611"/>
            <a:ext cx="1591808" cy="1323439"/>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2000" dirty="0">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5122" name="제목 1"/>
          <p:cNvSpPr>
            <a:spLocks noGrp="1"/>
          </p:cNvSpPr>
          <p:nvPr>
            <p:ph type="title"/>
          </p:nvPr>
        </p:nvSpPr>
        <p:spPr/>
        <p:txBody>
          <a:bodyPr/>
          <a:lstStyle/>
          <a:p>
            <a:r>
              <a:rPr lang="en-US" altLang="ko-KR" dirty="0">
                <a:ea typeface="굴림" panose="020B0600000101010101" pitchFamily="50" charset="-127"/>
              </a:rPr>
              <a:t>Method</a:t>
            </a:r>
            <a:endParaRPr lang="ko-KR" altLang="en-US" dirty="0">
              <a:ea typeface="굴림" panose="020B0600000101010101" pitchFamily="50" charset="-127"/>
            </a:endParaRPr>
          </a:p>
        </p:txBody>
      </p:sp>
      <p:sp>
        <p:nvSpPr>
          <p:cNvPr id="2" name="내용 개체 틀 2">
            <a:extLst>
              <a:ext uri="{FF2B5EF4-FFF2-40B4-BE49-F238E27FC236}">
                <a16:creationId xmlns:a16="http://schemas.microsoft.com/office/drawing/2014/main" id="{A7807A40-5DBB-AFCB-C1A2-AE8D7B477164}"/>
              </a:ext>
            </a:extLst>
          </p:cNvPr>
          <p:cNvSpPr txBox="1">
            <a:spLocks/>
          </p:cNvSpPr>
          <p:nvPr/>
        </p:nvSpPr>
        <p:spPr bwMode="auto">
          <a:xfrm>
            <a:off x="419100" y="1515311"/>
            <a:ext cx="7495674" cy="72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a:defRPr/>
            </a:pPr>
            <a:r>
              <a:rPr lang="en-US" altLang="ko-KR" sz="2000" kern="0" dirty="0">
                <a:ea typeface="굴림" panose="020B0600000101010101" pitchFamily="50" charset="-127"/>
              </a:rPr>
              <a:t>Pedestrian Pose Extraction</a:t>
            </a:r>
          </a:p>
          <a:p>
            <a:pPr>
              <a:defRPr/>
            </a:pPr>
            <a:endParaRPr lang="ko-KR" altLang="en-US" kern="0" dirty="0">
              <a:ea typeface="굴림" panose="020B0600000101010101" pitchFamily="50" charset="-127"/>
            </a:endParaRPr>
          </a:p>
        </p:txBody>
      </p:sp>
      <p:pic>
        <p:nvPicPr>
          <p:cNvPr id="4" name="그림 3">
            <a:extLst>
              <a:ext uri="{FF2B5EF4-FFF2-40B4-BE49-F238E27FC236}">
                <a16:creationId xmlns:a16="http://schemas.microsoft.com/office/drawing/2014/main" id="{AD4D763E-29A8-5A92-63D3-55FAD8A2800F}"/>
              </a:ext>
            </a:extLst>
          </p:cNvPr>
          <p:cNvPicPr>
            <a:picLocks noChangeAspect="1"/>
          </p:cNvPicPr>
          <p:nvPr/>
        </p:nvPicPr>
        <p:blipFill>
          <a:blip r:embed="rId3"/>
          <a:stretch>
            <a:fillRect/>
          </a:stretch>
        </p:blipFill>
        <p:spPr>
          <a:xfrm>
            <a:off x="5932049" y="3918842"/>
            <a:ext cx="3111216" cy="1594661"/>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8FC02D6B-2020-278E-CAAD-5A4E83219845}"/>
                  </a:ext>
                </a:extLst>
              </p:cNvPr>
              <p:cNvSpPr txBox="1"/>
              <p:nvPr/>
            </p:nvSpPr>
            <p:spPr>
              <a:xfrm>
                <a:off x="533227" y="1798893"/>
                <a:ext cx="8610773" cy="131728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b="0" dirty="0"/>
                  <a:t>RGB-D cam -&gt; Structure-Aware </a:t>
                </a:r>
                <a:r>
                  <a:rPr lang="en-US" sz="1800" b="0" dirty="0" err="1"/>
                  <a:t>PoseNet</a:t>
                </a:r>
                <a:r>
                  <a:rPr lang="en-US" sz="1800" b="0" dirty="0"/>
                  <a:t> -&gt; Temporal </a:t>
                </a:r>
                <a:r>
                  <a:rPr lang="en-US" sz="1800" b="0" dirty="0" err="1"/>
                  <a:t>PoseNet</a:t>
                </a:r>
                <a:r>
                  <a:rPr lang="en-US" sz="1800" b="0" dirty="0"/>
                  <a:t> -&gt; Pose</a:t>
                </a:r>
              </a:p>
              <a:p>
                <a:pPr marL="285750" indent="-285750">
                  <a:lnSpc>
                    <a:spcPct val="150000"/>
                  </a:lnSpc>
                  <a:buFont typeface="Arial" panose="020B0604020202020204" pitchFamily="34" charset="0"/>
                  <a:buChar char="•"/>
                </a:pPr>
                <a:r>
                  <a:rPr lang="en-US" sz="1800" b="0" dirty="0"/>
                  <a:t>Extract 16 skeletal joints (gait) for every pedestrian from video</a:t>
                </a:r>
              </a:p>
              <a:p>
                <a:pPr marL="285750" indent="-285750">
                  <a:lnSpc>
                    <a:spcPct val="150000"/>
                  </a:lnSpc>
                  <a:buFont typeface="Arial" panose="020B0604020202020204" pitchFamily="34" charset="0"/>
                  <a:buChar char="•"/>
                </a:pPr>
                <a:r>
                  <a:rPr lang="en-US" sz="1800" b="0" dirty="0"/>
                  <a:t>Represent pedestrian </a:t>
                </a:r>
                <a14:m>
                  <m:oMath xmlns:m="http://schemas.openxmlformats.org/officeDocument/2006/math">
                    <m:r>
                      <a:rPr lang="en-US" sz="1800" b="0" i="1" smtClean="0">
                        <a:latin typeface="Cambria Math" panose="02040503050406030204" pitchFamily="18" charset="0"/>
                      </a:rPr>
                      <m:t>𝑖</m:t>
                    </m:r>
                  </m:oMath>
                </a14:m>
                <a:r>
                  <a:rPr lang="en-US" sz="1800" b="0" dirty="0"/>
                  <a:t>’s gait at time </a:t>
                </a:r>
                <a14:m>
                  <m:oMath xmlns:m="http://schemas.openxmlformats.org/officeDocument/2006/math">
                    <m:r>
                      <a:rPr lang="en-US" sz="1800" b="0" i="1" smtClean="0">
                        <a:latin typeface="Cambria Math" panose="02040503050406030204" pitchFamily="18" charset="0"/>
                      </a:rPr>
                      <m:t>𝑡</m:t>
                    </m:r>
                  </m:oMath>
                </a14:m>
                <a:r>
                  <a:rPr lang="en-US" sz="1800" b="0" dirty="0"/>
                  <a:t> as </a:t>
                </a:r>
                <a14:m>
                  <m:oMath xmlns:m="http://schemas.openxmlformats.org/officeDocument/2006/math">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𝐺</m:t>
                        </m:r>
                      </m:e>
                      <m:sub>
                        <m:r>
                          <a:rPr lang="en-US" sz="1800" b="0" i="1" dirty="0" smtClean="0">
                            <a:latin typeface="Cambria Math" panose="02040503050406030204" pitchFamily="18" charset="0"/>
                          </a:rPr>
                          <m:t>𝑖</m:t>
                        </m:r>
                        <m:r>
                          <a:rPr lang="en-US" sz="1800" b="0" i="1" dirty="0" smtClean="0">
                            <a:latin typeface="Cambria Math" panose="02040503050406030204" pitchFamily="18" charset="0"/>
                          </a:rPr>
                          <m:t>, </m:t>
                        </m:r>
                        <m:r>
                          <a:rPr lang="en-US" sz="1800" b="0" i="1" dirty="0" smtClean="0">
                            <a:latin typeface="Cambria Math" panose="02040503050406030204" pitchFamily="18" charset="0"/>
                          </a:rPr>
                          <m:t>𝑡</m:t>
                        </m:r>
                      </m:sub>
                    </m:sSub>
                  </m:oMath>
                </a14:m>
                <a:endParaRPr lang="en-US" sz="1800" b="0" dirty="0"/>
              </a:p>
            </p:txBody>
          </p:sp>
        </mc:Choice>
        <mc:Fallback>
          <p:sp>
            <p:nvSpPr>
              <p:cNvPr id="9" name="TextBox 8">
                <a:extLst>
                  <a:ext uri="{FF2B5EF4-FFF2-40B4-BE49-F238E27FC236}">
                    <a16:creationId xmlns:a16="http://schemas.microsoft.com/office/drawing/2014/main" id="{8FC02D6B-2020-278E-CAAD-5A4E83219845}"/>
                  </a:ext>
                </a:extLst>
              </p:cNvPr>
              <p:cNvSpPr txBox="1">
                <a:spLocks noRot="1" noChangeAspect="1" noMove="1" noResize="1" noEditPoints="1" noAdjustHandles="1" noChangeArrowheads="1" noChangeShapeType="1" noTextEdit="1"/>
              </p:cNvSpPr>
              <p:nvPr/>
            </p:nvSpPr>
            <p:spPr>
              <a:xfrm>
                <a:off x="533227" y="1798893"/>
                <a:ext cx="8610773" cy="1317284"/>
              </a:xfrm>
              <a:prstGeom prst="rect">
                <a:avLst/>
              </a:prstGeom>
              <a:blipFill>
                <a:blip r:embed="rId4"/>
                <a:stretch>
                  <a:fillRect l="-425" b="-5556"/>
                </a:stretch>
              </a:blipFill>
            </p:spPr>
            <p:txBody>
              <a:bodyPr/>
              <a:lstStyle/>
              <a:p>
                <a:r>
                  <a:rPr lang="ko-KR" altLang="en-US">
                    <a:noFill/>
                  </a:rPr>
                  <a:t> </a:t>
                </a:r>
              </a:p>
            </p:txBody>
          </p:sp>
        </mc:Fallback>
      </mc:AlternateContent>
      <p:sp>
        <p:nvSpPr>
          <p:cNvPr id="10" name="직사각형 9">
            <a:extLst>
              <a:ext uri="{FF2B5EF4-FFF2-40B4-BE49-F238E27FC236}">
                <a16:creationId xmlns:a16="http://schemas.microsoft.com/office/drawing/2014/main" id="{8F0EA2C6-F1E6-0A1A-5C55-9D2B401F9286}"/>
              </a:ext>
            </a:extLst>
          </p:cNvPr>
          <p:cNvSpPr/>
          <p:nvPr/>
        </p:nvSpPr>
        <p:spPr bwMode="auto">
          <a:xfrm>
            <a:off x="419100" y="4099843"/>
            <a:ext cx="1591808" cy="1323439"/>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RGB-D</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Images</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13" name="직사각형 12">
            <a:extLst>
              <a:ext uri="{FF2B5EF4-FFF2-40B4-BE49-F238E27FC236}">
                <a16:creationId xmlns:a16="http://schemas.microsoft.com/office/drawing/2014/main" id="{E6066FC3-7A12-D939-2716-E392DAADE130}"/>
              </a:ext>
            </a:extLst>
          </p:cNvPr>
          <p:cNvSpPr/>
          <p:nvPr/>
        </p:nvSpPr>
        <p:spPr bwMode="auto">
          <a:xfrm>
            <a:off x="3114182" y="4249747"/>
            <a:ext cx="411551" cy="1015663"/>
          </a:xfrm>
          <a:prstGeom prst="rect">
            <a:avLst/>
          </a:prstGeom>
          <a:solidFill>
            <a:srgbClr val="0070C0"/>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A</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P</a:t>
            </a:r>
          </a:p>
        </p:txBody>
      </p:sp>
      <p:sp>
        <p:nvSpPr>
          <p:cNvPr id="14" name="직사각형 13">
            <a:extLst>
              <a:ext uri="{FF2B5EF4-FFF2-40B4-BE49-F238E27FC236}">
                <a16:creationId xmlns:a16="http://schemas.microsoft.com/office/drawing/2014/main" id="{752730DC-0423-F709-527F-9313203BF7D3}"/>
              </a:ext>
            </a:extLst>
          </p:cNvPr>
          <p:cNvSpPr/>
          <p:nvPr/>
        </p:nvSpPr>
        <p:spPr bwMode="auto">
          <a:xfrm>
            <a:off x="4672833" y="4253729"/>
            <a:ext cx="411551" cy="1015663"/>
          </a:xfrm>
          <a:prstGeom prst="rect">
            <a:avLst/>
          </a:prstGeom>
          <a:solidFill>
            <a:srgbClr val="00B0F0"/>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T</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2000" dirty="0">
                <a:latin typeface="Arial" charset="0"/>
              </a:rPr>
              <a:t>P</a:t>
            </a:r>
          </a:p>
        </p:txBody>
      </p:sp>
      <p:sp>
        <p:nvSpPr>
          <p:cNvPr id="15" name="화살표: 오른쪽 14">
            <a:extLst>
              <a:ext uri="{FF2B5EF4-FFF2-40B4-BE49-F238E27FC236}">
                <a16:creationId xmlns:a16="http://schemas.microsoft.com/office/drawing/2014/main" id="{FDD849AC-8D19-843C-8F31-1AA932DDCECA}"/>
              </a:ext>
            </a:extLst>
          </p:cNvPr>
          <p:cNvSpPr/>
          <p:nvPr/>
        </p:nvSpPr>
        <p:spPr bwMode="auto">
          <a:xfrm>
            <a:off x="2214873" y="4664475"/>
            <a:ext cx="631850" cy="233066"/>
          </a:xfrm>
          <a:prstGeom prst="rightArrow">
            <a:avLst/>
          </a:prstGeom>
          <a:solidFill>
            <a:schemeClr val="tx1">
              <a:lumMod val="85000"/>
              <a:lumOff val="15000"/>
            </a:schemeClr>
          </a:solidFill>
          <a:ln w="1905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6" name="화살표: 오른쪽 15">
            <a:extLst>
              <a:ext uri="{FF2B5EF4-FFF2-40B4-BE49-F238E27FC236}">
                <a16:creationId xmlns:a16="http://schemas.microsoft.com/office/drawing/2014/main" id="{BF21608E-448A-34C7-ABAC-ACCAB5B8A445}"/>
              </a:ext>
            </a:extLst>
          </p:cNvPr>
          <p:cNvSpPr/>
          <p:nvPr/>
        </p:nvSpPr>
        <p:spPr bwMode="auto">
          <a:xfrm>
            <a:off x="3770499" y="4664475"/>
            <a:ext cx="631850" cy="233066"/>
          </a:xfrm>
          <a:prstGeom prst="rightArrow">
            <a:avLst/>
          </a:prstGeom>
          <a:solidFill>
            <a:schemeClr val="tx1">
              <a:lumMod val="85000"/>
              <a:lumOff val="15000"/>
            </a:schemeClr>
          </a:solidFill>
          <a:ln w="1905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7" name="화살표: 오른쪽 16">
            <a:extLst>
              <a:ext uri="{FF2B5EF4-FFF2-40B4-BE49-F238E27FC236}">
                <a16:creationId xmlns:a16="http://schemas.microsoft.com/office/drawing/2014/main" id="{8F7430D6-9C00-4FD5-AEFD-059ED2F9F42E}"/>
              </a:ext>
            </a:extLst>
          </p:cNvPr>
          <p:cNvSpPr/>
          <p:nvPr/>
        </p:nvSpPr>
        <p:spPr bwMode="auto">
          <a:xfrm>
            <a:off x="5233524" y="4661766"/>
            <a:ext cx="631850" cy="233066"/>
          </a:xfrm>
          <a:prstGeom prst="rightArrow">
            <a:avLst/>
          </a:prstGeom>
          <a:solidFill>
            <a:schemeClr val="tx1">
              <a:lumMod val="85000"/>
              <a:lumOff val="15000"/>
            </a:schemeClr>
          </a:solidFill>
          <a:ln w="1905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DD83EC5-4E6B-A3F5-24BA-A992CD39D941}"/>
                  </a:ext>
                </a:extLst>
              </p:cNvPr>
              <p:cNvSpPr txBox="1"/>
              <p:nvPr/>
            </p:nvSpPr>
            <p:spPr>
              <a:xfrm>
                <a:off x="7105651" y="5523028"/>
                <a:ext cx="571500" cy="4778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𝐺</m:t>
                          </m:r>
                        </m:e>
                        <m:sub>
                          <m:r>
                            <a:rPr lang="en-US" sz="2400" b="0" i="1" dirty="0" smtClean="0">
                              <a:latin typeface="Cambria Math" panose="02040503050406030204" pitchFamily="18" charset="0"/>
                            </a:rPr>
                            <m:t>𝑖</m:t>
                          </m:r>
                          <m:r>
                            <a:rPr lang="en-US" sz="2400" b="0" i="1" dirty="0" smtClean="0">
                              <a:latin typeface="Cambria Math" panose="02040503050406030204" pitchFamily="18" charset="0"/>
                            </a:rPr>
                            <m:t>, </m:t>
                          </m:r>
                          <m:r>
                            <a:rPr lang="en-US" sz="2400" b="0" i="1" dirty="0" smtClean="0">
                              <a:latin typeface="Cambria Math" panose="02040503050406030204" pitchFamily="18" charset="0"/>
                            </a:rPr>
                            <m:t>𝑡</m:t>
                          </m:r>
                        </m:sub>
                      </m:sSub>
                    </m:oMath>
                  </m:oMathPara>
                </a14:m>
                <a:endParaRPr lang="en-US" dirty="0"/>
              </a:p>
            </p:txBody>
          </p:sp>
        </mc:Choice>
        <mc:Fallback xmlns="">
          <p:sp>
            <p:nvSpPr>
              <p:cNvPr id="19" name="TextBox 18">
                <a:extLst>
                  <a:ext uri="{FF2B5EF4-FFF2-40B4-BE49-F238E27FC236}">
                    <a16:creationId xmlns:a16="http://schemas.microsoft.com/office/drawing/2014/main" id="{DDD83EC5-4E6B-A3F5-24BA-A992CD39D941}"/>
                  </a:ext>
                </a:extLst>
              </p:cNvPr>
              <p:cNvSpPr txBox="1">
                <a:spLocks noRot="1" noChangeAspect="1" noMove="1" noResize="1" noEditPoints="1" noAdjustHandles="1" noChangeArrowheads="1" noChangeShapeType="1" noTextEdit="1"/>
              </p:cNvSpPr>
              <p:nvPr/>
            </p:nvSpPr>
            <p:spPr>
              <a:xfrm>
                <a:off x="7105651" y="5523028"/>
                <a:ext cx="571500" cy="477888"/>
              </a:xfrm>
              <a:prstGeom prst="rect">
                <a:avLst/>
              </a:prstGeom>
              <a:blipFill>
                <a:blip r:embed="rId5"/>
                <a:stretch>
                  <a:fillRect l="-3226" r="-2151" b="-1282"/>
                </a:stretch>
              </a:blipFill>
            </p:spPr>
            <p:txBody>
              <a:bodyPr/>
              <a:lstStyle/>
              <a:p>
                <a:r>
                  <a:rPr lang="en-US">
                    <a:noFill/>
                  </a:rPr>
                  <a:t> </a:t>
                </a:r>
              </a:p>
            </p:txBody>
          </p:sp>
        </mc:Fallback>
      </mc:AlternateContent>
    </p:spTree>
    <p:extLst>
      <p:ext uri="{BB962C8B-B14F-4D97-AF65-F5344CB8AC3E}">
        <p14:creationId xmlns:p14="http://schemas.microsoft.com/office/powerpoint/2010/main" val="847844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lstStyle/>
          <a:p>
            <a:r>
              <a:rPr lang="en-US" altLang="ko-KR" dirty="0">
                <a:ea typeface="굴림" panose="020B0600000101010101" pitchFamily="50" charset="-127"/>
              </a:rPr>
              <a:t>Method</a:t>
            </a:r>
            <a:endParaRPr lang="ko-KR" altLang="en-US" dirty="0">
              <a:ea typeface="굴림" panose="020B0600000101010101" pitchFamily="50" charset="-127"/>
            </a:endParaRPr>
          </a:p>
        </p:txBody>
      </p:sp>
      <p:sp>
        <p:nvSpPr>
          <p:cNvPr id="2" name="내용 개체 틀 2">
            <a:extLst>
              <a:ext uri="{FF2B5EF4-FFF2-40B4-BE49-F238E27FC236}">
                <a16:creationId xmlns:a16="http://schemas.microsoft.com/office/drawing/2014/main" id="{A7807A40-5DBB-AFCB-C1A2-AE8D7B477164}"/>
              </a:ext>
            </a:extLst>
          </p:cNvPr>
          <p:cNvSpPr txBox="1">
            <a:spLocks/>
          </p:cNvSpPr>
          <p:nvPr/>
        </p:nvSpPr>
        <p:spPr bwMode="auto">
          <a:xfrm>
            <a:off x="419100" y="1515311"/>
            <a:ext cx="7495674" cy="72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a:defRPr/>
            </a:pPr>
            <a:r>
              <a:rPr lang="en-US" altLang="ko-KR" sz="2000" kern="0" dirty="0">
                <a:ea typeface="굴림" panose="020B0600000101010101" pitchFamily="50" charset="-127"/>
              </a:rPr>
              <a:t>Pedestrian Intent Prediction</a:t>
            </a:r>
          </a:p>
          <a:p>
            <a:pPr>
              <a:defRPr/>
            </a:pPr>
            <a:endParaRPr lang="ko-KR" altLang="en-US" kern="0" dirty="0">
              <a:ea typeface="굴림" panose="020B0600000101010101" pitchFamily="50" charset="-127"/>
            </a:endParaRPr>
          </a:p>
        </p:txBody>
      </p:sp>
      <p:pic>
        <p:nvPicPr>
          <p:cNvPr id="4" name="그림 3">
            <a:extLst>
              <a:ext uri="{FF2B5EF4-FFF2-40B4-BE49-F238E27FC236}">
                <a16:creationId xmlns:a16="http://schemas.microsoft.com/office/drawing/2014/main" id="{5E5EBD0E-2038-058F-AA10-8A7C065D4C40}"/>
              </a:ext>
            </a:extLst>
          </p:cNvPr>
          <p:cNvPicPr>
            <a:picLocks noChangeAspect="1"/>
          </p:cNvPicPr>
          <p:nvPr/>
        </p:nvPicPr>
        <p:blipFill>
          <a:blip r:embed="rId3"/>
          <a:stretch>
            <a:fillRect/>
          </a:stretch>
        </p:blipFill>
        <p:spPr>
          <a:xfrm>
            <a:off x="685800" y="1879600"/>
            <a:ext cx="7772400" cy="4516551"/>
          </a:xfrm>
          <a:prstGeom prst="rect">
            <a:avLst/>
          </a:prstGeom>
        </p:spPr>
      </p:pic>
    </p:spTree>
    <p:extLst>
      <p:ext uri="{BB962C8B-B14F-4D97-AF65-F5344CB8AC3E}">
        <p14:creationId xmlns:p14="http://schemas.microsoft.com/office/powerpoint/2010/main" val="211498497"/>
      </p:ext>
    </p:extLst>
  </p:cSld>
  <p:clrMapOvr>
    <a:masterClrMapping/>
  </p:clrMapOvr>
</p:sld>
</file>

<file path=ppt/theme/theme1.xml><?xml version="1.0" encoding="utf-8"?>
<a:theme xmlns:a="http://schemas.openxmlformats.org/drawingml/2006/main" name="untitled 1">
  <a:themeElements>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untitled 1">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1" i="0" u="none" strike="noStrike" cap="none" normalizeH="0" baseline="0" smtClean="0">
            <a:ln>
              <a:noFill/>
            </a:ln>
            <a:solidFill>
              <a:schemeClr val="tx1"/>
            </a:solidFill>
            <a:effectLst/>
            <a:latin typeface="Arial" charset="0"/>
          </a:defRPr>
        </a:defPPr>
      </a:lstStyle>
    </a:spDef>
    <a:lnDef>
      <a:spPr bwMode="auto">
        <a:noFill/>
        <a:ln w="38100" cap="flat" cmpd="sng" algn="ctr">
          <a:solidFill>
            <a:schemeClr val="tx1"/>
          </a:solidFill>
          <a:prstDash val="solid"/>
          <a:round/>
          <a:headEnd type="none" w="med" len="med"/>
          <a:tailEnd type="arrow"/>
        </a:ln>
        <a:effectLst/>
      </a:spPr>
      <a:body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22572</TotalTime>
  <Pages>3</Pages>
  <Words>1004</Words>
  <Application>Microsoft Office PowerPoint</Application>
  <PresentationFormat>화면 슬라이드 쇼(4:3)</PresentationFormat>
  <Paragraphs>140</Paragraphs>
  <Slides>20</Slides>
  <Notes>20</Notes>
  <HiddenSlides>0</HiddenSlides>
  <MMClips>1</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20</vt:i4>
      </vt:variant>
    </vt:vector>
  </HeadingPairs>
  <TitlesOfParts>
    <vt:vector size="28" baseType="lpstr">
      <vt:lpstr>Apple SD Gothic Neo</vt:lpstr>
      <vt:lpstr>Arial</vt:lpstr>
      <vt:lpstr>Calibri</vt:lpstr>
      <vt:lpstr>Cambria Math</vt:lpstr>
      <vt:lpstr>Tahoma</vt:lpstr>
      <vt:lpstr>Times New Roman</vt:lpstr>
      <vt:lpstr>Wingdings</vt:lpstr>
      <vt:lpstr>untitled 1</vt:lpstr>
      <vt:lpstr>PowerPoint 프레젠테이션</vt:lpstr>
      <vt:lpstr>Review</vt:lpstr>
      <vt:lpstr>Background</vt:lpstr>
      <vt:lpstr>Related Works</vt:lpstr>
      <vt:lpstr>Related Works</vt:lpstr>
      <vt:lpstr>Related Works</vt:lpstr>
      <vt:lpstr>Overview</vt:lpstr>
      <vt:lpstr>Method</vt:lpstr>
      <vt:lpstr>Method</vt:lpstr>
      <vt:lpstr>Method</vt:lpstr>
      <vt:lpstr>Method</vt:lpstr>
      <vt:lpstr>Method</vt:lpstr>
      <vt:lpstr>Method</vt:lpstr>
      <vt:lpstr>Method</vt:lpstr>
      <vt:lpstr>Method</vt:lpstr>
      <vt:lpstr>Experiment</vt:lpstr>
      <vt:lpstr>Experiment</vt:lpstr>
      <vt:lpstr>Conclusion</vt:lpstr>
      <vt:lpstr>Quiz</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sungeui</dc:creator>
  <cp:lastModifiedBy>Ji Hyeok Kim</cp:lastModifiedBy>
  <cp:revision>1922</cp:revision>
  <cp:lastPrinted>2023-11-13T00:45:16Z</cp:lastPrinted>
  <dcterms:created xsi:type="dcterms:W3CDTF">1998-03-18T13:44:31Z</dcterms:created>
  <dcterms:modified xsi:type="dcterms:W3CDTF">2023-11-21T16:59:26Z</dcterms:modified>
</cp:coreProperties>
</file>