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2" r:id="rId4"/>
    <p:sldId id="261" r:id="rId5"/>
    <p:sldId id="258" r:id="rId6"/>
    <p:sldId id="259" r:id="rId7"/>
    <p:sldId id="270" r:id="rId8"/>
    <p:sldId id="271" r:id="rId9"/>
    <p:sldId id="273" r:id="rId1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332" autoAdjust="0"/>
    <p:restoredTop sz="84323" autoAdjust="0"/>
  </p:normalViewPr>
  <p:slideViewPr>
    <p:cSldViewPr>
      <p:cViewPr varScale="1">
        <p:scale>
          <a:sx n="94" d="100"/>
          <a:sy n="94" d="100"/>
        </p:scale>
        <p:origin x="-3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ko-KR" smtClean="0"/>
              <a:t>2008-10-06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84739-7C37-45DE-BDA0-6274219C9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ko-KR" smtClean="0"/>
              <a:t>2008-10-06</a:t>
            </a:r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15901-7405-4915-99CA-257FF024988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GI</a:t>
            </a:r>
            <a:r>
              <a:rPr lang="ko-KR" altLang="en-US" dirty="0" smtClean="0"/>
              <a:t>에서 가장 많이 사용되는 대표적인 </a:t>
            </a:r>
            <a:r>
              <a:rPr lang="en-US" altLang="ko-KR" dirty="0" smtClean="0"/>
              <a:t>2</a:t>
            </a:r>
            <a:r>
              <a:rPr lang="ko-KR" altLang="en-US" dirty="0" smtClean="0"/>
              <a:t>개의 알고리즘이 </a:t>
            </a:r>
            <a:r>
              <a:rPr lang="en-US" altLang="ko-KR" dirty="0" smtClean="0"/>
              <a:t>RT, Radio</a:t>
            </a:r>
            <a:r>
              <a:rPr lang="ko-KR" altLang="en-US" dirty="0" smtClean="0"/>
              <a:t>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그러나 </a:t>
            </a:r>
            <a:endParaRPr lang="en-US" altLang="ko-KR" dirty="0" smtClean="0"/>
          </a:p>
          <a:p>
            <a:r>
              <a:rPr lang="en-US" altLang="ko-KR" dirty="0" smtClean="0"/>
              <a:t>RT</a:t>
            </a:r>
            <a:r>
              <a:rPr lang="ko-KR" altLang="en-US" dirty="0" smtClean="0"/>
              <a:t>는 </a:t>
            </a:r>
            <a:r>
              <a:rPr lang="en-US" altLang="ko-KR" dirty="0" smtClean="0"/>
              <a:t>shadow(caustic),</a:t>
            </a:r>
            <a:r>
              <a:rPr lang="en-US" altLang="ko-KR" baseline="0" dirty="0" smtClean="0"/>
              <a:t> diffuse(color bleeding) </a:t>
            </a:r>
            <a:r>
              <a:rPr lang="ko-KR" altLang="en-US" baseline="0" dirty="0" smtClean="0"/>
              <a:t>문제가 있다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Radio</a:t>
            </a:r>
            <a:r>
              <a:rPr lang="ko-KR" altLang="en-US" baseline="0" dirty="0" smtClean="0"/>
              <a:t>는 </a:t>
            </a:r>
            <a:r>
              <a:rPr lang="en-US" altLang="ko-KR" baseline="0" dirty="0" err="1" smtClean="0"/>
              <a:t>specular</a:t>
            </a:r>
            <a:r>
              <a:rPr lang="ko-KR" altLang="en-US" baseline="0" dirty="0" smtClean="0"/>
              <a:t> </a:t>
            </a:r>
            <a:r>
              <a:rPr lang="en-US" altLang="ko-KR" baseline="0" dirty="0" smtClean="0"/>
              <a:t>material</a:t>
            </a:r>
            <a:r>
              <a:rPr lang="ko-KR" altLang="en-US" baseline="0" dirty="0" smtClean="0"/>
              <a:t>의 특징인  표현하지 못한다</a:t>
            </a:r>
            <a:r>
              <a:rPr lang="en-US" altLang="ko-KR" baseline="0" dirty="0" smtClean="0"/>
              <a:t>. Complex geometry</a:t>
            </a:r>
            <a:r>
              <a:rPr lang="ko-KR" altLang="en-US" baseline="0" dirty="0" smtClean="0"/>
              <a:t>에 </a:t>
            </a:r>
            <a:r>
              <a:rPr lang="en-US" altLang="ko-KR" baseline="0" dirty="0" smtClean="0"/>
              <a:t>computational and storage cost</a:t>
            </a:r>
            <a:r>
              <a:rPr lang="ko-KR" altLang="en-US" baseline="0" dirty="0" smtClean="0"/>
              <a:t>가 증가한다</a:t>
            </a:r>
            <a:r>
              <a:rPr lang="en-US" altLang="ko-KR" baseline="0" dirty="0" smtClean="0"/>
              <a:t>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Multi pass </a:t>
            </a:r>
            <a:r>
              <a:rPr lang="en-US" altLang="ko-KR" baseline="0" dirty="0" err="1" smtClean="0"/>
              <a:t>radiosity</a:t>
            </a:r>
            <a:r>
              <a:rPr lang="en-US" altLang="ko-KR" baseline="0" dirty="0" smtClean="0"/>
              <a:t>  </a:t>
            </a:r>
            <a:r>
              <a:rPr lang="ko-KR" altLang="en-US" baseline="0" dirty="0" smtClean="0"/>
              <a:t>있음</a:t>
            </a:r>
            <a:r>
              <a:rPr lang="en-US" altLang="ko-KR" baseline="0" dirty="0" smtClean="0"/>
              <a:t>. Coarse </a:t>
            </a:r>
            <a:r>
              <a:rPr lang="en-US" altLang="ko-KR" baseline="0" dirty="0" err="1" smtClean="0"/>
              <a:t>radiosity</a:t>
            </a:r>
            <a:r>
              <a:rPr lang="en-US" altLang="ko-KR" baseline="0" dirty="0" smtClean="0"/>
              <a:t> + </a:t>
            </a:r>
            <a:r>
              <a:rPr lang="en-US" altLang="ko-KR" baseline="0" dirty="0" err="1" smtClean="0"/>
              <a:t>monte</a:t>
            </a:r>
            <a:r>
              <a:rPr lang="en-US" altLang="ko-KR" baseline="0" dirty="0" smtClean="0"/>
              <a:t> </a:t>
            </a:r>
            <a:r>
              <a:rPr lang="en-US" altLang="ko-KR" baseline="0" dirty="0" err="1" smtClean="0"/>
              <a:t>calro</a:t>
            </a:r>
            <a:r>
              <a:rPr lang="en-US" altLang="ko-KR" baseline="0" dirty="0" smtClean="0"/>
              <a:t> ray tracing : complex geometry</a:t>
            </a:r>
            <a:r>
              <a:rPr lang="ko-KR" altLang="en-US" baseline="0" dirty="0" smtClean="0"/>
              <a:t>에 </a:t>
            </a:r>
            <a:r>
              <a:rPr lang="en-US" altLang="ko-KR" baseline="0" dirty="0" smtClean="0"/>
              <a:t>radio </a:t>
            </a:r>
            <a:r>
              <a:rPr lang="en-US" altLang="ko-KR" baseline="0" dirty="0" err="1" smtClean="0"/>
              <a:t>radiocity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가하면 매우 느림 </a:t>
            </a:r>
            <a:r>
              <a:rPr lang="en-US" altLang="ko-KR" baseline="0" dirty="0" smtClean="0"/>
              <a:t>=&gt; geometry </a:t>
            </a:r>
            <a:r>
              <a:rPr lang="en-US" altLang="ko-KR" baseline="0" dirty="0" err="1" smtClean="0"/>
              <a:t>simplication</a:t>
            </a:r>
            <a:r>
              <a:rPr lang="ko-KR" altLang="en-US" baseline="0" dirty="0" smtClean="0"/>
              <a:t>을 사용함</a:t>
            </a:r>
            <a:r>
              <a:rPr lang="en-US" altLang="ko-KR" baseline="0" dirty="0" smtClean="0"/>
              <a:t>. =&gt; </a:t>
            </a:r>
            <a:r>
              <a:rPr lang="en-US" altLang="ko-KR" baseline="0" dirty="0" err="1" smtClean="0"/>
              <a:t>simplication</a:t>
            </a:r>
            <a:r>
              <a:rPr lang="en-US" altLang="ko-KR" baseline="0" dirty="0" smtClean="0"/>
              <a:t> is hard, not automatic procedure. Error happen.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Illumination map =&gt; resolution  of the map </a:t>
            </a:r>
            <a:r>
              <a:rPr lang="ko-KR" altLang="en-US" baseline="0" dirty="0" smtClean="0"/>
              <a:t>계산의 문제 </a:t>
            </a:r>
            <a:r>
              <a:rPr lang="en-US" altLang="ko-KR" baseline="0" dirty="0" smtClean="0"/>
              <a:t>, complex scene </a:t>
            </a:r>
            <a:r>
              <a:rPr lang="ko-KR" altLang="en-US" baseline="0" dirty="0" smtClean="0"/>
              <a:t>은 </a:t>
            </a:r>
            <a:r>
              <a:rPr lang="en-US" altLang="ko-KR" baseline="0" dirty="0" smtClean="0"/>
              <a:t>map </a:t>
            </a:r>
            <a:r>
              <a:rPr lang="ko-KR" altLang="en-US" baseline="0" dirty="0" smtClean="0"/>
              <a:t>만들기 비쌈</a:t>
            </a:r>
            <a:r>
              <a:rPr lang="en-US" altLang="ko-KR" baseline="0" dirty="0" smtClean="0"/>
              <a:t>, arbitrary surface</a:t>
            </a:r>
            <a:r>
              <a:rPr lang="ko-KR" altLang="en-US" baseline="0" dirty="0" smtClean="0"/>
              <a:t>에 </a:t>
            </a:r>
            <a:r>
              <a:rPr lang="en-US" altLang="ko-KR" baseline="0" dirty="0" smtClean="0"/>
              <a:t>map </a:t>
            </a:r>
            <a:r>
              <a:rPr lang="ko-KR" altLang="en-US" baseline="0" dirty="0" smtClean="0"/>
              <a:t>만들기 어려움</a:t>
            </a:r>
            <a:r>
              <a:rPr lang="en-US" altLang="ko-KR" baseline="0" dirty="0" smtClean="0"/>
              <a:t>.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대부분의 모델에서 </a:t>
            </a:r>
            <a:r>
              <a:rPr lang="en-US" altLang="ko-KR" dirty="0" smtClean="0"/>
              <a:t>radiance</a:t>
            </a:r>
            <a:r>
              <a:rPr lang="en-US" altLang="ko-KR" baseline="0" dirty="0" smtClean="0"/>
              <a:t> field</a:t>
            </a:r>
            <a:r>
              <a:rPr lang="ko-KR" altLang="en-US" baseline="0" dirty="0" smtClean="0"/>
              <a:t>는 많은 </a:t>
            </a:r>
            <a:r>
              <a:rPr lang="en-US" altLang="ko-KR" baseline="0" dirty="0" smtClean="0"/>
              <a:t>region</a:t>
            </a:r>
            <a:r>
              <a:rPr lang="ko-KR" altLang="en-US" baseline="0" dirty="0" smtClean="0"/>
              <a:t>에서 </a:t>
            </a:r>
            <a:r>
              <a:rPr lang="en-US" altLang="ko-KR" baseline="0" dirty="0" smtClean="0"/>
              <a:t>smooth</a:t>
            </a:r>
            <a:r>
              <a:rPr lang="ko-KR" altLang="en-US" baseline="0" dirty="0" smtClean="0"/>
              <a:t>하다</a:t>
            </a:r>
            <a:r>
              <a:rPr lang="en-US" altLang="ko-KR" baseline="0" dirty="0" smtClean="0"/>
              <a:t>. </a:t>
            </a:r>
            <a:r>
              <a:rPr lang="ko-KR" altLang="en-US" baseline="0" dirty="0" smtClean="0"/>
              <a:t>이런 지역들에 대해서 </a:t>
            </a:r>
            <a:r>
              <a:rPr lang="en-US" altLang="ko-KR" baseline="0" dirty="0" smtClean="0"/>
              <a:t>illumination </a:t>
            </a:r>
            <a:r>
              <a:rPr lang="ko-KR" altLang="en-US" baseline="0" dirty="0" smtClean="0"/>
              <a:t>정보를 저장했다가 재사용하자는 것이다</a:t>
            </a:r>
            <a:r>
              <a:rPr lang="en-US" altLang="ko-KR" baseline="0" dirty="0" smtClean="0"/>
              <a:t>.</a:t>
            </a:r>
          </a:p>
          <a:p>
            <a:r>
              <a:rPr lang="en-US" altLang="ko-KR" dirty="0" smtClean="0"/>
              <a:t>Geometry</a:t>
            </a:r>
            <a:r>
              <a:rPr lang="ko-KR" altLang="en-US" dirty="0" smtClean="0"/>
              <a:t>와 </a:t>
            </a:r>
            <a:r>
              <a:rPr lang="en-US" altLang="ko-KR" dirty="0" smtClean="0"/>
              <a:t>illumination representation</a:t>
            </a:r>
            <a:r>
              <a:rPr lang="ko-KR" altLang="en-US" dirty="0" smtClean="0"/>
              <a:t>의 분리 </a:t>
            </a:r>
            <a:r>
              <a:rPr lang="en-US" altLang="ko-KR" dirty="0" smtClean="0"/>
              <a:t>=&gt;</a:t>
            </a:r>
            <a:r>
              <a:rPr lang="en-US" altLang="ko-KR" baseline="0" dirty="0" smtClean="0"/>
              <a:t> can handle complex model </a:t>
            </a:r>
          </a:p>
          <a:p>
            <a:r>
              <a:rPr lang="en-US" altLang="ko-KR" baseline="0" dirty="0" smtClean="0"/>
              <a:t>Illumination is stored as points in global structure.(photon map)</a:t>
            </a:r>
            <a:endParaRPr lang="ko-KR" altLang="en-US" dirty="0" smtClean="0"/>
          </a:p>
          <a:p>
            <a:r>
              <a:rPr lang="en-US" altLang="ko-KR" baseline="0" dirty="0" smtClean="0"/>
              <a:t>Monte </a:t>
            </a:r>
            <a:r>
              <a:rPr lang="en-US" altLang="ko-KR" baseline="0" dirty="0" err="1" smtClean="0"/>
              <a:t>carlo</a:t>
            </a:r>
            <a:r>
              <a:rPr lang="en-US" altLang="ko-KR" baseline="0" dirty="0" smtClean="0"/>
              <a:t> ray tracing </a:t>
            </a:r>
            <a:r>
              <a:rPr lang="ko-KR" altLang="en-US" baseline="0" dirty="0" smtClean="0"/>
              <a:t>보다 </a:t>
            </a:r>
            <a:r>
              <a:rPr lang="en-US" altLang="ko-KR" baseline="0" dirty="0" smtClean="0"/>
              <a:t>noise </a:t>
            </a:r>
            <a:r>
              <a:rPr lang="ko-KR" altLang="en-US" baseline="0" dirty="0" smtClean="0"/>
              <a:t>작고</a:t>
            </a:r>
            <a:r>
              <a:rPr lang="en-US" altLang="ko-KR" baseline="0" dirty="0" smtClean="0"/>
              <a:t>, </a:t>
            </a:r>
            <a:r>
              <a:rPr lang="ko-KR" altLang="en-US" baseline="0" dirty="0" smtClean="0"/>
              <a:t>빠르다</a:t>
            </a:r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E3A9EA-CF0B-4A18-A23A-1875B20D23E9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9D9DD-A082-4A43-972B-2A42845D268A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BC419-0DA7-439D-88C1-B7C5740F547B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E56DA1-0D57-4AF9-ABD3-0DA3702B6C17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A84800-2FB3-4DEE-A92E-9C1BACEBABE2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15B7D8-ADA5-4F20-BED5-8C5C3DDC7E57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891B6-9E40-4AE4-A63E-1134126C4E6F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7FD6D-3C86-4F41-AD85-B9EBBFF3BB14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73C21-2431-4CB0-8CEF-397BD600B55C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1AB1C-2E65-40BD-BE2D-1E2D0C98F1B7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4C1FD20-079A-4B88-8D4E-5BD903122496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33442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33442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245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CD3DF8C-349A-4ED1-9932-795A4BDFBF31}" type="datetime1">
              <a:rPr lang="ko-KR" altLang="en-US" smtClean="0"/>
              <a:pPr/>
              <a:t>2008-10-13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78605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329642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739780"/>
            <a:ext cx="7772400" cy="1975104"/>
          </a:xfrm>
        </p:spPr>
        <p:txBody>
          <a:bodyPr/>
          <a:lstStyle/>
          <a:p>
            <a:r>
              <a:rPr lang="en-US" altLang="ko-KR" sz="4400" dirty="0" smtClean="0"/>
              <a:t>  Paralleliz</a:t>
            </a:r>
            <a:r>
              <a:rPr lang="en-US" altLang="ko-KR" sz="4400" dirty="0" smtClean="0"/>
              <a:t>ation of</a:t>
            </a:r>
            <a:br>
              <a:rPr lang="en-US" altLang="ko-KR" sz="4400" dirty="0" smtClean="0"/>
            </a:br>
            <a:r>
              <a:rPr lang="en-US" altLang="ko-KR" sz="4400" dirty="0" smtClean="0"/>
              <a:t> </a:t>
            </a:r>
            <a:r>
              <a:rPr lang="en-US" altLang="ko-KR" sz="4400" dirty="0" smtClean="0"/>
              <a:t>       </a:t>
            </a:r>
            <a:r>
              <a:rPr lang="en-US" altLang="ko-KR" sz="4400" dirty="0" smtClean="0"/>
              <a:t> </a:t>
            </a:r>
            <a:r>
              <a:rPr lang="en-US" altLang="ko-KR" sz="4400" dirty="0" smtClean="0"/>
              <a:t>photon mapping</a:t>
            </a:r>
            <a:endParaRPr lang="ko-KR" altLang="en-US" sz="4400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14400" y="3857628"/>
            <a:ext cx="7772400" cy="1508760"/>
          </a:xfrm>
        </p:spPr>
        <p:txBody>
          <a:bodyPr/>
          <a:lstStyle/>
          <a:p>
            <a:pPr algn="r"/>
            <a:r>
              <a:rPr lang="en-US" altLang="ko-KR" dirty="0" err="1" smtClean="0"/>
              <a:t>Yongyoung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Byun</a:t>
            </a:r>
            <a:r>
              <a:rPr lang="en-US" altLang="ko-KR" dirty="0" smtClean="0"/>
              <a:t>. KAIST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C5AA-7AD0-4A1D-A68F-BE5D0479E8B4}" type="datetime1">
              <a:rPr lang="ko-KR" altLang="en-US" smtClean="0"/>
              <a:pPr/>
              <a:t>2008-10-13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</a:p>
          <a:p>
            <a:r>
              <a:rPr lang="en-US" altLang="ko-KR" dirty="0" smtClean="0"/>
              <a:t>Photon mapping</a:t>
            </a:r>
          </a:p>
          <a:p>
            <a:r>
              <a:rPr lang="en-US" altLang="ko-KR" dirty="0" smtClean="0"/>
              <a:t>Parallel architectures</a:t>
            </a:r>
          </a:p>
          <a:p>
            <a:r>
              <a:rPr lang="en-US" altLang="ko-KR" dirty="0" smtClean="0"/>
              <a:t>Previous work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0697B-315C-4D12-9373-AFA6C8517C85}" type="datetime1">
              <a:rPr lang="ko-KR" altLang="en-US" smtClean="0"/>
              <a:pPr/>
              <a:t>2008-10-13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DC9B3-7E0B-42E1-A43B-BFE925972D14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7" name="Picture 7" descr="goc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784350"/>
            <a:ext cx="6096000" cy="4572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pic>
        <p:nvPicPr>
          <p:cNvPr id="5" name="Picture 12" descr="glasshq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52600" y="1784350"/>
            <a:ext cx="6096000" cy="4572000"/>
          </a:xfrm>
          <a:noFill/>
          <a:ln/>
        </p:spPr>
      </p:pic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E1A18-5CDF-48E5-A6C5-4AC18F5EA939}" type="datetime1">
              <a:rPr lang="ko-KR" altLang="en-US" smtClean="0"/>
              <a:pPr/>
              <a:t>2008-10-13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 photon mapping?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Ray tracing</a:t>
            </a:r>
          </a:p>
          <a:p>
            <a:pPr lvl="1"/>
            <a:r>
              <a:rPr lang="en-US" altLang="ko-KR" dirty="0" smtClean="0"/>
              <a:t>Shadows of refractive objects</a:t>
            </a:r>
          </a:p>
          <a:p>
            <a:pPr lvl="1"/>
            <a:r>
              <a:rPr lang="en-US" altLang="ko-KR" dirty="0" smtClean="0"/>
              <a:t>Diffuse reflection</a:t>
            </a:r>
          </a:p>
          <a:p>
            <a:r>
              <a:rPr lang="en-US" altLang="ko-KR" dirty="0" err="1" smtClean="0"/>
              <a:t>Radiosity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Reflection and refraction</a:t>
            </a:r>
          </a:p>
          <a:p>
            <a:pPr lvl="1"/>
            <a:r>
              <a:rPr lang="en-US" altLang="ko-KR" dirty="0" smtClean="0"/>
              <a:t>Large  time and storage cost</a:t>
            </a:r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E4698-C5F1-4E24-A0E2-0046F0979395}" type="datetime1">
              <a:rPr lang="ko-KR" altLang="en-US" smtClean="0"/>
              <a:pPr/>
              <a:t>2008-10-13</a:t>
            </a:fld>
            <a:endParaRPr lang="ko-KR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5500" y="1776418"/>
            <a:ext cx="3009904" cy="3009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타원 11"/>
          <p:cNvSpPr/>
          <p:nvPr/>
        </p:nvSpPr>
        <p:spPr>
          <a:xfrm>
            <a:off x="7705764" y="1847856"/>
            <a:ext cx="500066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타원 12"/>
          <p:cNvSpPr/>
          <p:nvPr/>
        </p:nvSpPr>
        <p:spPr>
          <a:xfrm>
            <a:off x="7572396" y="4143380"/>
            <a:ext cx="633434" cy="5619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타원 13"/>
          <p:cNvSpPr/>
          <p:nvPr/>
        </p:nvSpPr>
        <p:spPr>
          <a:xfrm>
            <a:off x="7286644" y="3643314"/>
            <a:ext cx="500066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93854" y="5214950"/>
            <a:ext cx="897874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altLang="ko-KR" sz="5400" b="1" dirty="0" smtClean="0">
                <a:ln/>
                <a:solidFill>
                  <a:schemeClr val="accent3"/>
                </a:solidFill>
              </a:rPr>
              <a:t>Global illumination + efficient</a:t>
            </a:r>
            <a:endParaRPr lang="ko-KR" altLang="en-US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is photon mapping?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2 pass GI algorithms.</a:t>
            </a:r>
          </a:p>
          <a:p>
            <a:pPr lvl="1"/>
            <a:r>
              <a:rPr lang="en-US" altLang="ko-KR" dirty="0" smtClean="0"/>
              <a:t>Photon tracing </a:t>
            </a:r>
          </a:p>
          <a:p>
            <a:pPr lvl="2"/>
            <a:r>
              <a:rPr lang="en-US" altLang="ko-KR" dirty="0" smtClean="0"/>
              <a:t>Photon shooting</a:t>
            </a:r>
          </a:p>
          <a:p>
            <a:pPr lvl="2"/>
            <a:r>
              <a:rPr lang="en-US" altLang="ko-KR" dirty="0" err="1" smtClean="0"/>
              <a:t>Kd</a:t>
            </a:r>
            <a:r>
              <a:rPr lang="en-US" altLang="ko-KR" dirty="0" smtClean="0"/>
              <a:t>-tree construction</a:t>
            </a:r>
          </a:p>
          <a:p>
            <a:pPr lvl="1"/>
            <a:r>
              <a:rPr lang="en-US" altLang="ko-KR" dirty="0" smtClean="0"/>
              <a:t>Rendering</a:t>
            </a:r>
          </a:p>
          <a:p>
            <a:pPr lvl="2"/>
            <a:r>
              <a:rPr lang="en-US" altLang="ko-KR" dirty="0" err="1" smtClean="0"/>
              <a:t>kNN</a:t>
            </a:r>
            <a:r>
              <a:rPr lang="en-US" altLang="ko-KR" dirty="0" smtClean="0"/>
              <a:t>-queries</a:t>
            </a:r>
          </a:p>
          <a:p>
            <a:r>
              <a:rPr lang="en-US" altLang="ko-KR" dirty="0" smtClean="0"/>
              <a:t>Low frequency noise</a:t>
            </a:r>
          </a:p>
          <a:p>
            <a:r>
              <a:rPr lang="en-US" altLang="ko-KR" dirty="0" smtClean="0"/>
              <a:t>Faster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6F58A-7869-41A5-ACD1-86F44CA706EB}" type="datetime1">
              <a:rPr lang="ko-KR" altLang="en-US" smtClean="0"/>
              <a:pPr/>
              <a:t>2008-10-13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Parallel architecture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1381269" y="2416726"/>
            <a:ext cx="4157262" cy="642942"/>
            <a:chOff x="1500166" y="1357298"/>
            <a:chExt cx="6143668" cy="1143008"/>
          </a:xfrm>
        </p:grpSpPr>
        <p:cxnSp>
          <p:nvCxnSpPr>
            <p:cNvPr id="20" name="직선 연결선 19"/>
            <p:cNvCxnSpPr/>
            <p:nvPr/>
          </p:nvCxnSpPr>
          <p:spPr>
            <a:xfrm rot="10800000" flipV="1">
              <a:off x="1500166" y="1357298"/>
              <a:ext cx="3071834" cy="11430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>
              <a:off x="4572000" y="1357298"/>
              <a:ext cx="3071834" cy="11430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071538" y="305966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SIMD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154532" y="3047526"/>
            <a:ext cx="77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MIMD</a:t>
            </a:r>
            <a:endParaRPr lang="ko-KR" altLang="en-US" dirty="0"/>
          </a:p>
        </p:txBody>
      </p:sp>
      <p:grpSp>
        <p:nvGrpSpPr>
          <p:cNvPr id="27" name="그룹 26"/>
          <p:cNvGrpSpPr/>
          <p:nvPr/>
        </p:nvGrpSpPr>
        <p:grpSpPr>
          <a:xfrm>
            <a:off x="3500430" y="3416858"/>
            <a:ext cx="4157262" cy="642942"/>
            <a:chOff x="1500166" y="1357298"/>
            <a:chExt cx="6143668" cy="1143008"/>
          </a:xfrm>
        </p:grpSpPr>
        <p:cxnSp>
          <p:nvCxnSpPr>
            <p:cNvPr id="28" name="직선 연결선 27"/>
            <p:cNvCxnSpPr/>
            <p:nvPr/>
          </p:nvCxnSpPr>
          <p:spPr>
            <a:xfrm rot="10800000" flipV="1">
              <a:off x="1500166" y="1357298"/>
              <a:ext cx="3071834" cy="11430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>
              <a:off x="4572000" y="1357298"/>
              <a:ext cx="3071834" cy="114300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517865" y="4059800"/>
            <a:ext cx="1982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Shared memory</a:t>
            </a:r>
            <a:endParaRPr lang="ko-KR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391034" y="4059800"/>
            <a:ext cx="2181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Distributed memory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786050" y="4500571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GPGPU</a:t>
            </a:r>
            <a:endParaRPr lang="ko-KR" alt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86050" y="4917056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Larabee</a:t>
            </a:r>
            <a:endParaRPr lang="ko-KR" alt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58016" y="4643446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Clusters</a:t>
            </a:r>
            <a:endParaRPr lang="ko-KR" altLang="en-US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46850" y="2000240"/>
            <a:ext cx="1953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Parallel processor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Previous work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err="1" smtClean="0"/>
              <a:t>Realtime</a:t>
            </a:r>
            <a:r>
              <a:rPr lang="en-US" altLang="ko-KR" dirty="0" smtClean="0"/>
              <a:t> caustics using distributed photon mapping</a:t>
            </a:r>
          </a:p>
          <a:p>
            <a:r>
              <a:rPr lang="en-US" altLang="ko-KR" dirty="0" smtClean="0"/>
              <a:t>Photon mapping on programmable graphics hardware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2008-10-13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Question?</a:t>
            </a:r>
            <a:endParaRPr lang="ko-KR" altLang="en-US" dirty="0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95668" y="1643050"/>
            <a:ext cx="5929354" cy="489643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3732</TotalTime>
  <Words>274</Words>
  <Application>Microsoft Office PowerPoint</Application>
  <PresentationFormat>화면 슬라이드 쇼(4:3)</PresentationFormat>
  <Paragraphs>71</Paragraphs>
  <Slides>9</Slides>
  <Notes>3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메트로</vt:lpstr>
      <vt:lpstr>  Parallelization of          photon mapping</vt:lpstr>
      <vt:lpstr>Outline</vt:lpstr>
      <vt:lpstr>Motivation</vt:lpstr>
      <vt:lpstr>Motivation</vt:lpstr>
      <vt:lpstr>Why photon mapping?</vt:lpstr>
      <vt:lpstr>What is photon mapping?</vt:lpstr>
      <vt:lpstr>Parallel architecture</vt:lpstr>
      <vt:lpstr>Previous work</vt:lpstr>
      <vt:lpstr>Question?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Parallelize photon mapping</dc:title>
  <dc:creator>Microsoft Corporation</dc:creator>
  <cp:lastModifiedBy>yong2</cp:lastModifiedBy>
  <cp:revision>240</cp:revision>
  <dcterms:created xsi:type="dcterms:W3CDTF">2006-10-05T04:04:58Z</dcterms:created>
  <dcterms:modified xsi:type="dcterms:W3CDTF">2008-10-13T03:23:40Z</dcterms:modified>
</cp:coreProperties>
</file>