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487" r:id="rId3"/>
    <p:sldId id="488" r:id="rId4"/>
    <p:sldId id="489" r:id="rId5"/>
    <p:sldId id="490" r:id="rId6"/>
  </p:sldIdLst>
  <p:sldSz cx="9144000" cy="6858000" type="screen4x3"/>
  <p:notesSz cx="6858000" cy="9199563"/>
  <p:kinsoku lang="ko-KR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6" d="100"/>
          <a:sy n="96" d="100"/>
        </p:scale>
        <p:origin x="-1584" y="-108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099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/>
            <a:r>
              <a:rPr lang="en-US" altLang="ko-KR" sz="1000" i="1">
                <a:latin typeface="Times New Roman" pitchFamily="18" charset="0"/>
                <a:ea typeface="굴림" charset="-127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dirty="0" smtClean="0">
              <a:ea typeface="굴림" charset="-127"/>
              <a:sym typeface="Wingdings" pitchFamily="2" charset="2"/>
            </a:endParaRPr>
          </a:p>
          <a:p>
            <a:pPr defTabSz="974725"/>
            <a:r>
              <a:rPr lang="en-US" altLang="ko-KR" dirty="0" smtClean="0">
                <a:ea typeface="굴림" charset="-127"/>
              </a:rPr>
              <a:t>Good afternoon,</a:t>
            </a:r>
            <a:r>
              <a:rPr lang="en-US" altLang="ko-KR" baseline="0" dirty="0" smtClean="0">
                <a:ea typeface="굴림" charset="-127"/>
              </a:rPr>
              <a:t> I’m </a:t>
            </a:r>
            <a:r>
              <a:rPr lang="en-US" altLang="ko-KR" baseline="0" dirty="0" err="1" smtClean="0">
                <a:ea typeface="굴림" charset="-127"/>
              </a:rPr>
              <a:t>duksu</a:t>
            </a:r>
            <a:r>
              <a:rPr lang="en-US" altLang="ko-KR" baseline="0" dirty="0" smtClean="0">
                <a:ea typeface="굴림" charset="-127"/>
              </a:rPr>
              <a:t> Kim. The topic I will present to you is dynamic models.</a:t>
            </a:r>
          </a:p>
          <a:p>
            <a:pPr defTabSz="974725"/>
            <a:r>
              <a:rPr lang="en-US" altLang="ko-KR" baseline="0" dirty="0" smtClean="0">
                <a:ea typeface="굴림" charset="-127"/>
              </a:rPr>
              <a:t>Dynamic models mean that models are moved or changed in a scene.</a:t>
            </a:r>
            <a:endParaRPr lang="en-US" altLang="ko-KR" dirty="0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When</a:t>
            </a:r>
            <a:r>
              <a:rPr lang="en-US" altLang="ko-KR" baseline="0" dirty="0" smtClean="0">
                <a:ea typeface="굴림" charset="-127"/>
              </a:rPr>
              <a:t> we make a frame that use global illumination, some data should be computed before making a frame for each frame.</a:t>
            </a:r>
          </a:p>
          <a:p>
            <a:r>
              <a:rPr lang="en-US" altLang="ko-KR" baseline="0" dirty="0" smtClean="0">
                <a:ea typeface="굴림" charset="-127"/>
              </a:rPr>
              <a:t>As you may know, computing these data is very expensive works.</a:t>
            </a:r>
          </a:p>
          <a:p>
            <a:r>
              <a:rPr lang="en-US" altLang="ko-KR" baseline="0" dirty="0" smtClean="0">
                <a:ea typeface="굴림" charset="-127"/>
              </a:rPr>
              <a:t>So it is the main problem of dynamic models that some data should be computed every time.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You</a:t>
            </a:r>
            <a:r>
              <a:rPr lang="en-US" altLang="ko-KR" baseline="0" dirty="0" smtClean="0"/>
              <a:t> can see two frames of a scene.</a:t>
            </a:r>
          </a:p>
          <a:p>
            <a:r>
              <a:rPr lang="en-US" altLang="ko-KR" baseline="0" dirty="0" smtClean="0"/>
              <a:t>Can you find difference between two frame.</a:t>
            </a:r>
          </a:p>
          <a:p>
            <a:r>
              <a:rPr lang="en-US" altLang="ko-KR" baseline="0" dirty="0" smtClean="0"/>
              <a:t>Yes, the chair is move to front.</a:t>
            </a:r>
          </a:p>
          <a:p>
            <a:r>
              <a:rPr lang="en-US" altLang="ko-KR" baseline="0" dirty="0" smtClean="0"/>
              <a:t>But there is no change for other objects and many part of frames is same.</a:t>
            </a:r>
          </a:p>
          <a:p>
            <a:r>
              <a:rPr lang="en-US" altLang="ko-KR" baseline="0" dirty="0" smtClean="0"/>
              <a:t>So we can make a question.</a:t>
            </a:r>
          </a:p>
          <a:p>
            <a:r>
              <a:rPr lang="en-US" altLang="ko-KR" baseline="0" dirty="0" smtClean="0"/>
              <a:t>..</a:t>
            </a:r>
          </a:p>
          <a:p>
            <a:r>
              <a:rPr lang="en-US" altLang="ko-KR" baseline="0" dirty="0" smtClean="0"/>
              <a:t>The answer is no!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sz="1200" b="0" dirty="0" smtClean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Why don’t you use coherence between data?!</a:t>
            </a:r>
            <a:endParaRPr lang="ko-KR" altLang="en-US" b="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Dynamic models changes smoothly.</a:t>
            </a:r>
          </a:p>
          <a:p>
            <a:r>
              <a:rPr lang="en-US" altLang="ko-KR" dirty="0" smtClean="0"/>
              <a:t>So</a:t>
            </a:r>
            <a:r>
              <a:rPr lang="en-US" altLang="ko-KR" baseline="0" dirty="0" smtClean="0"/>
              <a:t> using coherence between frame or samples in a frame is basic approach to get interactive global illumination scene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There are two main approaches.</a:t>
            </a:r>
            <a:endParaRPr lang="en-US" altLang="ko-KR" baseline="0" dirty="0" smtClean="0"/>
          </a:p>
          <a:p>
            <a:r>
              <a:rPr lang="en-US" altLang="ko-KR" baseline="0" dirty="0" smtClean="0"/>
              <a:t>The first that we can selectively reconstruct </a:t>
            </a:r>
            <a:r>
              <a:rPr lang="en-US" altLang="ko-KR" baseline="0" dirty="0" smtClean="0"/>
              <a:t>only some part of BVHs and using data computed previous frame for other parts.</a:t>
            </a:r>
          </a:p>
          <a:p>
            <a:r>
              <a:rPr lang="en-US" altLang="ko-KR" baseline="0" dirty="0" smtClean="0"/>
              <a:t>So we </a:t>
            </a:r>
            <a:r>
              <a:rPr lang="en-US" altLang="ko-KR" baseline="0" dirty="0" smtClean="0"/>
              <a:t>can reduce overhead of reconstruction of BVHs.</a:t>
            </a:r>
          </a:p>
          <a:p>
            <a:r>
              <a:rPr lang="en-US" altLang="ko-KR" baseline="0" dirty="0" smtClean="0"/>
              <a:t>The second approach is using interpolation.</a:t>
            </a:r>
          </a:p>
          <a:p>
            <a:endParaRPr lang="en-US" altLang="ko-KR" baseline="0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altLang="ko-KR" sz="1400">
                <a:ea typeface="굴림" charset="-127"/>
              </a:rPr>
              <a:t> </a:t>
            </a:r>
            <a:fld id="{7C5F6823-8D94-41D7-86EB-61C7BC3F1875}" type="slidenum">
              <a:rPr lang="en-US" altLang="ko-KR" sz="1400">
                <a:ea typeface="굴림" charset="-127"/>
              </a:rPr>
              <a:pPr algn="l"/>
              <a:t>‹#›</a:t>
            </a:fld>
            <a:endParaRPr lang="en-US" altLang="ko-KR" sz="1400">
              <a:ea typeface="굴림" charset="-127"/>
            </a:endParaRP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pic>
        <p:nvPicPr>
          <p:cNvPr id="1030" name="Picture 12" descr="KAIS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2057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Dynamic models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2052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Duksu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 Kim</a:t>
            </a:r>
            <a:endParaRPr lang="en-US" altLang="ko-KR" sz="3600" b="1" dirty="0">
              <a:solidFill>
                <a:srgbClr val="EA8B00"/>
              </a:solidFill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</a:p>
        </p:txBody>
      </p:sp>
      <p:grpSp>
        <p:nvGrpSpPr>
          <p:cNvPr id="205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2055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2056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pic>
        <p:nvPicPr>
          <p:cNvPr id="205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Problems on dynamic models</a:t>
            </a:r>
          </a:p>
        </p:txBody>
      </p:sp>
      <p:sp>
        <p:nvSpPr>
          <p:cNvPr id="7" name="모서리가 둥근 직사각형 6"/>
          <p:cNvSpPr/>
          <p:nvPr/>
        </p:nvSpPr>
        <p:spPr bwMode="auto">
          <a:xfrm>
            <a:off x="1361655" y="2504662"/>
            <a:ext cx="2594113" cy="17366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 smtClean="0"/>
              <a:t>BVHs</a:t>
            </a:r>
          </a:p>
          <a:p>
            <a:r>
              <a:rPr lang="en-US" altLang="ko-KR" dirty="0">
                <a:solidFill>
                  <a:schemeClr val="tx1"/>
                </a:solidFill>
                <a:latin typeface="Arial" charset="0"/>
              </a:rPr>
              <a:t>Radiance</a:t>
            </a:r>
          </a:p>
          <a:p>
            <a:r>
              <a:rPr lang="en-US" altLang="ko-KR" dirty="0" smtClean="0"/>
              <a:t>Photon map</a:t>
            </a:r>
          </a:p>
          <a:p>
            <a:r>
              <a:rPr lang="en-US" altLang="ko-KR" dirty="0" smtClean="0">
                <a:solidFill>
                  <a:schemeClr val="tx1"/>
                </a:solidFill>
                <a:latin typeface="Arial" charset="0"/>
              </a:rPr>
              <a:t>Others</a:t>
            </a:r>
            <a:endParaRPr lang="ko-KR" alt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76165" y="2013180"/>
            <a:ext cx="288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&lt; Pre-computation&gt;</a:t>
            </a:r>
            <a:endParaRPr lang="ko-KR" altLang="en-US" dirty="0"/>
          </a:p>
        </p:txBody>
      </p:sp>
      <p:sp>
        <p:nvSpPr>
          <p:cNvPr id="11" name="모서리가 둥근 직사각형 10"/>
          <p:cNvSpPr/>
          <p:nvPr/>
        </p:nvSpPr>
        <p:spPr bwMode="auto">
          <a:xfrm>
            <a:off x="4969559" y="2504662"/>
            <a:ext cx="2882343" cy="17366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 smtClean="0"/>
              <a:t>Make a frame</a:t>
            </a:r>
            <a:endParaRPr lang="en-US" altLang="ko-KR" dirty="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3" name="직선 화살표 연결선 12"/>
          <p:cNvCxnSpPr>
            <a:stCxn id="7" idx="3"/>
            <a:endCxn id="11" idx="1"/>
          </p:cNvCxnSpPr>
          <p:nvPr/>
        </p:nvCxnSpPr>
        <p:spPr bwMode="auto">
          <a:xfrm>
            <a:off x="3955768" y="3372985"/>
            <a:ext cx="1013791" cy="1588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꺾인 연결선 15"/>
          <p:cNvCxnSpPr>
            <a:stCxn id="11" idx="2"/>
            <a:endCxn id="7" idx="2"/>
          </p:cNvCxnSpPr>
          <p:nvPr/>
        </p:nvCxnSpPr>
        <p:spPr bwMode="auto">
          <a:xfrm rot="5400000">
            <a:off x="4534722" y="2365299"/>
            <a:ext cx="1588" cy="3752019"/>
          </a:xfrm>
          <a:prstGeom prst="bentConnector3">
            <a:avLst>
              <a:gd name="adj1" fmla="val 7072584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3369356" y="4915399"/>
            <a:ext cx="2475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Go to next frame</a:t>
            </a:r>
            <a:endParaRPr lang="ko-KR" alt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Problems on dynamic models</a:t>
            </a:r>
            <a:endParaRPr lang="ko-KR" alt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490" y="1761712"/>
            <a:ext cx="3455504" cy="2591628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2074" y="1761712"/>
            <a:ext cx="3465443" cy="2599082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01529" y="4840426"/>
            <a:ext cx="8388835" cy="7078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ko-KR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Should we re-compute all things?</a:t>
            </a:r>
            <a:endParaRPr lang="ko-KR" altLang="en-US" sz="40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178904" y="795130"/>
            <a:ext cx="8666922" cy="1172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0484" name="Picture 4" descr="http://www.quiktechsaz.com/recycle-symb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9709" y="483637"/>
            <a:ext cx="5734880" cy="57348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18660" y="2922105"/>
            <a:ext cx="8685391" cy="76944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ko-KR" sz="4400" b="1" dirty="0" smtClean="0"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Why don’t we use coherence?</a:t>
            </a:r>
            <a:endParaRPr lang="ko-KR" altLang="en-US" sz="4400" b="1" dirty="0"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Using data of previous frame</a:t>
            </a:r>
          </a:p>
          <a:p>
            <a:pPr lvl="1"/>
            <a:r>
              <a:rPr lang="en-US" altLang="ko-KR" dirty="0" smtClean="0"/>
              <a:t>Selective Reconstructing BVHs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Using interpolation</a:t>
            </a:r>
          </a:p>
          <a:p>
            <a:pPr lvl="1"/>
            <a:r>
              <a:rPr lang="en-US" altLang="ko-KR" dirty="0" smtClean="0"/>
              <a:t>Computing data of sample frames and interpolate them.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Generate some samples and interpolate them.</a:t>
            </a: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682" y="357809"/>
            <a:ext cx="9102587" cy="774982"/>
          </a:xfrm>
        </p:spPr>
        <p:txBody>
          <a:bodyPr/>
          <a:lstStyle/>
          <a:p>
            <a:r>
              <a:rPr lang="en-US" altLang="ko-KR" dirty="0" smtClean="0"/>
              <a:t>Dynamic models changes smoothly!</a:t>
            </a:r>
            <a:endParaRPr lang="ko-KR" alt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8096" y="3742472"/>
            <a:ext cx="2988565" cy="901313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26732" y="5210203"/>
            <a:ext cx="5758691" cy="1135517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18600</TotalTime>
  <Pages>3</Pages>
  <Words>299</Words>
  <Application>Microsoft PowerPoint 4.0</Application>
  <PresentationFormat>화면 슬라이드 쇼(4:3)</PresentationFormat>
  <Paragraphs>44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untitled 1</vt:lpstr>
      <vt:lpstr>슬라이드 1</vt:lpstr>
      <vt:lpstr>Problems on dynamic models</vt:lpstr>
      <vt:lpstr>Problems on dynamic models</vt:lpstr>
      <vt:lpstr>슬라이드 4</vt:lpstr>
      <vt:lpstr>Dynamic models changes smoothly!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김덕수</cp:lastModifiedBy>
  <cp:revision>1809</cp:revision>
  <cp:lastPrinted>1998-03-18T16:08:13Z</cp:lastPrinted>
  <dcterms:created xsi:type="dcterms:W3CDTF">1998-03-18T13:44:31Z</dcterms:created>
  <dcterms:modified xsi:type="dcterms:W3CDTF">2008-10-13T18:02:49Z</dcterms:modified>
</cp:coreProperties>
</file>