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0"/>
  </p:notesMasterIdLst>
  <p:handoutMasterIdLst>
    <p:handoutMasterId r:id="rId41"/>
  </p:handoutMasterIdLst>
  <p:sldIdLst>
    <p:sldId id="256" r:id="rId2"/>
    <p:sldId id="495" r:id="rId3"/>
    <p:sldId id="493" r:id="rId4"/>
    <p:sldId id="496" r:id="rId5"/>
    <p:sldId id="544" r:id="rId6"/>
    <p:sldId id="500" r:id="rId7"/>
    <p:sldId id="502" r:id="rId8"/>
    <p:sldId id="503" r:id="rId9"/>
    <p:sldId id="505" r:id="rId10"/>
    <p:sldId id="506" r:id="rId11"/>
    <p:sldId id="507" r:id="rId12"/>
    <p:sldId id="508" r:id="rId13"/>
    <p:sldId id="509" r:id="rId14"/>
    <p:sldId id="510" r:id="rId15"/>
    <p:sldId id="511" r:id="rId16"/>
    <p:sldId id="512" r:id="rId17"/>
    <p:sldId id="513" r:id="rId18"/>
    <p:sldId id="545" r:id="rId19"/>
    <p:sldId id="499" r:id="rId20"/>
    <p:sldId id="514" r:id="rId21"/>
    <p:sldId id="536" r:id="rId22"/>
    <p:sldId id="519" r:id="rId23"/>
    <p:sldId id="521" r:id="rId24"/>
    <p:sldId id="522" r:id="rId25"/>
    <p:sldId id="523" r:id="rId26"/>
    <p:sldId id="524" r:id="rId27"/>
    <p:sldId id="525" r:id="rId28"/>
    <p:sldId id="526" r:id="rId29"/>
    <p:sldId id="527" r:id="rId30"/>
    <p:sldId id="528" r:id="rId31"/>
    <p:sldId id="529" r:id="rId32"/>
    <p:sldId id="530" r:id="rId33"/>
    <p:sldId id="531" r:id="rId34"/>
    <p:sldId id="532" r:id="rId35"/>
    <p:sldId id="533" r:id="rId36"/>
    <p:sldId id="534" r:id="rId37"/>
    <p:sldId id="535" r:id="rId38"/>
    <p:sldId id="547" r:id="rId39"/>
  </p:sldIdLst>
  <p:sldSz cx="9144000" cy="6858000" type="screen4x3"/>
  <p:notesSz cx="6858000" cy="9199563"/>
  <p:kinsoku lang="ja-JP" invalStChars="、。，．・：；？！゛゜ヽヾゝゞ々ー’”）〕］｝〉》」』】°‰′″℃￠％ぁぃぅぇぉっゃゅょゎァィゥェォッャュョヮヵヶ!%),.:;?]}｡｣､･ｧｨｩｪｫｬｭｮｯｰﾞﾟ" invalEndChars="‘“（〔［｛〈《「『【￥＄$([\{｢￡"/>
  <p:defaultTextStyle>
    <a:defPPr>
      <a:defRPr lang="en-US"/>
    </a:defPPr>
    <a:lvl1pPr algn="ctr" rtl="0" eaLnBrk="0" fontAlgn="base" hangingPunct="0">
      <a:spcBef>
        <a:spcPct val="0"/>
      </a:spcBef>
      <a:spcAft>
        <a:spcPct val="0"/>
      </a:spcAft>
      <a:defRPr sz="2400" kern="1200">
        <a:solidFill>
          <a:schemeClr val="tx1"/>
        </a:solidFill>
        <a:latin typeface="Arial" charset="0"/>
        <a:ea typeface="+mn-ea"/>
        <a:cs typeface="+mn-cs"/>
      </a:defRPr>
    </a:lvl1pPr>
    <a:lvl2pPr marL="457200" algn="ctr" rtl="0" eaLnBrk="0" fontAlgn="base" hangingPunct="0">
      <a:spcBef>
        <a:spcPct val="0"/>
      </a:spcBef>
      <a:spcAft>
        <a:spcPct val="0"/>
      </a:spcAft>
      <a:defRPr sz="2400" kern="1200">
        <a:solidFill>
          <a:schemeClr val="tx1"/>
        </a:solidFill>
        <a:latin typeface="Arial" charset="0"/>
        <a:ea typeface="+mn-ea"/>
        <a:cs typeface="+mn-cs"/>
      </a:defRPr>
    </a:lvl2pPr>
    <a:lvl3pPr marL="914400" algn="ctr" rtl="0" eaLnBrk="0" fontAlgn="base" hangingPunct="0">
      <a:spcBef>
        <a:spcPct val="0"/>
      </a:spcBef>
      <a:spcAft>
        <a:spcPct val="0"/>
      </a:spcAft>
      <a:defRPr sz="2400" kern="1200">
        <a:solidFill>
          <a:schemeClr val="tx1"/>
        </a:solidFill>
        <a:latin typeface="Arial" charset="0"/>
        <a:ea typeface="+mn-ea"/>
        <a:cs typeface="+mn-cs"/>
      </a:defRPr>
    </a:lvl3pPr>
    <a:lvl4pPr marL="1371600" algn="ctr" rtl="0" eaLnBrk="0" fontAlgn="base" hangingPunct="0">
      <a:spcBef>
        <a:spcPct val="0"/>
      </a:spcBef>
      <a:spcAft>
        <a:spcPct val="0"/>
      </a:spcAft>
      <a:defRPr sz="2400" kern="1200">
        <a:solidFill>
          <a:schemeClr val="tx1"/>
        </a:solidFill>
        <a:latin typeface="Arial" charset="0"/>
        <a:ea typeface="+mn-ea"/>
        <a:cs typeface="+mn-cs"/>
      </a:defRPr>
    </a:lvl4pPr>
    <a:lvl5pPr marL="1828800" algn="ctr" rtl="0" eaLnBrk="0" fontAlgn="base" hangingPunct="0">
      <a:spcBef>
        <a:spcPct val="0"/>
      </a:spcBef>
      <a:spcAft>
        <a:spcPct val="0"/>
      </a:spcAft>
      <a:defRPr sz="2400" kern="1200">
        <a:solidFill>
          <a:schemeClr val="tx1"/>
        </a:solidFill>
        <a:latin typeface="Arial" charset="0"/>
        <a:ea typeface="+mn-ea"/>
        <a:cs typeface="+mn-cs"/>
      </a:defRPr>
    </a:lvl5pPr>
    <a:lvl6pPr marL="2286000" algn="l" defTabSz="914400" rtl="0" eaLnBrk="1" latinLnBrk="1" hangingPunct="1">
      <a:defRPr sz="2400" kern="1200">
        <a:solidFill>
          <a:schemeClr val="tx1"/>
        </a:solidFill>
        <a:latin typeface="Arial" charset="0"/>
        <a:ea typeface="+mn-ea"/>
        <a:cs typeface="+mn-cs"/>
      </a:defRPr>
    </a:lvl6pPr>
    <a:lvl7pPr marL="2743200" algn="l" defTabSz="914400" rtl="0" eaLnBrk="1" latinLnBrk="1" hangingPunct="1">
      <a:defRPr sz="2400" kern="1200">
        <a:solidFill>
          <a:schemeClr val="tx1"/>
        </a:solidFill>
        <a:latin typeface="Arial" charset="0"/>
        <a:ea typeface="+mn-ea"/>
        <a:cs typeface="+mn-cs"/>
      </a:defRPr>
    </a:lvl7pPr>
    <a:lvl8pPr marL="3200400" algn="l" defTabSz="914400" rtl="0" eaLnBrk="1" latinLnBrk="1" hangingPunct="1">
      <a:defRPr sz="2400" kern="1200">
        <a:solidFill>
          <a:schemeClr val="tx1"/>
        </a:solidFill>
        <a:latin typeface="Arial" charset="0"/>
        <a:ea typeface="+mn-ea"/>
        <a:cs typeface="+mn-cs"/>
      </a:defRPr>
    </a:lvl8pPr>
    <a:lvl9pPr marL="3657600" algn="l" defTabSz="914400" rtl="0" eaLnBrk="1" latinLnBrk="1"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808080"/>
    <a:srgbClr val="EA8B00"/>
    <a:srgbClr val="CCECFF"/>
    <a:srgbClr val="CCCCFF"/>
    <a:srgbClr val="99CCFF"/>
    <a:srgbClr val="0000FF"/>
    <a:srgbClr val="00FFFF"/>
    <a:srgbClr val="FF0000"/>
  </p:clrMru>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보통 스타일 3 - 강조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2574" autoAdjust="0"/>
    <p:restoredTop sz="83276" autoAdjust="0"/>
  </p:normalViewPr>
  <p:slideViewPr>
    <p:cSldViewPr snapToGrid="0" snapToObjects="1">
      <p:cViewPr varScale="1">
        <p:scale>
          <a:sx n="93" d="100"/>
          <a:sy n="93" d="100"/>
        </p:scale>
        <p:origin x="-1092" y="-102"/>
      </p:cViewPr>
      <p:guideLst>
        <p:guide orient="horz"/>
        <p:guide pos="263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1038"/>
    </p:cViewPr>
  </p:sorterViewPr>
  <p:notesViewPr>
    <p:cSldViewPr snapToGrid="0" snapToObjects="1">
      <p:cViewPr varScale="1">
        <p:scale>
          <a:sx n="84" d="100"/>
          <a:sy n="84" d="100"/>
        </p:scale>
        <p:origin x="-3168" y="-102"/>
      </p:cViewPr>
      <p:guideLst>
        <p:guide orient="horz" pos="2899"/>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2813" y="4368800"/>
            <a:ext cx="5030787" cy="4140200"/>
          </a:xfrm>
          <a:prstGeom prst="rect">
            <a:avLst/>
          </a:prstGeom>
          <a:noFill/>
          <a:ln w="12700">
            <a:noFill/>
            <a:miter lim="800000"/>
            <a:headEnd/>
            <a:tailEnd/>
          </a:ln>
          <a:effectLst/>
        </p:spPr>
        <p:txBody>
          <a:bodyPr vert="horz" wrap="square" lIns="95843" tIns="47921" rIns="95843" bIns="47921" numCol="1" anchor="t" anchorCtr="0" compatLnSpc="1">
            <a:prstTxWarp prst="textNoShape">
              <a:avLst/>
            </a:prstTxWarp>
          </a:bodyPr>
          <a:lstStyle/>
          <a:p>
            <a:pPr lvl="0"/>
            <a:r>
              <a:rPr lang="en-US" smtClean="0"/>
              <a:t>Click to edit Master notes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1" name="Rectangle 3"/>
          <p:cNvSpPr>
            <a:spLocks noGrp="1" noRot="1" noChangeAspect="1" noChangeArrowheads="1" noTextEdit="1"/>
          </p:cNvSpPr>
          <p:nvPr>
            <p:ph type="sldImg" idx="2"/>
          </p:nvPr>
        </p:nvSpPr>
        <p:spPr bwMode="auto">
          <a:xfrm>
            <a:off x="1138238" y="695325"/>
            <a:ext cx="4583112" cy="3436938"/>
          </a:xfrm>
          <a:prstGeom prst="rect">
            <a:avLst/>
          </a:prstGeom>
          <a:noFill/>
          <a:ln w="12700">
            <a:solidFill>
              <a:schemeClr val="tx1"/>
            </a:solidFill>
            <a:miter lim="800000"/>
            <a:headEnd/>
            <a:tailEnd/>
          </a:ln>
          <a:effectLst/>
        </p:spPr>
      </p:sp>
    </p:spTree>
  </p:cSld>
  <p:clrMap bg1="lt1" tx1="dk1" bg2="lt2" tx2="dk2" accent1="accent1" accent2="accent2" accent3="accent3" accent4="accent4" accent5="accent5" accent6="accent6" hlink="hlink" folHlink="folHlink"/>
  <p:hf hdr="0" ftr="0" dt="0"/>
  <p:notesStyle>
    <a:lvl1pPr algn="l" defTabSz="963613" rtl="0" eaLnBrk="0" fontAlgn="base" hangingPunct="0">
      <a:spcBef>
        <a:spcPct val="30000"/>
      </a:spcBef>
      <a:spcAft>
        <a:spcPct val="0"/>
      </a:spcAft>
      <a:defRPr sz="1200" kern="1200">
        <a:solidFill>
          <a:schemeClr val="tx1"/>
        </a:solidFill>
        <a:latin typeface="Arial" charset="0"/>
        <a:ea typeface="+mn-ea"/>
        <a:cs typeface="+mn-cs"/>
      </a:defRPr>
    </a:lvl1pPr>
    <a:lvl2pPr marL="469900" algn="l" defTabSz="963613" rtl="0" eaLnBrk="0" fontAlgn="base" hangingPunct="0">
      <a:spcBef>
        <a:spcPct val="30000"/>
      </a:spcBef>
      <a:spcAft>
        <a:spcPct val="0"/>
      </a:spcAft>
      <a:defRPr sz="1200" kern="1200">
        <a:solidFill>
          <a:schemeClr val="tx1"/>
        </a:solidFill>
        <a:latin typeface="Arial" charset="0"/>
        <a:ea typeface="+mn-ea"/>
        <a:cs typeface="+mn-cs"/>
      </a:defRPr>
    </a:lvl2pPr>
    <a:lvl3pPr marL="938213" algn="l" defTabSz="963613" rtl="0" eaLnBrk="0" fontAlgn="base" hangingPunct="0">
      <a:spcBef>
        <a:spcPct val="30000"/>
      </a:spcBef>
      <a:spcAft>
        <a:spcPct val="0"/>
      </a:spcAft>
      <a:defRPr sz="1200" kern="1200">
        <a:solidFill>
          <a:schemeClr val="tx1"/>
        </a:solidFill>
        <a:latin typeface="Arial" charset="0"/>
        <a:ea typeface="+mn-ea"/>
        <a:cs typeface="+mn-cs"/>
      </a:defRPr>
    </a:lvl3pPr>
    <a:lvl4pPr marL="1408113" algn="l" defTabSz="963613" rtl="0" eaLnBrk="0" fontAlgn="base" hangingPunct="0">
      <a:spcBef>
        <a:spcPct val="30000"/>
      </a:spcBef>
      <a:spcAft>
        <a:spcPct val="0"/>
      </a:spcAft>
      <a:defRPr sz="1200" kern="1200">
        <a:solidFill>
          <a:schemeClr val="tx1"/>
        </a:solidFill>
        <a:latin typeface="Arial" charset="0"/>
        <a:ea typeface="+mn-ea"/>
        <a:cs typeface="+mn-cs"/>
      </a:defRPr>
    </a:lvl4pPr>
    <a:lvl5pPr marL="1876425" algn="l" defTabSz="963613"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ko-KR" altLang="en-US"/>
          </a:p>
        </p:txBody>
      </p:sp>
      <p:sp>
        <p:nvSpPr>
          <p:cNvPr id="5123" name="Rectangle 3"/>
          <p:cNvSpPr>
            <a:spLocks noChangeArrowheads="1"/>
          </p:cNvSpPr>
          <p:nvPr/>
        </p:nvSpPr>
        <p:spPr bwMode="auto">
          <a:xfrm>
            <a:off x="3886200" y="8740775"/>
            <a:ext cx="2971800" cy="458788"/>
          </a:xfrm>
          <a:prstGeom prst="rect">
            <a:avLst/>
          </a:prstGeom>
          <a:noFill/>
          <a:ln w="12700">
            <a:noFill/>
            <a:miter lim="800000"/>
            <a:headEnd/>
            <a:tailEnd/>
          </a:ln>
          <a:effectLst/>
        </p:spPr>
        <p:txBody>
          <a:bodyPr lIns="19169" tIns="0" rIns="19169" bIns="0" anchor="b"/>
          <a:lstStyle/>
          <a:p>
            <a:pPr algn="r" defTabSz="969963"/>
            <a:r>
              <a:rPr lang="en-US" sz="1000" i="1">
                <a:latin typeface="Times New Roman" pitchFamily="18" charset="0"/>
              </a:rPr>
              <a:t>1</a:t>
            </a:r>
          </a:p>
        </p:txBody>
      </p:sp>
      <p:sp>
        <p:nvSpPr>
          <p:cNvPr id="5124" name="Rectangle 4"/>
          <p:cNvSpPr>
            <a:spLocks noChangeArrowheads="1"/>
          </p:cNvSpPr>
          <p:nvPr/>
        </p:nvSpPr>
        <p:spPr bwMode="auto">
          <a:xfrm>
            <a:off x="0" y="8740775"/>
            <a:ext cx="2970213" cy="458788"/>
          </a:xfrm>
          <a:prstGeom prst="rect">
            <a:avLst/>
          </a:prstGeom>
          <a:noFill/>
          <a:ln w="12700">
            <a:noFill/>
            <a:miter lim="800000"/>
            <a:headEnd/>
            <a:tailEnd/>
          </a:ln>
          <a:effectLst/>
        </p:spPr>
        <p:txBody>
          <a:bodyPr wrap="none" anchor="ctr"/>
          <a:lstStyle/>
          <a:p>
            <a:endParaRPr lang="ko-KR" altLang="en-US"/>
          </a:p>
        </p:txBody>
      </p:sp>
      <p:sp>
        <p:nvSpPr>
          <p:cNvPr id="5125" name="Rectangle 5"/>
          <p:cNvSpPr>
            <a:spLocks noChangeArrowheads="1"/>
          </p:cNvSpPr>
          <p:nvPr/>
        </p:nvSpPr>
        <p:spPr bwMode="auto">
          <a:xfrm>
            <a:off x="0" y="0"/>
            <a:ext cx="2970213" cy="457200"/>
          </a:xfrm>
          <a:prstGeom prst="rect">
            <a:avLst/>
          </a:prstGeom>
          <a:noFill/>
          <a:ln w="12700">
            <a:noFill/>
            <a:miter lim="800000"/>
            <a:headEnd/>
            <a:tailEnd/>
          </a:ln>
          <a:effectLst/>
        </p:spPr>
        <p:txBody>
          <a:bodyPr wrap="none" anchor="ctr"/>
          <a:lstStyle/>
          <a:p>
            <a:endParaRPr lang="ko-KR" altLang="en-US"/>
          </a:p>
        </p:txBody>
      </p:sp>
      <p:sp>
        <p:nvSpPr>
          <p:cNvPr id="5126" name="Rectangle 6"/>
          <p:cNvSpPr>
            <a:spLocks noGrp="1" noRot="1" noChangeAspect="1" noChangeArrowheads="1" noTextEdit="1"/>
          </p:cNvSpPr>
          <p:nvPr>
            <p:ph type="sldImg"/>
          </p:nvPr>
        </p:nvSpPr>
        <p:spPr>
          <a:ln cap="flat"/>
        </p:spPr>
      </p:sp>
      <p:sp>
        <p:nvSpPr>
          <p:cNvPr id="5127" name="Rectangle 7"/>
          <p:cNvSpPr>
            <a:spLocks noGrp="1" noChangeArrowheads="1"/>
          </p:cNvSpPr>
          <p:nvPr>
            <p:ph type="body" idx="1"/>
          </p:nvPr>
        </p:nvSpPr>
        <p:spPr>
          <a:xfrm>
            <a:off x="912813" y="4371975"/>
            <a:ext cx="5030787" cy="4137025"/>
          </a:xfrm>
          <a:noFill/>
          <a:ln/>
        </p:spPr>
        <p:txBody>
          <a:bodyPr lIns="99037" tIns="49519" rIns="99037" bIns="49519"/>
          <a:lstStyle/>
          <a:p>
            <a:pPr defTabSz="974725"/>
            <a:endParaRPr lang="en-US">
              <a:sym typeface="Wingdings" pitchFamily="2" charset="2"/>
            </a:endParaRPr>
          </a:p>
          <a:p>
            <a:pPr defTabSz="974725"/>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2578" name="Rectangle 2"/>
          <p:cNvSpPr>
            <a:spLocks noGrp="1" noRot="1" noChangeAspect="1" noChangeArrowheads="1" noTextEdit="1"/>
          </p:cNvSpPr>
          <p:nvPr>
            <p:ph type="sldImg"/>
          </p:nvPr>
        </p:nvSpPr>
        <p:spPr>
          <a:ln/>
        </p:spPr>
      </p:sp>
      <p:sp>
        <p:nvSpPr>
          <p:cNvPr id="2072579" name="Rectangle 3"/>
          <p:cNvSpPr>
            <a:spLocks noGrp="1" noChangeArrowheads="1"/>
          </p:cNvSpPr>
          <p:nvPr>
            <p:ph type="body" idx="1"/>
          </p:nvPr>
        </p:nvSpPr>
        <p:spPr/>
        <p:txBody>
          <a:bodyPr/>
          <a:lstStyle/>
          <a:p>
            <a:r>
              <a:rPr lang="en-US" altLang="ko-KR">
                <a:ea typeface="굴림" pitchFamily="50" charset="-127"/>
              </a:rPr>
              <a:t>The hashing scheme I just described in 2D is easily extended to 3D. Runtime access has the exact same cost as GPUs perform vector arithmetic.</a:t>
            </a:r>
          </a:p>
          <a:p>
            <a:endParaRPr lang="en-US" altLang="ko-KR">
              <a:ea typeface="굴림" pitchFamily="50" charset="-127"/>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6306" name="Rectangle 2"/>
          <p:cNvSpPr>
            <a:spLocks noGrp="1" noRot="1" noChangeAspect="1" noChangeArrowheads="1" noTextEdit="1"/>
          </p:cNvSpPr>
          <p:nvPr>
            <p:ph type="sldImg"/>
          </p:nvPr>
        </p:nvSpPr>
        <p:spPr>
          <a:ln/>
        </p:spPr>
      </p:sp>
      <p:sp>
        <p:nvSpPr>
          <p:cNvPr id="2146307" name="Rectangle 3"/>
          <p:cNvSpPr>
            <a:spLocks noGrp="1" noChangeArrowheads="1"/>
          </p:cNvSpPr>
          <p:nvPr>
            <p:ph type="body" idx="1"/>
          </p:nvPr>
        </p:nvSpPr>
        <p:spPr/>
        <p:txBody>
          <a:bodyPr/>
          <a:lstStyle/>
          <a:p>
            <a:r>
              <a:rPr lang="en-US" altLang="ko-KR" dirty="0">
                <a:ea typeface="굴림" pitchFamily="50" charset="-127"/>
              </a:rPr>
              <a:t>If we forgo blocking and perform filtering explicitly the texture entirely fits in 17 MB.</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8354" name="Rectangle 2"/>
          <p:cNvSpPr>
            <a:spLocks noGrp="1" noRot="1" noChangeAspect="1" noChangeArrowheads="1" noTextEdit="1"/>
          </p:cNvSpPr>
          <p:nvPr>
            <p:ph type="sldImg"/>
          </p:nvPr>
        </p:nvSpPr>
        <p:spPr>
          <a:ln/>
        </p:spPr>
      </p:sp>
      <p:sp>
        <p:nvSpPr>
          <p:cNvPr id="2148355" name="Rectangle 3"/>
          <p:cNvSpPr>
            <a:spLocks noGrp="1" noChangeArrowheads="1"/>
          </p:cNvSpPr>
          <p:nvPr>
            <p:ph type="body" idx="1"/>
          </p:nvPr>
        </p:nvSpPr>
        <p:spPr/>
        <p:txBody>
          <a:bodyPr/>
          <a:lstStyle/>
          <a:p>
            <a:r>
              <a:rPr lang="en-US" altLang="ko-KR" dirty="0">
                <a:ea typeface="굴림" pitchFamily="50" charset="-127"/>
              </a:rPr>
              <a:t>So let’s see how memory sizes compare to other methods.</a:t>
            </a:r>
          </a:p>
          <a:p>
            <a:r>
              <a:rPr lang="en-US" altLang="ko-KR" dirty="0">
                <a:ea typeface="굴림" pitchFamily="50" charset="-127"/>
              </a:rPr>
              <a:t>We will consider this mesh textured by a 1k cube volume, containing 13.7 MB of defined color data.</a:t>
            </a:r>
          </a:p>
          <a:p>
            <a:endParaRPr lang="en-US" altLang="ko-KR" dirty="0">
              <a:ea typeface="굴림" pitchFamily="50" charset="-127"/>
            </a:endParaRPr>
          </a:p>
          <a:p>
            <a:r>
              <a:rPr lang="en-US" altLang="ko-KR" dirty="0">
                <a:ea typeface="굴림" pitchFamily="50" charset="-127"/>
              </a:rPr>
              <a:t>First, a standard hash without blocking is 15.7 MB, which is rather good considering the data set already contains 13.7 MB of data.</a:t>
            </a:r>
          </a:p>
          <a:p>
            <a:r>
              <a:rPr lang="en-US" altLang="ko-KR" dirty="0">
                <a:ea typeface="굴림" pitchFamily="50" charset="-127"/>
              </a:rPr>
              <a:t>An </a:t>
            </a:r>
            <a:r>
              <a:rPr lang="en-US" altLang="ko-KR" dirty="0" err="1">
                <a:ea typeface="굴림" pitchFamily="50" charset="-127"/>
              </a:rPr>
              <a:t>octree</a:t>
            </a:r>
            <a:r>
              <a:rPr lang="en-US" altLang="ko-KR" dirty="0">
                <a:ea typeface="굴림" pitchFamily="50" charset="-127"/>
              </a:rPr>
              <a:t> texture on the same data is 25.6 MB, almost twice as big. This is due to its internal nodes.</a:t>
            </a:r>
          </a:p>
          <a:p>
            <a:endParaRPr lang="en-US" altLang="ko-KR" dirty="0">
              <a:ea typeface="굴림" pitchFamily="50" charset="-127"/>
            </a:endParaRPr>
          </a:p>
          <a:p>
            <a:r>
              <a:rPr lang="en-US" altLang="ko-KR" dirty="0">
                <a:ea typeface="굴림" pitchFamily="50" charset="-127"/>
              </a:rPr>
              <a:t># Now, using blocking for native </a:t>
            </a:r>
            <a:r>
              <a:rPr lang="en-US" altLang="ko-KR" dirty="0" err="1">
                <a:ea typeface="굴림" pitchFamily="50" charset="-127"/>
              </a:rPr>
              <a:t>trilinear</a:t>
            </a:r>
            <a:r>
              <a:rPr lang="en-US" altLang="ko-KR" dirty="0">
                <a:ea typeface="굴림" pitchFamily="50" charset="-127"/>
              </a:rPr>
              <a:t> interpolation, the size of the hashed texture is 45.9 MB.</a:t>
            </a:r>
          </a:p>
          <a:p>
            <a:r>
              <a:rPr lang="en-US" altLang="ko-KR" dirty="0">
                <a:ea typeface="굴림" pitchFamily="50" charset="-127"/>
              </a:rPr>
              <a:t>The indirection grids of Kraus and </a:t>
            </a:r>
            <a:r>
              <a:rPr lang="en-US" altLang="ko-KR" dirty="0" err="1">
                <a:ea typeface="굴림" pitchFamily="50" charset="-127"/>
              </a:rPr>
              <a:t>Ertl</a:t>
            </a:r>
            <a:r>
              <a:rPr lang="en-US" altLang="ko-KR" dirty="0">
                <a:ea typeface="굴림" pitchFamily="50" charset="-127"/>
              </a:rPr>
              <a:t>, also using blocking, have a size of 75.9 MB on this data, so we are also almost twice smaller.</a:t>
            </a:r>
          </a:p>
          <a:p>
            <a:endParaRPr lang="en-US" altLang="ko-KR" dirty="0">
              <a:ea typeface="굴림" pitchFamily="50" charset="-127"/>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4754" name="Rectangle 2"/>
          <p:cNvSpPr>
            <a:spLocks noGrp="1" noRot="1" noChangeAspect="1" noChangeArrowheads="1" noTextEdit="1"/>
          </p:cNvSpPr>
          <p:nvPr>
            <p:ph type="sldImg"/>
          </p:nvPr>
        </p:nvSpPr>
        <p:spPr>
          <a:ln/>
        </p:spPr>
      </p:sp>
      <p:sp>
        <p:nvSpPr>
          <p:cNvPr id="1994755" name="Rectangle 3"/>
          <p:cNvSpPr>
            <a:spLocks noGrp="1" noChangeArrowheads="1"/>
          </p:cNvSpPr>
          <p:nvPr>
            <p:ph type="body" idx="1"/>
          </p:nvPr>
        </p:nvSpPr>
        <p:spPr/>
        <p:txBody>
          <a:bodyPr/>
          <a:lstStyle/>
          <a:p>
            <a:r>
              <a:rPr lang="en-US" altLang="ko-KR" dirty="0">
                <a:ea typeface="굴림" pitchFamily="50" charset="-127"/>
              </a:rPr>
              <a:t>Other 3D applications includes 3D painting over the mesh surface. Here the surface is </a:t>
            </a:r>
            <a:r>
              <a:rPr lang="en-US" altLang="ko-KR" dirty="0" err="1">
                <a:ea typeface="굴림" pitchFamily="50" charset="-127"/>
              </a:rPr>
              <a:t>voxelized</a:t>
            </a:r>
            <a:r>
              <a:rPr lang="en-US" altLang="ko-KR" dirty="0">
                <a:ea typeface="굴림" pitchFamily="50" charset="-127"/>
              </a:rPr>
              <a:t> beforehand at a resolution of 2k cube. The </a:t>
            </a:r>
            <a:r>
              <a:rPr lang="en-US" altLang="ko-KR" dirty="0" err="1">
                <a:ea typeface="굴림" pitchFamily="50" charset="-127"/>
              </a:rPr>
              <a:t>voxel’s</a:t>
            </a:r>
            <a:r>
              <a:rPr lang="en-US" altLang="ko-KR" dirty="0">
                <a:ea typeface="굴림" pitchFamily="50" charset="-127"/>
              </a:rPr>
              <a:t> colors are updated directly in the hash table on the GPU – so the data never leaves GPU memory.</a:t>
            </a:r>
          </a:p>
          <a:p>
            <a:r>
              <a:rPr lang="en-US" altLang="ko-KR" dirty="0" smtClean="0">
                <a:ea typeface="굴림" pitchFamily="50" charset="-127"/>
              </a:rPr>
              <a:t>They </a:t>
            </a:r>
            <a:r>
              <a:rPr lang="en-US" altLang="ko-KR" dirty="0">
                <a:ea typeface="굴림" pitchFamily="50" charset="-127"/>
              </a:rPr>
              <a:t>are updating the entire hash data every frame, therefore the brush size can be arbitrarily large without impacting performance. It can be a procedure too.</a:t>
            </a:r>
          </a:p>
          <a:p>
            <a:endParaRPr lang="en-US" altLang="ko-KR" dirty="0">
              <a:ea typeface="굴림" pitchFamily="50" charset="-127"/>
            </a:endParaRPr>
          </a:p>
          <a:p>
            <a:endParaRPr lang="en-US" altLang="ko-KR" dirty="0">
              <a:ea typeface="굴림" pitchFamily="50" charset="-127"/>
            </a:endParaRPr>
          </a:p>
          <a:p>
            <a:r>
              <a:rPr lang="en-US" altLang="ko-KR" i="1" dirty="0">
                <a:ea typeface="굴림" pitchFamily="50" charset="-127"/>
              </a:rPr>
              <a:t>(We have seen how we can create a hashed texture and use it to texture a mesh. Now, while the structure of the texture is static, we can still update its content to provide interactive painting.</a:t>
            </a:r>
          </a:p>
          <a:p>
            <a:r>
              <a:rPr lang="en-US" altLang="ko-KR" i="1" dirty="0">
                <a:ea typeface="굴림" pitchFamily="50" charset="-127"/>
              </a:rPr>
              <a:t>We update the color of the cells through a </a:t>
            </a:r>
            <a:r>
              <a:rPr lang="en-US" altLang="ko-KR" i="1" dirty="0" err="1">
                <a:ea typeface="굴림" pitchFamily="50" charset="-127"/>
              </a:rPr>
              <a:t>rasterization</a:t>
            </a:r>
            <a:r>
              <a:rPr lang="en-US" altLang="ko-KR" i="1" dirty="0">
                <a:ea typeface="굴림" pitchFamily="50" charset="-127"/>
              </a:rPr>
              <a:t> pass into the hash table. However, we here hash the 3D cells into a 2D hash table, which introduces a slight complication of our basic hash function. Please refer to the paper for all details.)</a:t>
            </a:r>
          </a:p>
          <a:p>
            <a:endParaRPr lang="en-US" altLang="ko-KR" i="1" dirty="0">
              <a:ea typeface="굴림" pitchFamily="50" charset="-127"/>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5778" name="Rectangle 2"/>
          <p:cNvSpPr>
            <a:spLocks noGrp="1" noRot="1" noChangeAspect="1" noChangeArrowheads="1" noTextEdit="1"/>
          </p:cNvSpPr>
          <p:nvPr>
            <p:ph type="sldImg"/>
          </p:nvPr>
        </p:nvSpPr>
        <p:spPr>
          <a:ln/>
        </p:spPr>
      </p:sp>
      <p:sp>
        <p:nvSpPr>
          <p:cNvPr id="1995779" name="Rectangle 3"/>
          <p:cNvSpPr>
            <a:spLocks noGrp="1" noChangeArrowheads="1"/>
          </p:cNvSpPr>
          <p:nvPr>
            <p:ph type="body" idx="1"/>
          </p:nvPr>
        </p:nvSpPr>
        <p:spPr/>
        <p:txBody>
          <a:bodyPr/>
          <a:lstStyle/>
          <a:p>
            <a:r>
              <a:rPr lang="en-US" altLang="ko-KR">
                <a:ea typeface="굴림" pitchFamily="50" charset="-127"/>
              </a:rPr>
              <a:t>Painting can be extended to simulation over a surface.</a:t>
            </a:r>
          </a:p>
          <a:p>
            <a:endParaRPr lang="en-US" altLang="ko-KR">
              <a:ea typeface="굴림" pitchFamily="50" charset="-127"/>
            </a:endParaRPr>
          </a:p>
          <a:p>
            <a:r>
              <a:rPr lang="en-US" altLang="ko-KR" i="1">
                <a:ea typeface="굴림" pitchFamily="50" charset="-127"/>
              </a:rPr>
              <a:t>(As we can dynamically update the content of the cells, we can also run a simulation onto the mesh surface.)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02" name="Rectangle 2"/>
          <p:cNvSpPr>
            <a:spLocks noGrp="1" noRot="1" noChangeAspect="1" noChangeArrowheads="1" noTextEdit="1"/>
          </p:cNvSpPr>
          <p:nvPr>
            <p:ph type="sldImg"/>
          </p:nvPr>
        </p:nvSpPr>
        <p:spPr>
          <a:ln/>
        </p:spPr>
      </p:sp>
      <p:sp>
        <p:nvSpPr>
          <p:cNvPr id="1996803" name="Rectangle 3"/>
          <p:cNvSpPr>
            <a:spLocks noGrp="1" noChangeArrowheads="1"/>
          </p:cNvSpPr>
          <p:nvPr>
            <p:ph type="body" idx="1"/>
          </p:nvPr>
        </p:nvSpPr>
        <p:spPr/>
        <p:txBody>
          <a:bodyPr/>
          <a:lstStyle/>
          <a:p>
            <a:r>
              <a:rPr lang="en-US" altLang="ko-KR" dirty="0">
                <a:ea typeface="굴림" pitchFamily="50" charset="-127"/>
              </a:rPr>
              <a:t>OBJECT SPACE</a:t>
            </a:r>
          </a:p>
          <a:p>
            <a:endParaRPr lang="en-US" altLang="ko-KR" dirty="0">
              <a:ea typeface="굴림" pitchFamily="50" charset="-127"/>
            </a:endParaRPr>
          </a:p>
          <a:p>
            <a:r>
              <a:rPr lang="en-US" altLang="ko-KR" dirty="0">
                <a:ea typeface="굴림" pitchFamily="50" charset="-127"/>
              </a:rPr>
              <a:t>RED VOXELS SHOW A CONSERVATIVE ESTIMATE OF …</a:t>
            </a:r>
          </a:p>
          <a:p>
            <a:endParaRPr lang="en-US" altLang="ko-KR" dirty="0">
              <a:ea typeface="굴림" pitchFamily="50" charset="-127"/>
            </a:endParaRPr>
          </a:p>
          <a:p>
            <a:r>
              <a:rPr lang="en-US" altLang="ko-KR" dirty="0">
                <a:ea typeface="굴림" pitchFamily="50" charset="-127"/>
              </a:rPr>
              <a:t>The last app is a scheme for object-space collision detection.</a:t>
            </a:r>
          </a:p>
          <a:p>
            <a:r>
              <a:rPr lang="en-US" altLang="ko-KR" dirty="0" smtClean="0">
                <a:ea typeface="굴림" pitchFamily="50" charset="-127"/>
              </a:rPr>
              <a:t>They </a:t>
            </a:r>
            <a:r>
              <a:rPr lang="en-US" altLang="ko-KR" dirty="0" err="1">
                <a:ea typeface="굴림" pitchFamily="50" charset="-127"/>
              </a:rPr>
              <a:t>voxelize</a:t>
            </a:r>
            <a:r>
              <a:rPr lang="en-US" altLang="ko-KR" dirty="0">
                <a:ea typeface="굴림" pitchFamily="50" charset="-127"/>
              </a:rPr>
              <a:t> both surfaces and test whether the </a:t>
            </a:r>
            <a:r>
              <a:rPr lang="en-US" altLang="ko-KR" dirty="0" err="1">
                <a:ea typeface="굴림" pitchFamily="50" charset="-127"/>
              </a:rPr>
              <a:t>voxels</a:t>
            </a:r>
            <a:r>
              <a:rPr lang="en-US" altLang="ko-KR" dirty="0">
                <a:ea typeface="굴림" pitchFamily="50" charset="-127"/>
              </a:rPr>
              <a:t> of one object are colliding with the </a:t>
            </a:r>
            <a:r>
              <a:rPr lang="en-US" altLang="ko-KR" dirty="0" err="1">
                <a:ea typeface="굴림" pitchFamily="50" charset="-127"/>
              </a:rPr>
              <a:t>voxels</a:t>
            </a:r>
            <a:r>
              <a:rPr lang="en-US" altLang="ko-KR" dirty="0">
                <a:ea typeface="굴림" pitchFamily="50" charset="-127"/>
              </a:rPr>
              <a:t> of the other using a hashed texture.</a:t>
            </a:r>
          </a:p>
          <a:p>
            <a:r>
              <a:rPr lang="en-US" altLang="ko-KR" dirty="0">
                <a:ea typeface="굴림" pitchFamily="50" charset="-127"/>
              </a:rPr>
              <a:t>This provides a quick conservative collision test. We can also render the curve of intersection between the objects, here in red at 140 FPS. (one hundred and forty)</a:t>
            </a:r>
          </a:p>
          <a:p>
            <a:endParaRPr lang="en-US" altLang="ko-KR" dirty="0">
              <a:ea typeface="굴림" pitchFamily="50" charset="-127"/>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2690" name="Rectangle 2"/>
          <p:cNvSpPr>
            <a:spLocks noGrp="1" noRot="1" noChangeAspect="1" noChangeArrowheads="1" noTextEdit="1"/>
          </p:cNvSpPr>
          <p:nvPr>
            <p:ph type="sldImg"/>
          </p:nvPr>
        </p:nvSpPr>
        <p:spPr>
          <a:ln/>
        </p:spPr>
      </p:sp>
      <p:sp>
        <p:nvSpPr>
          <p:cNvPr id="2162691" name="Rectangle 3"/>
          <p:cNvSpPr>
            <a:spLocks noGrp="1" noChangeArrowheads="1"/>
          </p:cNvSpPr>
          <p:nvPr>
            <p:ph type="body" idx="1"/>
          </p:nvPr>
        </p:nvSpPr>
        <p:spPr/>
        <p:txBody>
          <a:bodyPr/>
          <a:lstStyle/>
          <a:p>
            <a:r>
              <a:rPr lang="en-US" altLang="ko-KR" dirty="0">
                <a:ea typeface="굴림" pitchFamily="50" charset="-127"/>
              </a:rPr>
              <a:t>This table summarize all results. You can see that the average number of bits per entry is around 4, compared to the theoretical lower bound of 1.4</a:t>
            </a:r>
          </a:p>
          <a:p>
            <a:r>
              <a:rPr lang="en-US" altLang="ko-KR" dirty="0">
                <a:ea typeface="굴림" pitchFamily="50" charset="-127"/>
              </a:rPr>
              <a:t>The hash construction takes between a few seconds to a few minutes, depending on the data complexity.</a:t>
            </a:r>
          </a:p>
          <a:p>
            <a:endParaRPr lang="en-US" altLang="ko-KR" dirty="0">
              <a:ea typeface="굴림" pitchFamily="50" charset="-127"/>
            </a:endParaRPr>
          </a:p>
          <a:p>
            <a:r>
              <a:rPr lang="en-US" altLang="ko-KR" dirty="0">
                <a:ea typeface="굴림" pitchFamily="50" charset="-127"/>
              </a:rPr>
              <a:t>ADD RATIO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ko-KR" altLang="en-US"/>
          </a:p>
        </p:txBody>
      </p:sp>
      <p:sp>
        <p:nvSpPr>
          <p:cNvPr id="5123" name="Rectangle 3"/>
          <p:cNvSpPr>
            <a:spLocks noChangeArrowheads="1"/>
          </p:cNvSpPr>
          <p:nvPr/>
        </p:nvSpPr>
        <p:spPr bwMode="auto">
          <a:xfrm>
            <a:off x="3886200" y="8740775"/>
            <a:ext cx="2971800" cy="458788"/>
          </a:xfrm>
          <a:prstGeom prst="rect">
            <a:avLst/>
          </a:prstGeom>
          <a:noFill/>
          <a:ln w="12700">
            <a:noFill/>
            <a:miter lim="800000"/>
            <a:headEnd/>
            <a:tailEnd/>
          </a:ln>
          <a:effectLst/>
        </p:spPr>
        <p:txBody>
          <a:bodyPr lIns="19169" tIns="0" rIns="19169" bIns="0" anchor="b"/>
          <a:lstStyle/>
          <a:p>
            <a:pPr algn="r" defTabSz="969963"/>
            <a:r>
              <a:rPr lang="en-US" sz="1000" i="1">
                <a:latin typeface="Times New Roman" pitchFamily="18" charset="0"/>
              </a:rPr>
              <a:t>1</a:t>
            </a:r>
          </a:p>
        </p:txBody>
      </p:sp>
      <p:sp>
        <p:nvSpPr>
          <p:cNvPr id="5124" name="Rectangle 4"/>
          <p:cNvSpPr>
            <a:spLocks noChangeArrowheads="1"/>
          </p:cNvSpPr>
          <p:nvPr/>
        </p:nvSpPr>
        <p:spPr bwMode="auto">
          <a:xfrm>
            <a:off x="0" y="8740775"/>
            <a:ext cx="2970213" cy="458788"/>
          </a:xfrm>
          <a:prstGeom prst="rect">
            <a:avLst/>
          </a:prstGeom>
          <a:noFill/>
          <a:ln w="12700">
            <a:noFill/>
            <a:miter lim="800000"/>
            <a:headEnd/>
            <a:tailEnd/>
          </a:ln>
          <a:effectLst/>
        </p:spPr>
        <p:txBody>
          <a:bodyPr wrap="none" anchor="ctr"/>
          <a:lstStyle/>
          <a:p>
            <a:endParaRPr lang="ko-KR" altLang="en-US"/>
          </a:p>
        </p:txBody>
      </p:sp>
      <p:sp>
        <p:nvSpPr>
          <p:cNvPr id="5125" name="Rectangle 5"/>
          <p:cNvSpPr>
            <a:spLocks noChangeArrowheads="1"/>
          </p:cNvSpPr>
          <p:nvPr/>
        </p:nvSpPr>
        <p:spPr bwMode="auto">
          <a:xfrm>
            <a:off x="0" y="0"/>
            <a:ext cx="2970213" cy="457200"/>
          </a:xfrm>
          <a:prstGeom prst="rect">
            <a:avLst/>
          </a:prstGeom>
          <a:noFill/>
          <a:ln w="12700">
            <a:noFill/>
            <a:miter lim="800000"/>
            <a:headEnd/>
            <a:tailEnd/>
          </a:ln>
          <a:effectLst/>
        </p:spPr>
        <p:txBody>
          <a:bodyPr wrap="none" anchor="ctr"/>
          <a:lstStyle/>
          <a:p>
            <a:endParaRPr lang="ko-KR" altLang="en-US"/>
          </a:p>
        </p:txBody>
      </p:sp>
      <p:sp>
        <p:nvSpPr>
          <p:cNvPr id="5126" name="Rectangle 6"/>
          <p:cNvSpPr>
            <a:spLocks noGrp="1" noRot="1" noChangeAspect="1" noChangeArrowheads="1" noTextEdit="1"/>
          </p:cNvSpPr>
          <p:nvPr>
            <p:ph type="sldImg"/>
          </p:nvPr>
        </p:nvSpPr>
        <p:spPr>
          <a:ln cap="flat"/>
        </p:spPr>
      </p:sp>
      <p:sp>
        <p:nvSpPr>
          <p:cNvPr id="5127" name="Rectangle 7"/>
          <p:cNvSpPr>
            <a:spLocks noGrp="1" noChangeArrowheads="1"/>
          </p:cNvSpPr>
          <p:nvPr>
            <p:ph type="body" idx="1"/>
          </p:nvPr>
        </p:nvSpPr>
        <p:spPr>
          <a:xfrm>
            <a:off x="912813" y="4371975"/>
            <a:ext cx="5030787" cy="4137025"/>
          </a:xfrm>
          <a:noFill/>
          <a:ln/>
        </p:spPr>
        <p:txBody>
          <a:bodyPr lIns="99037" tIns="49519" rIns="99037" bIns="49519"/>
          <a:lstStyle/>
          <a:p>
            <a:pPr defTabSz="974725"/>
            <a:endParaRPr lang="en-US">
              <a:sym typeface="Wingdings" pitchFamily="2" charset="2"/>
            </a:endParaRPr>
          </a:p>
          <a:p>
            <a:pPr defTabSz="974725"/>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endParaRPr lang="ko-KR"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r>
              <a:rPr lang="en-US" altLang="ko-KR" dirty="0" smtClean="0"/>
              <a:t>We need to access these</a:t>
            </a:r>
            <a:r>
              <a:rPr lang="en-US" altLang="ko-KR" baseline="0" dirty="0" smtClean="0"/>
              <a:t> data at every single iteration</a:t>
            </a:r>
            <a:endParaRPr lang="ko-KR"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endParaRPr lang="ko-KR"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endParaRPr lang="ko-KR"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3886200" y="0"/>
            <a:ext cx="2971800" cy="457200"/>
          </a:xfrm>
          <a:prstGeom prst="rect">
            <a:avLst/>
          </a:prstGeom>
          <a:noFill/>
          <a:ln w="12700">
            <a:noFill/>
            <a:miter lim="800000"/>
            <a:headEnd/>
            <a:tailEnd/>
          </a:ln>
          <a:effectLst/>
        </p:spPr>
        <p:txBody>
          <a:bodyPr wrap="none" anchor="ctr"/>
          <a:lstStyle/>
          <a:p>
            <a:endParaRPr lang="ko-KR" altLang="en-US"/>
          </a:p>
        </p:txBody>
      </p:sp>
      <p:sp>
        <p:nvSpPr>
          <p:cNvPr id="5123" name="Rectangle 3"/>
          <p:cNvSpPr>
            <a:spLocks noChangeArrowheads="1"/>
          </p:cNvSpPr>
          <p:nvPr/>
        </p:nvSpPr>
        <p:spPr bwMode="auto">
          <a:xfrm>
            <a:off x="3886200" y="8740775"/>
            <a:ext cx="2971800" cy="458788"/>
          </a:xfrm>
          <a:prstGeom prst="rect">
            <a:avLst/>
          </a:prstGeom>
          <a:noFill/>
          <a:ln w="12700">
            <a:noFill/>
            <a:miter lim="800000"/>
            <a:headEnd/>
            <a:tailEnd/>
          </a:ln>
          <a:effectLst/>
        </p:spPr>
        <p:txBody>
          <a:bodyPr lIns="19169" tIns="0" rIns="19169" bIns="0" anchor="b"/>
          <a:lstStyle/>
          <a:p>
            <a:pPr algn="r" defTabSz="969963"/>
            <a:r>
              <a:rPr lang="en-US" sz="1000" i="1">
                <a:latin typeface="Times New Roman" pitchFamily="18" charset="0"/>
              </a:rPr>
              <a:t>1</a:t>
            </a:r>
          </a:p>
        </p:txBody>
      </p:sp>
      <p:sp>
        <p:nvSpPr>
          <p:cNvPr id="5124" name="Rectangle 4"/>
          <p:cNvSpPr>
            <a:spLocks noChangeArrowheads="1"/>
          </p:cNvSpPr>
          <p:nvPr/>
        </p:nvSpPr>
        <p:spPr bwMode="auto">
          <a:xfrm>
            <a:off x="0" y="8740775"/>
            <a:ext cx="2970213" cy="458788"/>
          </a:xfrm>
          <a:prstGeom prst="rect">
            <a:avLst/>
          </a:prstGeom>
          <a:noFill/>
          <a:ln w="12700">
            <a:noFill/>
            <a:miter lim="800000"/>
            <a:headEnd/>
            <a:tailEnd/>
          </a:ln>
          <a:effectLst/>
        </p:spPr>
        <p:txBody>
          <a:bodyPr wrap="none" anchor="ctr"/>
          <a:lstStyle/>
          <a:p>
            <a:endParaRPr lang="ko-KR" altLang="en-US"/>
          </a:p>
        </p:txBody>
      </p:sp>
      <p:sp>
        <p:nvSpPr>
          <p:cNvPr id="5125" name="Rectangle 5"/>
          <p:cNvSpPr>
            <a:spLocks noChangeArrowheads="1"/>
          </p:cNvSpPr>
          <p:nvPr/>
        </p:nvSpPr>
        <p:spPr bwMode="auto">
          <a:xfrm>
            <a:off x="0" y="0"/>
            <a:ext cx="2970213" cy="457200"/>
          </a:xfrm>
          <a:prstGeom prst="rect">
            <a:avLst/>
          </a:prstGeom>
          <a:noFill/>
          <a:ln w="12700">
            <a:noFill/>
            <a:miter lim="800000"/>
            <a:headEnd/>
            <a:tailEnd/>
          </a:ln>
          <a:effectLst/>
        </p:spPr>
        <p:txBody>
          <a:bodyPr wrap="none" anchor="ctr"/>
          <a:lstStyle/>
          <a:p>
            <a:endParaRPr lang="ko-KR" altLang="en-US"/>
          </a:p>
        </p:txBody>
      </p:sp>
      <p:sp>
        <p:nvSpPr>
          <p:cNvPr id="5126" name="Rectangle 6"/>
          <p:cNvSpPr>
            <a:spLocks noGrp="1" noRot="1" noChangeAspect="1" noChangeArrowheads="1" noTextEdit="1"/>
          </p:cNvSpPr>
          <p:nvPr>
            <p:ph type="sldImg"/>
          </p:nvPr>
        </p:nvSpPr>
        <p:spPr>
          <a:ln cap="flat"/>
        </p:spPr>
      </p:sp>
      <p:sp>
        <p:nvSpPr>
          <p:cNvPr id="5127" name="Rectangle 7"/>
          <p:cNvSpPr>
            <a:spLocks noGrp="1" noChangeArrowheads="1"/>
          </p:cNvSpPr>
          <p:nvPr>
            <p:ph type="body" idx="1"/>
          </p:nvPr>
        </p:nvSpPr>
        <p:spPr>
          <a:xfrm>
            <a:off x="912813" y="4371975"/>
            <a:ext cx="5030787" cy="4137025"/>
          </a:xfrm>
          <a:noFill/>
          <a:ln/>
        </p:spPr>
        <p:txBody>
          <a:bodyPr lIns="99037" tIns="49519" rIns="99037" bIns="49519"/>
          <a:lstStyle/>
          <a:p>
            <a:pPr defTabSz="974725"/>
            <a:endParaRPr lang="en-US">
              <a:sym typeface="Wingdings" pitchFamily="2" charset="2"/>
            </a:endParaRPr>
          </a:p>
          <a:p>
            <a:pPr defTabSz="974725"/>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4274" name="Rectangle 2"/>
          <p:cNvSpPr>
            <a:spLocks noGrp="1" noRot="1" noChangeAspect="1" noChangeArrowheads="1" noTextEdit="1"/>
          </p:cNvSpPr>
          <p:nvPr>
            <p:ph type="sldImg"/>
          </p:nvPr>
        </p:nvSpPr>
        <p:spPr>
          <a:ln/>
        </p:spPr>
      </p:sp>
      <p:sp>
        <p:nvSpPr>
          <p:cNvPr id="1974275" name="Rectangle 3"/>
          <p:cNvSpPr>
            <a:spLocks noGrp="1" noChangeArrowheads="1"/>
          </p:cNvSpPr>
          <p:nvPr>
            <p:ph type="body" idx="1"/>
          </p:nvPr>
        </p:nvSpPr>
        <p:spPr/>
        <p:txBody>
          <a:bodyPr/>
          <a:lstStyle/>
          <a:p>
            <a:r>
              <a:rPr lang="en-US" altLang="ko-KR" dirty="0" smtClean="0">
                <a:ea typeface="굴림" pitchFamily="50" charset="-127"/>
              </a:rPr>
              <a:t>Authors’ </a:t>
            </a:r>
            <a:r>
              <a:rPr lang="en-US" altLang="ko-KR" dirty="0">
                <a:ea typeface="굴림" pitchFamily="50" charset="-127"/>
              </a:rPr>
              <a:t>main contribution is to efficiently encode sparse textures using spatial hashing.</a:t>
            </a:r>
          </a:p>
          <a:p>
            <a:endParaRPr lang="en-US" altLang="ko-KR" dirty="0">
              <a:ea typeface="굴림" pitchFamily="50" charset="-127"/>
            </a:endParaRPr>
          </a:p>
          <a:p>
            <a:r>
              <a:rPr lang="en-US" altLang="ko-KR" dirty="0" smtClean="0">
                <a:ea typeface="굴림" pitchFamily="50" charset="-127"/>
              </a:rPr>
              <a:t>They </a:t>
            </a:r>
            <a:r>
              <a:rPr lang="en-US" altLang="ko-KR" dirty="0">
                <a:ea typeface="굴림" pitchFamily="50" charset="-127"/>
              </a:rPr>
              <a:t>store only the defined cells in a compact hash table.</a:t>
            </a:r>
          </a:p>
          <a:p>
            <a:r>
              <a:rPr lang="en-US" altLang="ko-KR" dirty="0">
                <a:ea typeface="굴림" pitchFamily="50" charset="-127"/>
              </a:rPr>
              <a:t>The location of a cell within the table is given by a hash function applied to its coordinates.</a:t>
            </a:r>
          </a:p>
          <a:p>
            <a:endParaRPr lang="en-US" altLang="ko-KR" dirty="0">
              <a:ea typeface="굴림" pitchFamily="50" charset="-127"/>
            </a:endParaRPr>
          </a:p>
          <a:p>
            <a:r>
              <a:rPr lang="en-US" altLang="ko-KR" dirty="0">
                <a:ea typeface="굴림" pitchFamily="50" charset="-127"/>
              </a:rPr>
              <a:t>Moreover, </a:t>
            </a:r>
            <a:r>
              <a:rPr lang="en-US" altLang="ko-KR" dirty="0" smtClean="0">
                <a:ea typeface="굴림" pitchFamily="50" charset="-127"/>
              </a:rPr>
              <a:t>their </a:t>
            </a:r>
            <a:r>
              <a:rPr lang="en-US" altLang="ko-KR" dirty="0">
                <a:ea typeface="굴림" pitchFamily="50" charset="-127"/>
              </a:rPr>
              <a:t>goal is to find a minimal perfect hash.</a:t>
            </a:r>
          </a:p>
          <a:p>
            <a:r>
              <a:rPr lang="en-US" altLang="ko-KR" dirty="0">
                <a:ea typeface="굴림" pitchFamily="50" charset="-127"/>
              </a:rPr>
              <a:t>A minimal hash is one where the hash table is full. In other words there are no unused slots.</a:t>
            </a:r>
          </a:p>
          <a:p>
            <a:r>
              <a:rPr lang="en-US" altLang="ko-KR" dirty="0">
                <a:ea typeface="굴림" pitchFamily="50" charset="-127"/>
              </a:rPr>
              <a:t># In addition a hash is said to be perfect when all defined cells map to a different location in the hash table. In other words, there are no collisions, which enables constant time access.</a:t>
            </a:r>
          </a:p>
          <a:p>
            <a:endParaRPr lang="en-US" altLang="ko-KR" dirty="0">
              <a:ea typeface="굴림" pitchFamily="50" charset="-127"/>
            </a:endParaRPr>
          </a:p>
          <a:p>
            <a:r>
              <a:rPr lang="en-US" altLang="ko-KR" dirty="0">
                <a:ea typeface="굴림" pitchFamily="50" charset="-127"/>
              </a:rPr>
              <a:t>One important point is that the hash function itself needs to be encoded and this may take up a significant amount of memory.</a:t>
            </a:r>
          </a:p>
          <a:p>
            <a:r>
              <a:rPr lang="en-US" altLang="ko-KR" dirty="0">
                <a:ea typeface="굴림" pitchFamily="50" charset="-127"/>
              </a:rPr>
              <a:t># Minimal perfect hashes are extremely rare. In fact it has been shown that the description of such a hash requires a minimum of 1.44 bits per defined cell. However, this is a relatively small space overhead, especially compared to existing approaches.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5298" name="Rectangle 2"/>
          <p:cNvSpPr>
            <a:spLocks noGrp="1" noRot="1" noChangeAspect="1" noChangeArrowheads="1" noTextEdit="1"/>
          </p:cNvSpPr>
          <p:nvPr>
            <p:ph type="sldImg"/>
          </p:nvPr>
        </p:nvSpPr>
        <p:spPr>
          <a:ln/>
        </p:spPr>
      </p:sp>
      <p:sp>
        <p:nvSpPr>
          <p:cNvPr id="1975299" name="Rectangle 3"/>
          <p:cNvSpPr>
            <a:spLocks noGrp="1" noChangeArrowheads="1"/>
          </p:cNvSpPr>
          <p:nvPr>
            <p:ph type="body" idx="1"/>
          </p:nvPr>
        </p:nvSpPr>
        <p:spPr/>
        <p:txBody>
          <a:bodyPr/>
          <a:lstStyle/>
          <a:p>
            <a:r>
              <a:rPr lang="en-US" altLang="ko-KR" dirty="0">
                <a:ea typeface="굴림" pitchFamily="50" charset="-127"/>
              </a:rPr>
              <a:t>Building on previous work on perfect hashing, </a:t>
            </a:r>
            <a:r>
              <a:rPr lang="en-US" altLang="ko-KR" dirty="0" smtClean="0">
                <a:ea typeface="굴림" pitchFamily="50" charset="-127"/>
              </a:rPr>
              <a:t>authors </a:t>
            </a:r>
            <a:r>
              <a:rPr lang="en-US" altLang="ko-KR" dirty="0">
                <a:ea typeface="굴림" pitchFamily="50" charset="-127"/>
              </a:rPr>
              <a:t>encode </a:t>
            </a:r>
            <a:r>
              <a:rPr lang="en-US" altLang="ko-KR" dirty="0" smtClean="0">
                <a:ea typeface="굴림" pitchFamily="50" charset="-127"/>
              </a:rPr>
              <a:t>the </a:t>
            </a:r>
            <a:r>
              <a:rPr lang="en-US" altLang="ko-KR" dirty="0">
                <a:ea typeface="굴림" pitchFamily="50" charset="-127"/>
              </a:rPr>
              <a:t>hash function using a small auxiliary table, called the offset table.</a:t>
            </a:r>
          </a:p>
          <a:p>
            <a:r>
              <a:rPr lang="en-US" altLang="ko-KR" dirty="0" smtClean="0">
                <a:ea typeface="굴림" pitchFamily="50" charset="-127"/>
              </a:rPr>
              <a:t>The </a:t>
            </a:r>
            <a:r>
              <a:rPr lang="en-US" altLang="ko-KR" dirty="0">
                <a:ea typeface="굴림" pitchFamily="50" charset="-127"/>
              </a:rPr>
              <a:t>hash function is very simple.</a:t>
            </a:r>
          </a:p>
          <a:p>
            <a:r>
              <a:rPr lang="en-US" altLang="ko-KR" dirty="0" smtClean="0">
                <a:ea typeface="굴림" pitchFamily="50" charset="-127"/>
              </a:rPr>
              <a:t>They </a:t>
            </a:r>
            <a:r>
              <a:rPr lang="en-US" altLang="ko-KR" dirty="0">
                <a:ea typeface="굴림" pitchFamily="50" charset="-127"/>
              </a:rPr>
              <a:t>start by accessing the offset table. # The access is done using warp around </a:t>
            </a:r>
            <a:r>
              <a:rPr lang="en-US" altLang="ko-KR" dirty="0" err="1">
                <a:ea typeface="굴림" pitchFamily="50" charset="-127"/>
              </a:rPr>
              <a:t>adressing</a:t>
            </a:r>
            <a:r>
              <a:rPr lang="en-US" altLang="ko-KR" dirty="0">
                <a:ea typeface="굴림" pitchFamily="50" charset="-127"/>
              </a:rPr>
              <a:t>, so many cells will be mapped to the same location.  </a:t>
            </a:r>
          </a:p>
          <a:p>
            <a:r>
              <a:rPr lang="en-US" altLang="ko-KR" dirty="0">
                <a:ea typeface="굴림" pitchFamily="50" charset="-127"/>
              </a:rPr>
              <a:t># </a:t>
            </a:r>
            <a:r>
              <a:rPr lang="en-US" altLang="ko-KR" dirty="0" smtClean="0">
                <a:ea typeface="굴림" pitchFamily="50" charset="-127"/>
              </a:rPr>
              <a:t>Then </a:t>
            </a:r>
            <a:r>
              <a:rPr lang="en-US" altLang="ko-KR" dirty="0">
                <a:ea typeface="굴림" pitchFamily="50" charset="-127"/>
              </a:rPr>
              <a:t>add the retrieved offset to the coordinates of the cell, and use the perturbed address to access the hash table again with modulo addressing. </a:t>
            </a:r>
          </a:p>
          <a:p>
            <a:r>
              <a:rPr lang="en-US" altLang="ko-KR" dirty="0">
                <a:ea typeface="굴림" pitchFamily="50" charset="-127"/>
              </a:rPr>
              <a:t>The challenge of course is to create an offset table so that the resulting hash function is perfect.</a:t>
            </a:r>
          </a:p>
          <a:p>
            <a:r>
              <a:rPr lang="en-US" altLang="ko-KR" dirty="0" smtClean="0">
                <a:ea typeface="굴림" pitchFamily="50" charset="-127"/>
              </a:rPr>
              <a:t>The </a:t>
            </a:r>
            <a:r>
              <a:rPr lang="en-US" altLang="ko-KR" dirty="0">
                <a:ea typeface="굴림" pitchFamily="50" charset="-127"/>
              </a:rPr>
              <a:t>hash </a:t>
            </a:r>
            <a:r>
              <a:rPr lang="en-US" altLang="ko-KR" dirty="0" err="1">
                <a:ea typeface="굴림" pitchFamily="50" charset="-127"/>
              </a:rPr>
              <a:t>func</a:t>
            </a:r>
            <a:r>
              <a:rPr lang="en-US" altLang="ko-KR" dirty="0">
                <a:ea typeface="굴림" pitchFamily="50" charset="-127"/>
              </a:rPr>
              <a:t>. is </a:t>
            </a:r>
            <a:r>
              <a:rPr lang="en-US" altLang="ko-KR" dirty="0" err="1">
                <a:ea typeface="굴림" pitchFamily="50" charset="-127"/>
              </a:rPr>
              <a:t>extremly</a:t>
            </a:r>
            <a:r>
              <a:rPr lang="en-US" altLang="ko-KR" dirty="0">
                <a:ea typeface="굴림" pitchFamily="50" charset="-127"/>
              </a:rPr>
              <a:t> simple and well suited for GPU </a:t>
            </a:r>
            <a:r>
              <a:rPr lang="en-US" altLang="ko-KR" dirty="0" smtClean="0">
                <a:ea typeface="굴림" pitchFamily="50" charset="-127"/>
              </a:rPr>
              <a:t>evaluation. First </a:t>
            </a:r>
            <a:r>
              <a:rPr lang="en-US" altLang="ko-KR" dirty="0">
                <a:ea typeface="굴림" pitchFamily="50" charset="-127"/>
              </a:rPr>
              <a:t>it contains no branch instructions and therefore enables efficient SIMD execution.</a:t>
            </a:r>
          </a:p>
          <a:p>
            <a:r>
              <a:rPr lang="en-US" altLang="ko-KR" dirty="0">
                <a:ea typeface="굴림" pitchFamily="50" charset="-127"/>
              </a:rPr>
              <a:t>It requires only four instructions in most </a:t>
            </a:r>
            <a:r>
              <a:rPr lang="en-US" altLang="ko-KR" dirty="0" smtClean="0">
                <a:ea typeface="굴림" pitchFamily="50" charset="-127"/>
              </a:rPr>
              <a:t>cases, and </a:t>
            </a:r>
            <a:r>
              <a:rPr lang="en-US" altLang="ko-KR" dirty="0">
                <a:ea typeface="굴림" pitchFamily="50" charset="-127"/>
              </a:rPr>
              <a:t>requires, on average, only 4 bits per entry, which is more than the theoretical lower bound but is still a much smaller overhead than previous schemes.</a:t>
            </a:r>
          </a:p>
          <a:p>
            <a:r>
              <a:rPr lang="en-US" altLang="ko-KR" dirty="0">
                <a:ea typeface="굴림" pitchFamily="50" charset="-127"/>
              </a:rPr>
              <a:t>Finally, there remains some flexibility in the creation </a:t>
            </a:r>
            <a:r>
              <a:rPr lang="en-US" altLang="ko-KR" dirty="0" err="1">
                <a:ea typeface="굴림" pitchFamily="50" charset="-127"/>
              </a:rPr>
              <a:t>fo</a:t>
            </a:r>
            <a:r>
              <a:rPr lang="en-US" altLang="ko-KR" dirty="0">
                <a:ea typeface="굴림" pitchFamily="50" charset="-127"/>
              </a:rPr>
              <a:t> the hash </a:t>
            </a:r>
            <a:r>
              <a:rPr lang="en-US" altLang="ko-KR" dirty="0" err="1">
                <a:ea typeface="굴림" pitchFamily="50" charset="-127"/>
              </a:rPr>
              <a:t>func</a:t>
            </a:r>
            <a:r>
              <a:rPr lang="en-US" altLang="ko-KR" dirty="0">
                <a:ea typeface="굴림" pitchFamily="50" charset="-127"/>
              </a:rPr>
              <a:t>. so that we can optimize it to maintain some coherence through the access. This let us benefit from the texture cache of the GPU.</a:t>
            </a:r>
          </a:p>
          <a:p>
            <a:endParaRPr lang="en-US" altLang="ko-KR" dirty="0">
              <a:ea typeface="굴림" pitchFamily="50" charset="-127"/>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8194" name="Rectangle 2"/>
          <p:cNvSpPr>
            <a:spLocks noGrp="1" noRot="1" noChangeAspect="1" noChangeArrowheads="1" noTextEdit="1"/>
          </p:cNvSpPr>
          <p:nvPr>
            <p:ph type="sldImg"/>
          </p:nvPr>
        </p:nvSpPr>
        <p:spPr>
          <a:ln/>
        </p:spPr>
      </p:sp>
      <p:sp>
        <p:nvSpPr>
          <p:cNvPr id="1928195" name="Rectangle 3"/>
          <p:cNvSpPr>
            <a:spLocks noGrp="1" noChangeArrowheads="1"/>
          </p:cNvSpPr>
          <p:nvPr>
            <p:ph type="body" idx="1"/>
          </p:nvPr>
        </p:nvSpPr>
        <p:spPr>
          <a:xfrm>
            <a:off x="687082" y="4370308"/>
            <a:ext cx="5483837" cy="4139362"/>
          </a:xfrm>
        </p:spPr>
        <p:txBody>
          <a:bodyPr/>
          <a:lstStyle/>
          <a:p>
            <a:pPr>
              <a:lnSpc>
                <a:spcPct val="80000"/>
              </a:lnSpc>
            </a:pPr>
            <a:r>
              <a:rPr lang="en-US" altLang="ko-KR" sz="900" dirty="0" smtClean="0">
                <a:ea typeface="굴림" pitchFamily="50" charset="-127"/>
              </a:rPr>
              <a:t>The runtime </a:t>
            </a:r>
            <a:r>
              <a:rPr lang="en-US" altLang="ko-KR" sz="900" dirty="0">
                <a:ea typeface="굴림" pitchFamily="50" charset="-127"/>
              </a:rPr>
              <a:t>access to the data is extremely simple and efficient. Of course all the difficulty is now in building the perfect hash function. </a:t>
            </a:r>
          </a:p>
          <a:p>
            <a:pPr>
              <a:lnSpc>
                <a:spcPct val="80000"/>
              </a:lnSpc>
            </a:pPr>
            <a:endParaRPr lang="en-US" altLang="ko-KR" sz="900" dirty="0">
              <a:ea typeface="굴림" pitchFamily="50" charset="-127"/>
            </a:endParaRPr>
          </a:p>
          <a:p>
            <a:pPr>
              <a:lnSpc>
                <a:spcPct val="80000"/>
              </a:lnSpc>
            </a:pPr>
            <a:r>
              <a:rPr lang="en-US" altLang="ko-KR" sz="900" dirty="0">
                <a:ea typeface="굴림" pitchFamily="50" charset="-127"/>
              </a:rPr>
              <a:t>Let us consider this simple example. (I think I tried do draw a chair …).</a:t>
            </a:r>
          </a:p>
          <a:p>
            <a:pPr>
              <a:lnSpc>
                <a:spcPct val="80000"/>
              </a:lnSpc>
            </a:pPr>
            <a:r>
              <a:rPr lang="en-US" altLang="ko-KR" sz="900" dirty="0">
                <a:ea typeface="굴림" pitchFamily="50" charset="-127"/>
              </a:rPr>
              <a:t>The domain grid is 6x6 pixels. There are only 8 defined cells or entries, numbered from 1 to 8.</a:t>
            </a:r>
          </a:p>
          <a:p>
            <a:pPr>
              <a:lnSpc>
                <a:spcPct val="80000"/>
              </a:lnSpc>
            </a:pPr>
            <a:r>
              <a:rPr lang="en-US" altLang="ko-KR" sz="900" dirty="0">
                <a:ea typeface="굴림" pitchFamily="50" charset="-127"/>
              </a:rPr>
              <a:t>[next]</a:t>
            </a:r>
          </a:p>
          <a:p>
            <a:pPr>
              <a:lnSpc>
                <a:spcPct val="80000"/>
              </a:lnSpc>
            </a:pPr>
            <a:r>
              <a:rPr lang="en-US" altLang="ko-KR" sz="900" dirty="0">
                <a:ea typeface="굴림" pitchFamily="50" charset="-127"/>
              </a:rPr>
              <a:t>We will use a hash table of size 3 by 3 (so it can hold all 8 entries) and an offset table of size 2 by 2.</a:t>
            </a:r>
          </a:p>
          <a:p>
            <a:pPr>
              <a:lnSpc>
                <a:spcPct val="80000"/>
              </a:lnSpc>
            </a:pPr>
            <a:r>
              <a:rPr lang="en-US" altLang="ko-KR" sz="900" dirty="0">
                <a:ea typeface="굴림" pitchFamily="50" charset="-127"/>
              </a:rPr>
              <a:t>[next]</a:t>
            </a:r>
          </a:p>
          <a:p>
            <a:pPr>
              <a:lnSpc>
                <a:spcPct val="80000"/>
              </a:lnSpc>
            </a:pPr>
            <a:r>
              <a:rPr lang="en-US" altLang="ko-KR" sz="900" dirty="0">
                <a:ea typeface="굴림" pitchFamily="50" charset="-127"/>
              </a:rPr>
              <a:t>Let’s first see how the entries map into the table through simple modulo access.</a:t>
            </a:r>
          </a:p>
          <a:p>
            <a:pPr>
              <a:lnSpc>
                <a:spcPct val="80000"/>
              </a:lnSpc>
            </a:pPr>
            <a:r>
              <a:rPr lang="en-US" altLang="ko-KR" sz="900" dirty="0">
                <a:ea typeface="굴림" pitchFamily="50" charset="-127"/>
              </a:rPr>
              <a:t>[next]</a:t>
            </a:r>
          </a:p>
          <a:p>
            <a:pPr>
              <a:lnSpc>
                <a:spcPct val="80000"/>
              </a:lnSpc>
            </a:pPr>
            <a:r>
              <a:rPr lang="en-US" altLang="ko-KR" sz="900" dirty="0">
                <a:ea typeface="굴림" pitchFamily="50" charset="-127"/>
              </a:rPr>
              <a:t>The first 3x3 cells of the domain are directly mapped onto the hash table. Entries 1 and 2 are thus mapped at these locations. </a:t>
            </a:r>
          </a:p>
          <a:p>
            <a:pPr>
              <a:lnSpc>
                <a:spcPct val="80000"/>
              </a:lnSpc>
            </a:pPr>
            <a:r>
              <a:rPr lang="en-US" altLang="ko-KR" sz="900" dirty="0">
                <a:ea typeface="굴림" pitchFamily="50" charset="-127"/>
              </a:rPr>
              <a:t>[next]</a:t>
            </a:r>
          </a:p>
          <a:p>
            <a:pPr>
              <a:lnSpc>
                <a:spcPct val="80000"/>
              </a:lnSpc>
            </a:pPr>
            <a:r>
              <a:rPr lang="en-US" altLang="ko-KR" sz="900" dirty="0">
                <a:ea typeface="굴림" pitchFamily="50" charset="-127"/>
              </a:rPr>
              <a:t>In the next 3x3 entries, mapped onto the hash table through the modulo operation, there are no defined entries.</a:t>
            </a:r>
          </a:p>
          <a:p>
            <a:pPr>
              <a:lnSpc>
                <a:spcPct val="80000"/>
              </a:lnSpc>
            </a:pPr>
            <a:r>
              <a:rPr lang="en-US" altLang="ko-KR" sz="900" dirty="0">
                <a:ea typeface="굴림" pitchFamily="50" charset="-127"/>
              </a:rPr>
              <a:t>[next]</a:t>
            </a:r>
          </a:p>
          <a:p>
            <a:pPr>
              <a:lnSpc>
                <a:spcPct val="80000"/>
              </a:lnSpc>
            </a:pPr>
            <a:r>
              <a:rPr lang="en-US" altLang="ko-KR" sz="900" dirty="0">
                <a:ea typeface="굴림" pitchFamily="50" charset="-127"/>
              </a:rPr>
              <a:t>Entries 3,4 and 7 are mapped to these locations, …</a:t>
            </a:r>
          </a:p>
          <a:p>
            <a:pPr>
              <a:lnSpc>
                <a:spcPct val="80000"/>
              </a:lnSpc>
            </a:pPr>
            <a:r>
              <a:rPr lang="en-US" altLang="ko-KR" sz="900" dirty="0">
                <a:ea typeface="굴림" pitchFamily="50" charset="-127"/>
              </a:rPr>
              <a:t>[next]</a:t>
            </a:r>
          </a:p>
          <a:p>
            <a:pPr>
              <a:lnSpc>
                <a:spcPct val="80000"/>
              </a:lnSpc>
            </a:pPr>
            <a:r>
              <a:rPr lang="en-US" altLang="ko-KR" sz="900" dirty="0">
                <a:ea typeface="굴림" pitchFamily="50" charset="-127"/>
              </a:rPr>
              <a:t>… and finally entries 5 6 and 8 are mapped into the hash table. As you can see, there are several collisions.</a:t>
            </a:r>
          </a:p>
          <a:p>
            <a:pPr>
              <a:lnSpc>
                <a:spcPct val="80000"/>
              </a:lnSpc>
            </a:pPr>
            <a:r>
              <a:rPr lang="en-US" altLang="ko-KR" sz="900" dirty="0">
                <a:ea typeface="굴림" pitchFamily="50" charset="-127"/>
              </a:rPr>
              <a:t>[next]</a:t>
            </a:r>
          </a:p>
          <a:p>
            <a:pPr>
              <a:lnSpc>
                <a:spcPct val="80000"/>
              </a:lnSpc>
            </a:pPr>
            <a:r>
              <a:rPr lang="en-US" altLang="ko-KR" sz="900" dirty="0">
                <a:ea typeface="굴림" pitchFamily="50" charset="-127"/>
              </a:rPr>
              <a:t>We can apply the same process to find out how entries collide within the offset table.</a:t>
            </a:r>
          </a:p>
          <a:p>
            <a:pPr>
              <a:lnSpc>
                <a:spcPct val="80000"/>
              </a:lnSpc>
            </a:pPr>
            <a:r>
              <a:rPr lang="en-US" altLang="ko-KR" sz="900" dirty="0">
                <a:ea typeface="굴림" pitchFamily="50" charset="-127"/>
              </a:rPr>
              <a:t>[next]</a:t>
            </a:r>
          </a:p>
          <a:p>
            <a:pPr>
              <a:lnSpc>
                <a:spcPct val="80000"/>
              </a:lnSpc>
            </a:pPr>
            <a:r>
              <a:rPr lang="en-US" altLang="ko-KR" sz="900" dirty="0">
                <a:ea typeface="굴림" pitchFamily="50" charset="-127"/>
              </a:rPr>
              <a:t>A key element to understand the approach is that entries colliding in the hash table do not collide in the offset table. So intuitively, we will be able to assign a different offset to each entry to </a:t>
            </a:r>
            <a:r>
              <a:rPr lang="en-US" altLang="ko-KR" sz="900" dirty="0" err="1">
                <a:ea typeface="굴림" pitchFamily="50" charset="-127"/>
              </a:rPr>
              <a:t>uncollide</a:t>
            </a:r>
            <a:r>
              <a:rPr lang="en-US" altLang="ko-KR" sz="900" dirty="0">
                <a:ea typeface="굴림" pitchFamily="50" charset="-127"/>
              </a:rPr>
              <a:t> them in the hash table.</a:t>
            </a:r>
          </a:p>
          <a:p>
            <a:pPr>
              <a:lnSpc>
                <a:spcPct val="80000"/>
              </a:lnSpc>
            </a:pPr>
            <a:r>
              <a:rPr lang="en-US" altLang="ko-KR" sz="900" dirty="0">
                <a:ea typeface="굴림" pitchFamily="50" charset="-127"/>
              </a:rPr>
              <a:t>Note that this property is ensured as long as the least common multiple of the table sizes is greater or equal to the domain size u.</a:t>
            </a:r>
          </a:p>
          <a:p>
            <a:pPr>
              <a:lnSpc>
                <a:spcPct val="80000"/>
              </a:lnSpc>
            </a:pPr>
            <a:endParaRPr lang="en-US" altLang="ko-KR" sz="900" dirty="0">
              <a:ea typeface="굴림" pitchFamily="50" charset="-127"/>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0242" name="Rectangle 2"/>
          <p:cNvSpPr>
            <a:spLocks noGrp="1" noRot="1" noChangeAspect="1" noChangeArrowheads="1" noTextEdit="1"/>
          </p:cNvSpPr>
          <p:nvPr>
            <p:ph type="sldImg"/>
          </p:nvPr>
        </p:nvSpPr>
        <p:spPr>
          <a:ln/>
        </p:spPr>
      </p:sp>
      <p:sp>
        <p:nvSpPr>
          <p:cNvPr id="1930243" name="Rectangle 3"/>
          <p:cNvSpPr>
            <a:spLocks noGrp="1" noChangeArrowheads="1"/>
          </p:cNvSpPr>
          <p:nvPr>
            <p:ph type="body" idx="1"/>
          </p:nvPr>
        </p:nvSpPr>
        <p:spPr>
          <a:xfrm>
            <a:off x="687082" y="4370308"/>
            <a:ext cx="5483837" cy="4139362"/>
          </a:xfrm>
        </p:spPr>
        <p:txBody>
          <a:bodyPr/>
          <a:lstStyle/>
          <a:p>
            <a:pPr>
              <a:lnSpc>
                <a:spcPct val="80000"/>
              </a:lnSpc>
            </a:pPr>
            <a:r>
              <a:rPr lang="en-US" altLang="ko-KR" sz="1000" dirty="0">
                <a:ea typeface="굴림" pitchFamily="50" charset="-127"/>
              </a:rPr>
              <a:t>I will now explain how we compute the offsets to obtain a new hash function with no collision. Recall that the final hash function is the sum of the coordinates and the offset from the offset table.</a:t>
            </a:r>
          </a:p>
          <a:p>
            <a:pPr>
              <a:lnSpc>
                <a:spcPct val="80000"/>
              </a:lnSpc>
            </a:pPr>
            <a:endParaRPr lang="en-US" altLang="ko-KR" sz="1000" dirty="0">
              <a:ea typeface="굴림" pitchFamily="50" charset="-127"/>
            </a:endParaRPr>
          </a:p>
          <a:p>
            <a:pPr>
              <a:lnSpc>
                <a:spcPct val="80000"/>
              </a:lnSpc>
            </a:pPr>
            <a:r>
              <a:rPr lang="en-US" altLang="ko-KR" sz="1000" dirty="0">
                <a:ea typeface="굴림" pitchFamily="50" charset="-127"/>
              </a:rPr>
              <a:t>As pointed out by Fox et al., the most difficult offsets to assign are those impacting the largest numbers of defined cells. So we assign offsets by decreasing order of number of dependent data.</a:t>
            </a:r>
          </a:p>
          <a:p>
            <a:pPr>
              <a:lnSpc>
                <a:spcPct val="80000"/>
              </a:lnSpc>
            </a:pPr>
            <a:r>
              <a:rPr lang="en-US" altLang="ko-KR" sz="1000" dirty="0">
                <a:ea typeface="굴림" pitchFamily="50" charset="-127"/>
              </a:rPr>
              <a:t>Therefore in this example we start by assigning the offset impacting entries 1,5 and 3.</a:t>
            </a:r>
          </a:p>
          <a:p>
            <a:pPr>
              <a:lnSpc>
                <a:spcPct val="80000"/>
              </a:lnSpc>
            </a:pPr>
            <a:endParaRPr lang="en-US" altLang="ko-KR" sz="1000" dirty="0">
              <a:ea typeface="굴림" pitchFamily="50" charset="-127"/>
            </a:endParaRPr>
          </a:p>
          <a:p>
            <a:pPr>
              <a:lnSpc>
                <a:spcPct val="80000"/>
              </a:lnSpc>
            </a:pPr>
            <a:r>
              <a:rPr lang="en-US" altLang="ko-KR" sz="1000" dirty="0">
                <a:ea typeface="굴림" pitchFamily="50" charset="-127"/>
              </a:rPr>
              <a:t>[</a:t>
            </a:r>
            <a:r>
              <a:rPr lang="en-US" altLang="ko-KR" sz="1000" dirty="0" smtClean="0">
                <a:ea typeface="굴림" pitchFamily="50" charset="-127"/>
              </a:rPr>
              <a:t>next] We </a:t>
            </a:r>
            <a:r>
              <a:rPr lang="en-US" altLang="ko-KR" sz="1000" dirty="0">
                <a:ea typeface="굴림" pitchFamily="50" charset="-127"/>
              </a:rPr>
              <a:t>will thus start by this cell, onto which entries 1,5 and 3 are mapped.</a:t>
            </a:r>
          </a:p>
          <a:p>
            <a:pPr>
              <a:lnSpc>
                <a:spcPct val="80000"/>
              </a:lnSpc>
            </a:pPr>
            <a:r>
              <a:rPr lang="en-US" altLang="ko-KR" sz="1000" dirty="0">
                <a:ea typeface="굴림" pitchFamily="50" charset="-127"/>
              </a:rPr>
              <a:t>[</a:t>
            </a:r>
            <a:r>
              <a:rPr lang="en-US" altLang="ko-KR" sz="1000" dirty="0" smtClean="0">
                <a:ea typeface="굴림" pitchFamily="50" charset="-127"/>
              </a:rPr>
              <a:t>next] If </a:t>
            </a:r>
            <a:r>
              <a:rPr lang="en-US" altLang="ko-KR" sz="1000" dirty="0">
                <a:ea typeface="굴림" pitchFamily="50" charset="-127"/>
              </a:rPr>
              <a:t>we look to where entries 1,5 and 3 map into the hash table, we can see that there is room for each entry. </a:t>
            </a:r>
          </a:p>
          <a:p>
            <a:pPr>
              <a:lnSpc>
                <a:spcPct val="80000"/>
              </a:lnSpc>
            </a:pPr>
            <a:r>
              <a:rPr lang="en-US" altLang="ko-KR" sz="1000" dirty="0">
                <a:ea typeface="굴림" pitchFamily="50" charset="-127"/>
              </a:rPr>
              <a:t>[</a:t>
            </a:r>
            <a:r>
              <a:rPr lang="en-US" altLang="ko-KR" sz="1000" dirty="0" smtClean="0">
                <a:ea typeface="굴림" pitchFamily="50" charset="-127"/>
              </a:rPr>
              <a:t>next] So </a:t>
            </a:r>
            <a:r>
              <a:rPr lang="en-US" altLang="ko-KR" sz="1000" dirty="0">
                <a:ea typeface="굴림" pitchFamily="50" charset="-127"/>
              </a:rPr>
              <a:t>the offset can be set to 0.</a:t>
            </a:r>
          </a:p>
          <a:p>
            <a:pPr>
              <a:lnSpc>
                <a:spcPct val="80000"/>
              </a:lnSpc>
            </a:pPr>
            <a:r>
              <a:rPr lang="en-US" altLang="ko-KR" sz="1000" dirty="0">
                <a:ea typeface="굴림" pitchFamily="50" charset="-127"/>
              </a:rPr>
              <a:t>[</a:t>
            </a:r>
            <a:r>
              <a:rPr lang="en-US" altLang="ko-KR" sz="1000" dirty="0" smtClean="0">
                <a:ea typeface="굴림" pitchFamily="50" charset="-127"/>
              </a:rPr>
              <a:t>next] Now </a:t>
            </a:r>
            <a:r>
              <a:rPr lang="en-US" altLang="ko-KR" sz="1000" dirty="0">
                <a:ea typeface="굴림" pitchFamily="50" charset="-127"/>
              </a:rPr>
              <a:t>we consider this cell, onto which entries 4 and 6 are mapped.</a:t>
            </a:r>
          </a:p>
          <a:p>
            <a:pPr>
              <a:lnSpc>
                <a:spcPct val="80000"/>
              </a:lnSpc>
            </a:pPr>
            <a:r>
              <a:rPr lang="en-US" altLang="ko-KR" sz="1000" dirty="0">
                <a:ea typeface="굴림" pitchFamily="50" charset="-127"/>
              </a:rPr>
              <a:t>If we look to where these entries are mapped into the hash table, we can see that 6 collides with 3. We will thus randomly find an offset so that 4 and 6 are not colliding with any entries already in the hash </a:t>
            </a:r>
            <a:r>
              <a:rPr lang="en-US" altLang="ko-KR" sz="1000" dirty="0" smtClean="0">
                <a:ea typeface="굴림" pitchFamily="50" charset="-127"/>
              </a:rPr>
              <a:t>table. Offset </a:t>
            </a:r>
            <a:r>
              <a:rPr lang="en-US" altLang="ko-KR" sz="1000" dirty="0">
                <a:ea typeface="굴림" pitchFamily="50" charset="-127"/>
              </a:rPr>
              <a:t>+(0,2) works here.</a:t>
            </a:r>
          </a:p>
          <a:p>
            <a:pPr>
              <a:lnSpc>
                <a:spcPct val="80000"/>
              </a:lnSpc>
            </a:pPr>
            <a:r>
              <a:rPr lang="en-US" altLang="ko-KR" sz="1000" dirty="0">
                <a:ea typeface="굴림" pitchFamily="50" charset="-127"/>
              </a:rPr>
              <a:t>[</a:t>
            </a:r>
            <a:r>
              <a:rPr lang="en-US" altLang="ko-KR" sz="1000" dirty="0" smtClean="0">
                <a:ea typeface="굴림" pitchFamily="50" charset="-127"/>
              </a:rPr>
              <a:t>next] Next </a:t>
            </a:r>
            <a:r>
              <a:rPr lang="en-US" altLang="ko-KR" sz="1000" dirty="0">
                <a:ea typeface="굴림" pitchFamily="50" charset="-127"/>
              </a:rPr>
              <a:t>we consider entries 2 and 7. Offset –(1,0) works.</a:t>
            </a:r>
          </a:p>
          <a:p>
            <a:pPr>
              <a:lnSpc>
                <a:spcPct val="80000"/>
              </a:lnSpc>
            </a:pPr>
            <a:r>
              <a:rPr lang="en-US" altLang="ko-KR" sz="1000" dirty="0">
                <a:ea typeface="굴림" pitchFamily="50" charset="-127"/>
              </a:rPr>
              <a:t>[</a:t>
            </a:r>
            <a:r>
              <a:rPr lang="en-US" altLang="ko-KR" sz="1000" dirty="0" smtClean="0">
                <a:ea typeface="굴림" pitchFamily="50" charset="-127"/>
              </a:rPr>
              <a:t>next] Next </a:t>
            </a:r>
            <a:r>
              <a:rPr lang="en-US" altLang="ko-KR" sz="1000" dirty="0">
                <a:ea typeface="굴림" pitchFamily="50" charset="-127"/>
              </a:rPr>
              <a:t>we consider the entry 8. Note that it is now very easy to assign an offset to the remaining single entries. Here, offset +(1,0) works.</a:t>
            </a:r>
          </a:p>
          <a:p>
            <a:pPr>
              <a:lnSpc>
                <a:spcPct val="80000"/>
              </a:lnSpc>
            </a:pPr>
            <a:r>
              <a:rPr lang="en-US" altLang="ko-KR" sz="1000" dirty="0">
                <a:ea typeface="굴림" pitchFamily="50" charset="-127"/>
              </a:rPr>
              <a:t>[</a:t>
            </a:r>
            <a:r>
              <a:rPr lang="en-US" altLang="ko-KR" sz="1000" dirty="0" smtClean="0">
                <a:ea typeface="굴림" pitchFamily="50" charset="-127"/>
              </a:rPr>
              <a:t>next] We </a:t>
            </a:r>
            <a:r>
              <a:rPr lang="en-US" altLang="ko-KR" sz="1000" dirty="0">
                <a:ea typeface="굴림" pitchFamily="50" charset="-127"/>
              </a:rPr>
              <a:t>know have the final offset table and hash table.</a:t>
            </a:r>
          </a:p>
          <a:p>
            <a:pPr>
              <a:lnSpc>
                <a:spcPct val="80000"/>
              </a:lnSpc>
            </a:pPr>
            <a:r>
              <a:rPr lang="en-US" altLang="ko-KR" sz="1000" dirty="0" smtClean="0">
                <a:ea typeface="굴림" pitchFamily="50" charset="-127"/>
              </a:rPr>
              <a:t>[next] Note </a:t>
            </a:r>
            <a:r>
              <a:rPr lang="en-US" altLang="ko-KR" sz="1000" dirty="0">
                <a:ea typeface="굴림" pitchFamily="50" charset="-127"/>
              </a:rPr>
              <a:t>that we modify the offset search process to try to preserve coherence through the final hash. Please refer to the paper for the details.</a:t>
            </a:r>
          </a:p>
          <a:p>
            <a:pPr>
              <a:lnSpc>
                <a:spcPct val="80000"/>
              </a:lnSpc>
            </a:pPr>
            <a:r>
              <a:rPr lang="en-US" altLang="ko-KR" sz="1000" dirty="0" smtClean="0">
                <a:ea typeface="굴림" pitchFamily="50" charset="-127"/>
              </a:rPr>
              <a:t>[next] Also</a:t>
            </a:r>
            <a:r>
              <a:rPr lang="en-US" altLang="ko-KR" sz="1000" dirty="0">
                <a:ea typeface="굴림" pitchFamily="50" charset="-127"/>
              </a:rPr>
              <a:t>, as you may have already guessed, this construction process may fail, depending on the sizes of the hash table, the offset table and the data layout. In case of failure, we successively increase the size of the offset table.</a:t>
            </a:r>
          </a:p>
          <a:p>
            <a:pPr>
              <a:lnSpc>
                <a:spcPct val="80000"/>
              </a:lnSpc>
            </a:pPr>
            <a:r>
              <a:rPr lang="en-US" altLang="ko-KR" sz="1000" dirty="0">
                <a:ea typeface="굴림" pitchFamily="50" charset="-127"/>
              </a:rPr>
              <a:t>We have different strategies for this increase, please refer to the paper, but it is important to note that success *is* guaranteed. However, the size of the offset table might be larger than it could. It is then up to the user to invest more time to search for smaller results.</a:t>
            </a:r>
          </a:p>
          <a:p>
            <a:pPr>
              <a:lnSpc>
                <a:spcPct val="80000"/>
              </a:lnSpc>
            </a:pPr>
            <a:endParaRPr lang="en-US" altLang="ko-KR" sz="800" dirty="0">
              <a:ea typeface="굴림" pitchFamily="50" charset="-127"/>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ko-KR" altLang="en-US" smtClean="0"/>
              <a:t>마스터 부제목 스타일 편집</a:t>
            </a:r>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57975" y="298450"/>
            <a:ext cx="2079625" cy="6356350"/>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19100" y="298450"/>
            <a:ext cx="6086475" cy="6356350"/>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제목 및 표">
    <p:spTree>
      <p:nvGrpSpPr>
        <p:cNvPr id="1" name=""/>
        <p:cNvGrpSpPr/>
        <p:nvPr/>
      </p:nvGrpSpPr>
      <p:grpSpPr>
        <a:xfrm>
          <a:off x="0" y="0"/>
          <a:ext cx="0" cy="0"/>
          <a:chOff x="0" y="0"/>
          <a:chExt cx="0" cy="0"/>
        </a:xfrm>
      </p:grpSpPr>
      <p:sp>
        <p:nvSpPr>
          <p:cNvPr id="2" name="제목 1"/>
          <p:cNvSpPr>
            <a:spLocks noGrp="1"/>
          </p:cNvSpPr>
          <p:nvPr>
            <p:ph type="title"/>
          </p:nvPr>
        </p:nvSpPr>
        <p:spPr>
          <a:xfrm>
            <a:off x="0" y="0"/>
            <a:ext cx="9144000" cy="990600"/>
          </a:xfrm>
        </p:spPr>
        <p:txBody>
          <a:bodyPr/>
          <a:lstStyle/>
          <a:p>
            <a:r>
              <a:rPr lang="ko-KR" altLang="en-US" smtClean="0"/>
              <a:t>마스터 제목 스타일 편집</a:t>
            </a:r>
            <a:endParaRPr lang="ko-KR" altLang="en-US"/>
          </a:p>
        </p:txBody>
      </p:sp>
      <p:sp>
        <p:nvSpPr>
          <p:cNvPr id="3" name="표 개체 틀 2"/>
          <p:cNvSpPr>
            <a:spLocks noGrp="1"/>
          </p:cNvSpPr>
          <p:nvPr>
            <p:ph type="tbl" idx="1"/>
          </p:nvPr>
        </p:nvSpPr>
        <p:spPr>
          <a:xfrm>
            <a:off x="685800" y="990600"/>
            <a:ext cx="8305800" cy="5410200"/>
          </a:xfrm>
        </p:spPr>
        <p:txBody>
          <a:bodyPr/>
          <a:lstStyle/>
          <a:p>
            <a:endParaRPr lang="ko-KR" altLang="en-US"/>
          </a:p>
        </p:txBody>
      </p:sp>
      <p:sp>
        <p:nvSpPr>
          <p:cNvPr id="4" name="날짜 개체 틀 3"/>
          <p:cNvSpPr>
            <a:spLocks noGrp="1"/>
          </p:cNvSpPr>
          <p:nvPr>
            <p:ph type="dt" sz="half" idx="10"/>
          </p:nvPr>
        </p:nvSpPr>
        <p:spPr>
          <a:xfrm>
            <a:off x="685800" y="6391275"/>
            <a:ext cx="1905000" cy="457200"/>
          </a:xfrm>
          <a:prstGeom prst="rect">
            <a:avLst/>
          </a:prstGeom>
        </p:spPr>
        <p:txBody>
          <a:bodyPr/>
          <a:lstStyle>
            <a:lvl1pPr>
              <a:defRPr/>
            </a:lvl1pPr>
          </a:lstStyle>
          <a:p>
            <a:fld id="{775B334A-2841-45BB-B097-FE86053D46ED}" type="datetime1">
              <a:rPr lang="en-US" altLang="ko-KR"/>
              <a:pPr/>
              <a:t>10/16/2008</a:t>
            </a:fld>
            <a:endParaRPr lang="en-US" altLang="ko-KR"/>
          </a:p>
        </p:txBody>
      </p:sp>
      <p:sp>
        <p:nvSpPr>
          <p:cNvPr id="5" name="바닥글 개체 틀 4"/>
          <p:cNvSpPr>
            <a:spLocks noGrp="1"/>
          </p:cNvSpPr>
          <p:nvPr>
            <p:ph type="ftr" sz="quarter" idx="11"/>
          </p:nvPr>
        </p:nvSpPr>
        <p:spPr>
          <a:xfrm>
            <a:off x="3124200" y="6391275"/>
            <a:ext cx="2895600" cy="457200"/>
          </a:xfrm>
          <a:prstGeom prst="rect">
            <a:avLst/>
          </a:prstGeom>
        </p:spPr>
        <p:txBody>
          <a:bodyPr/>
          <a:lstStyle>
            <a:lvl1pPr>
              <a:defRPr/>
            </a:lvl1pPr>
          </a:lstStyle>
          <a:p>
            <a:endParaRPr lang="en-US" altLang="ko-KR"/>
          </a:p>
        </p:txBody>
      </p:sp>
      <p:sp>
        <p:nvSpPr>
          <p:cNvPr id="6" name="슬라이드 번호 개체 틀 5"/>
          <p:cNvSpPr>
            <a:spLocks noGrp="1"/>
          </p:cNvSpPr>
          <p:nvPr>
            <p:ph type="sldNum" sz="quarter" idx="12"/>
          </p:nvPr>
        </p:nvSpPr>
        <p:spPr>
          <a:xfrm>
            <a:off x="6553200" y="6391275"/>
            <a:ext cx="1905000" cy="457200"/>
          </a:xfrm>
          <a:prstGeom prst="rect">
            <a:avLst/>
          </a:prstGeom>
        </p:spPr>
        <p:txBody>
          <a:bodyPr/>
          <a:lstStyle>
            <a:lvl1pPr>
              <a:defRPr/>
            </a:lvl1pPr>
          </a:lstStyle>
          <a:p>
            <a:fld id="{F18B1B0E-DB74-4118-98FB-E0AF59FBD439}" type="slidenum">
              <a:rPr lang="en-US" altLang="ko-KR"/>
              <a:pPr/>
              <a:t>‹#›</a:t>
            </a:fld>
            <a:endParaRPr lang="en-US" altLang="ko-K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ko-KR" altLang="en-US" smtClean="0"/>
              <a:t>마스터 텍스트 스타일을 편집합니다</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19100" y="1587500"/>
            <a:ext cx="4083050" cy="5067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54550" y="1587500"/>
            <a:ext cx="4083050" cy="5067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457200" y="274638"/>
            <a:ext cx="8229600" cy="1143000"/>
          </a:xfrm>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19100" y="298450"/>
            <a:ext cx="8280400" cy="908050"/>
          </a:xfrm>
          <a:prstGeom prst="rect">
            <a:avLst/>
          </a:prstGeom>
          <a:noFill/>
          <a:ln w="12700">
            <a:noFill/>
            <a:miter lim="800000"/>
            <a:headEnd/>
            <a:tailEnd/>
          </a:ln>
          <a:effectLst/>
        </p:spPr>
        <p:txBody>
          <a:bodyPr vert="horz" wrap="square" lIns="90487" tIns="44450" rIns="90487" bIns="4445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19100" y="1587500"/>
            <a:ext cx="8318500" cy="5067300"/>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0"/>
            <a:r>
              <a:rPr lang="en-US" smtClean="0"/>
              <a:t>Click to edit Master text styles</a:t>
            </a:r>
          </a:p>
          <a:p>
            <a:pPr lvl="1"/>
            <a:r>
              <a:rPr lang="en-US" smtClean="0"/>
              <a:t>Second Level</a:t>
            </a:r>
          </a:p>
          <a:p>
            <a:pPr lvl="2"/>
            <a:r>
              <a:rPr lang="en-US" smtClean="0"/>
              <a:t>Third Level</a:t>
            </a:r>
          </a:p>
        </p:txBody>
      </p:sp>
      <p:sp>
        <p:nvSpPr>
          <p:cNvPr id="1028" name="Rectangle 4"/>
          <p:cNvSpPr>
            <a:spLocks noChangeArrowheads="1"/>
          </p:cNvSpPr>
          <p:nvPr/>
        </p:nvSpPr>
        <p:spPr bwMode="auto">
          <a:xfrm>
            <a:off x="93663" y="6519863"/>
            <a:ext cx="307975" cy="212725"/>
          </a:xfrm>
          <a:prstGeom prst="rect">
            <a:avLst/>
          </a:prstGeom>
          <a:noFill/>
          <a:ln w="12700">
            <a:noFill/>
            <a:miter lim="800000"/>
            <a:headEnd/>
            <a:tailEnd/>
          </a:ln>
          <a:effectLst/>
        </p:spPr>
        <p:txBody>
          <a:bodyPr lIns="0" tIns="0" rIns="0" bIns="0" anchor="b">
            <a:spAutoFit/>
          </a:bodyPr>
          <a:lstStyle/>
          <a:p>
            <a:pPr algn="l"/>
            <a:r>
              <a:rPr lang="en-US" sz="1400"/>
              <a:t> </a:t>
            </a:r>
            <a:fld id="{7F42D65A-F681-4DE2-8842-75DEF61A445C}" type="slidenum">
              <a:rPr lang="en-US" sz="1400"/>
              <a:pPr algn="l"/>
              <a:t>‹#›</a:t>
            </a:fld>
            <a:endParaRPr lang="en-US" sz="1400"/>
          </a:p>
        </p:txBody>
      </p:sp>
      <p:grpSp>
        <p:nvGrpSpPr>
          <p:cNvPr id="1032" name="Group 8"/>
          <p:cNvGrpSpPr>
            <a:grpSpLocks/>
          </p:cNvGrpSpPr>
          <p:nvPr/>
        </p:nvGrpSpPr>
        <p:grpSpPr bwMode="auto">
          <a:xfrm>
            <a:off x="419100" y="1250950"/>
            <a:ext cx="8305800" cy="196850"/>
            <a:chOff x="264" y="788"/>
            <a:chExt cx="5232" cy="124"/>
          </a:xfrm>
        </p:grpSpPr>
        <p:sp>
          <p:nvSpPr>
            <p:cNvPr id="1030" name="Rectangle 6"/>
            <p:cNvSpPr>
              <a:spLocks noChangeArrowheads="1"/>
            </p:cNvSpPr>
            <p:nvPr/>
          </p:nvSpPr>
          <p:spPr bwMode="auto">
            <a:xfrm>
              <a:off x="264" y="788"/>
              <a:ext cx="5232" cy="61"/>
            </a:xfrm>
            <a:prstGeom prst="rect">
              <a:avLst/>
            </a:prstGeom>
            <a:gradFill rotWithShape="0">
              <a:gsLst>
                <a:gs pos="0">
                  <a:srgbClr val="12C2E9">
                    <a:gamma/>
                    <a:shade val="80000"/>
                    <a:invGamma/>
                  </a:srgbClr>
                </a:gs>
                <a:gs pos="50000">
                  <a:srgbClr val="12C2E9"/>
                </a:gs>
                <a:gs pos="100000">
                  <a:srgbClr val="12C2E9">
                    <a:gamma/>
                    <a:shade val="80000"/>
                    <a:invGamma/>
                  </a:srgbClr>
                </a:gs>
              </a:gsLst>
              <a:lin ang="5400000" scaled="1"/>
            </a:gradFill>
            <a:ln w="12700">
              <a:noFill/>
              <a:miter lim="800000"/>
              <a:headEnd/>
              <a:tailEnd/>
            </a:ln>
            <a:effectLst/>
          </p:spPr>
          <p:txBody>
            <a:bodyPr wrap="none" anchor="ctr"/>
            <a:lstStyle/>
            <a:p>
              <a:endParaRPr lang="ko-KR" altLang="en-US"/>
            </a:p>
          </p:txBody>
        </p:sp>
        <p:sp>
          <p:nvSpPr>
            <p:cNvPr id="1031" name="Rectangle 7"/>
            <p:cNvSpPr>
              <a:spLocks noChangeArrowheads="1"/>
            </p:cNvSpPr>
            <p:nvPr/>
          </p:nvSpPr>
          <p:spPr bwMode="auto">
            <a:xfrm>
              <a:off x="264" y="881"/>
              <a:ext cx="5232" cy="31"/>
            </a:xfrm>
            <a:prstGeom prst="rect">
              <a:avLst/>
            </a:prstGeom>
            <a:gradFill rotWithShape="0">
              <a:gsLst>
                <a:gs pos="0">
                  <a:srgbClr val="FF00FF">
                    <a:gamma/>
                    <a:shade val="69804"/>
                    <a:invGamma/>
                  </a:srgbClr>
                </a:gs>
                <a:gs pos="50000">
                  <a:srgbClr val="FF00FF"/>
                </a:gs>
                <a:gs pos="100000">
                  <a:srgbClr val="FF00FF">
                    <a:gamma/>
                    <a:shade val="69804"/>
                    <a:invGamma/>
                  </a:srgbClr>
                </a:gs>
              </a:gsLst>
              <a:lin ang="0" scaled="1"/>
            </a:gradFill>
            <a:ln w="12700">
              <a:noFill/>
              <a:miter lim="800000"/>
              <a:headEnd/>
              <a:tailEnd/>
            </a:ln>
            <a:effectLst/>
          </p:spPr>
          <p:txBody>
            <a:bodyPr wrap="none" anchor="ctr"/>
            <a:lstStyle/>
            <a:p>
              <a:endParaRPr lang="ko-KR" altLang="en-US"/>
            </a:p>
          </p:txBody>
        </p:sp>
      </p:grpSp>
      <p:pic>
        <p:nvPicPr>
          <p:cNvPr id="1036" name="Picture 12" descr="KAIST-1"/>
          <p:cNvPicPr>
            <a:picLocks noChangeAspect="1" noChangeArrowheads="1"/>
          </p:cNvPicPr>
          <p:nvPr userDrawn="1"/>
        </p:nvPicPr>
        <p:blipFill>
          <a:blip r:embed="rId14" cstate="print"/>
          <a:srcRect/>
          <a:stretch>
            <a:fillRect/>
          </a:stretch>
        </p:blipFill>
        <p:spPr bwMode="auto">
          <a:xfrm>
            <a:off x="7832725" y="6437313"/>
            <a:ext cx="1219200" cy="338137"/>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eaLnBrk="0" fontAlgn="base" hangingPunct="0">
        <a:lnSpc>
          <a:spcPts val="3600"/>
        </a:lnSpc>
        <a:spcBef>
          <a:spcPct val="0"/>
        </a:spcBef>
        <a:spcAft>
          <a:spcPct val="0"/>
        </a:spcAft>
        <a:defRPr sz="4000" b="1">
          <a:solidFill>
            <a:schemeClr val="tx1"/>
          </a:solidFill>
          <a:latin typeface="+mj-lt"/>
          <a:ea typeface="+mj-ea"/>
          <a:cs typeface="+mj-cs"/>
        </a:defRPr>
      </a:lvl1pPr>
      <a:lvl2pPr algn="l" rtl="0" eaLnBrk="0" fontAlgn="base" hangingPunct="0">
        <a:lnSpc>
          <a:spcPts val="3600"/>
        </a:lnSpc>
        <a:spcBef>
          <a:spcPct val="0"/>
        </a:spcBef>
        <a:spcAft>
          <a:spcPct val="0"/>
        </a:spcAft>
        <a:defRPr sz="4000" b="1">
          <a:solidFill>
            <a:schemeClr val="tx1"/>
          </a:solidFill>
          <a:latin typeface="Arial" charset="0"/>
        </a:defRPr>
      </a:lvl2pPr>
      <a:lvl3pPr algn="l" rtl="0" eaLnBrk="0" fontAlgn="base" hangingPunct="0">
        <a:lnSpc>
          <a:spcPts val="3600"/>
        </a:lnSpc>
        <a:spcBef>
          <a:spcPct val="0"/>
        </a:spcBef>
        <a:spcAft>
          <a:spcPct val="0"/>
        </a:spcAft>
        <a:defRPr sz="4000" b="1">
          <a:solidFill>
            <a:schemeClr val="tx1"/>
          </a:solidFill>
          <a:latin typeface="Arial" charset="0"/>
        </a:defRPr>
      </a:lvl3pPr>
      <a:lvl4pPr algn="l" rtl="0" eaLnBrk="0" fontAlgn="base" hangingPunct="0">
        <a:lnSpc>
          <a:spcPts val="3600"/>
        </a:lnSpc>
        <a:spcBef>
          <a:spcPct val="0"/>
        </a:spcBef>
        <a:spcAft>
          <a:spcPct val="0"/>
        </a:spcAft>
        <a:defRPr sz="4000" b="1">
          <a:solidFill>
            <a:schemeClr val="tx1"/>
          </a:solidFill>
          <a:latin typeface="Arial" charset="0"/>
        </a:defRPr>
      </a:lvl4pPr>
      <a:lvl5pPr algn="l" rtl="0" eaLnBrk="0" fontAlgn="base" hangingPunct="0">
        <a:lnSpc>
          <a:spcPts val="3600"/>
        </a:lnSpc>
        <a:spcBef>
          <a:spcPct val="0"/>
        </a:spcBef>
        <a:spcAft>
          <a:spcPct val="0"/>
        </a:spcAft>
        <a:defRPr sz="4000" b="1">
          <a:solidFill>
            <a:schemeClr val="tx1"/>
          </a:solidFill>
          <a:latin typeface="Arial" charset="0"/>
        </a:defRPr>
      </a:lvl5pPr>
      <a:lvl6pPr marL="457200" algn="l" rtl="0" eaLnBrk="0" fontAlgn="base" hangingPunct="0">
        <a:lnSpc>
          <a:spcPts val="3600"/>
        </a:lnSpc>
        <a:spcBef>
          <a:spcPct val="0"/>
        </a:spcBef>
        <a:spcAft>
          <a:spcPct val="0"/>
        </a:spcAft>
        <a:defRPr sz="4000" b="1">
          <a:solidFill>
            <a:schemeClr val="tx1"/>
          </a:solidFill>
          <a:latin typeface="Arial" charset="0"/>
        </a:defRPr>
      </a:lvl6pPr>
      <a:lvl7pPr marL="914400" algn="l" rtl="0" eaLnBrk="0" fontAlgn="base" hangingPunct="0">
        <a:lnSpc>
          <a:spcPts val="3600"/>
        </a:lnSpc>
        <a:spcBef>
          <a:spcPct val="0"/>
        </a:spcBef>
        <a:spcAft>
          <a:spcPct val="0"/>
        </a:spcAft>
        <a:defRPr sz="4000" b="1">
          <a:solidFill>
            <a:schemeClr val="tx1"/>
          </a:solidFill>
          <a:latin typeface="Arial" charset="0"/>
        </a:defRPr>
      </a:lvl7pPr>
      <a:lvl8pPr marL="1371600" algn="l" rtl="0" eaLnBrk="0" fontAlgn="base" hangingPunct="0">
        <a:lnSpc>
          <a:spcPts val="3600"/>
        </a:lnSpc>
        <a:spcBef>
          <a:spcPct val="0"/>
        </a:spcBef>
        <a:spcAft>
          <a:spcPct val="0"/>
        </a:spcAft>
        <a:defRPr sz="4000" b="1">
          <a:solidFill>
            <a:schemeClr val="tx1"/>
          </a:solidFill>
          <a:latin typeface="Arial" charset="0"/>
        </a:defRPr>
      </a:lvl8pPr>
      <a:lvl9pPr marL="1828800" algn="l" rtl="0" eaLnBrk="0" fontAlgn="base" hangingPunct="0">
        <a:lnSpc>
          <a:spcPts val="3600"/>
        </a:lnSpc>
        <a:spcBef>
          <a:spcPct val="0"/>
        </a:spcBef>
        <a:spcAft>
          <a:spcPct val="0"/>
        </a:spcAft>
        <a:defRPr sz="4000" b="1">
          <a:solidFill>
            <a:schemeClr val="tx1"/>
          </a:solidFill>
          <a:latin typeface="Arial" charset="0"/>
        </a:defRPr>
      </a:lvl9pPr>
    </p:titleStyle>
    <p:bodyStyle>
      <a:lvl1pPr marL="292100" indent="-292100" algn="l" rtl="0" eaLnBrk="0" fontAlgn="base" hangingPunct="0">
        <a:lnSpc>
          <a:spcPts val="2700"/>
        </a:lnSpc>
        <a:spcBef>
          <a:spcPts val="600"/>
        </a:spcBef>
        <a:spcAft>
          <a:spcPts val="400"/>
        </a:spcAft>
        <a:buClr>
          <a:srgbClr val="0C7B9C"/>
        </a:buClr>
        <a:buFont typeface="Arial" charset="0"/>
        <a:buChar char="●"/>
        <a:defRPr sz="2800" b="1">
          <a:solidFill>
            <a:schemeClr val="tx1"/>
          </a:solidFill>
          <a:latin typeface="+mn-lt"/>
          <a:ea typeface="+mn-ea"/>
          <a:cs typeface="+mn-cs"/>
        </a:defRPr>
      </a:lvl1pPr>
      <a:lvl2pPr marL="800100" indent="-342900" algn="l" rtl="0" eaLnBrk="0" fontAlgn="base" hangingPunct="0">
        <a:lnSpc>
          <a:spcPts val="2700"/>
        </a:lnSpc>
        <a:spcBef>
          <a:spcPct val="0"/>
        </a:spcBef>
        <a:spcAft>
          <a:spcPts val="400"/>
        </a:spcAft>
        <a:buClr>
          <a:srgbClr val="0C7B9C"/>
        </a:buClr>
        <a:buFont typeface="Arial" charset="0"/>
        <a:buChar char="●"/>
        <a:defRPr sz="2400" b="1">
          <a:solidFill>
            <a:schemeClr val="tx1"/>
          </a:solidFill>
          <a:latin typeface="+mn-lt"/>
        </a:defRPr>
      </a:lvl2pPr>
      <a:lvl3pPr marL="914400" algn="l" rtl="0" eaLnBrk="0" fontAlgn="base" hangingPunct="0">
        <a:lnSpc>
          <a:spcPts val="2700"/>
        </a:lnSpc>
        <a:spcBef>
          <a:spcPct val="0"/>
        </a:spcBef>
        <a:spcAft>
          <a:spcPts val="400"/>
        </a:spcAft>
        <a:buClr>
          <a:srgbClr val="0C7B9C"/>
        </a:buClr>
        <a:buFont typeface="Arial" charset="0"/>
        <a:buChar char="●"/>
        <a:defRPr sz="2400" b="1">
          <a:solidFill>
            <a:schemeClr val="tx1"/>
          </a:solidFill>
          <a:latin typeface="+mn-lt"/>
        </a:defRPr>
      </a:lvl3pPr>
      <a:lvl4pPr marL="1600200" indent="-228600" algn="l" rtl="0" eaLnBrk="0" fontAlgn="base" hangingPunct="0">
        <a:spcBef>
          <a:spcPct val="20000"/>
        </a:spcBef>
        <a:spcAft>
          <a:spcPct val="0"/>
        </a:spcAft>
        <a:buSzPct val="100000"/>
        <a:buChar char="–"/>
        <a:defRPr sz="2000">
          <a:solidFill>
            <a:schemeClr val="tx1"/>
          </a:solidFill>
          <a:latin typeface="Times New Roman" pitchFamily="18" charset="0"/>
        </a:defRPr>
      </a:lvl4pPr>
      <a:lvl5pPr marL="2057400" indent="-228600" algn="l" rtl="0" eaLnBrk="0" fontAlgn="base" hangingPunct="0">
        <a:spcBef>
          <a:spcPct val="20000"/>
        </a:spcBef>
        <a:spcAft>
          <a:spcPct val="0"/>
        </a:spcAft>
        <a:buSzPct val="100000"/>
        <a:buChar char="•"/>
        <a:defRPr sz="2000">
          <a:solidFill>
            <a:schemeClr val="tx1"/>
          </a:solidFill>
          <a:latin typeface="Times New Roman" pitchFamily="18" charset="0"/>
        </a:defRPr>
      </a:lvl5pPr>
      <a:lvl6pPr marL="2514600" indent="-228600" algn="l" rtl="0" eaLnBrk="0" fontAlgn="base" hangingPunct="0">
        <a:spcBef>
          <a:spcPct val="20000"/>
        </a:spcBef>
        <a:spcAft>
          <a:spcPct val="0"/>
        </a:spcAft>
        <a:buSzPct val="100000"/>
        <a:buChar char="•"/>
        <a:defRPr sz="2000">
          <a:solidFill>
            <a:schemeClr val="tx1"/>
          </a:solidFill>
          <a:latin typeface="Times New Roman" pitchFamily="18" charset="0"/>
        </a:defRPr>
      </a:lvl6pPr>
      <a:lvl7pPr marL="2971800" indent="-228600" algn="l" rtl="0" eaLnBrk="0" fontAlgn="base" hangingPunct="0">
        <a:spcBef>
          <a:spcPct val="20000"/>
        </a:spcBef>
        <a:spcAft>
          <a:spcPct val="0"/>
        </a:spcAft>
        <a:buSzPct val="100000"/>
        <a:buChar char="•"/>
        <a:defRPr sz="2000">
          <a:solidFill>
            <a:schemeClr val="tx1"/>
          </a:solidFill>
          <a:latin typeface="Times New Roman" pitchFamily="18" charset="0"/>
        </a:defRPr>
      </a:lvl7pPr>
      <a:lvl8pPr marL="3429000" indent="-228600" algn="l" rtl="0" eaLnBrk="0" fontAlgn="base" hangingPunct="0">
        <a:spcBef>
          <a:spcPct val="20000"/>
        </a:spcBef>
        <a:spcAft>
          <a:spcPct val="0"/>
        </a:spcAft>
        <a:buSzPct val="100000"/>
        <a:buChar char="•"/>
        <a:defRPr sz="2000">
          <a:solidFill>
            <a:schemeClr val="tx1"/>
          </a:solidFill>
          <a:latin typeface="Times New Roman" pitchFamily="18" charset="0"/>
        </a:defRPr>
      </a:lvl8pPr>
      <a:lvl9pPr marL="3886200" indent="-228600" algn="l" rtl="0" eaLnBrk="0" fontAlgn="base" hangingPunct="0">
        <a:spcBef>
          <a:spcPct val="20000"/>
        </a:spcBef>
        <a:spcAft>
          <a:spcPct val="0"/>
        </a:spcAft>
        <a:buSzPct val="100000"/>
        <a:buChar char="•"/>
        <a:defRPr sz="2000">
          <a:solidFill>
            <a:schemeClr val="tx1"/>
          </a:solidFill>
          <a:latin typeface="Times New Roman" pitchFamily="18" charset="0"/>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1.png"/><Relationship Id="rId7"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video" Target="file:///C:\DOCUMENTS\SIG06\perfecthash\talk\perfecthash_clip_6dragon.wmv" TargetMode="Externa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video" Target="file:///C:\DOCUMENTS\SIG06\perfecthash\talk\perfecthash_clip_7painthorse.wmv" TargetMode="Externa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video" Target="file:///C:\DOCUMENTS\SIG06\perfecthash\talk\perfecthash_clip_8simulation.wmv" TargetMode="External"/><Relationship Id="rId4" Type="http://schemas.openxmlformats.org/officeDocument/2006/relationships/image" Target="../media/image23.png"/></Relationships>
</file>

<file path=ppt/slides/_rels/slide1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notesSlide" Target="../notesSlides/notesSlide15.xml"/><Relationship Id="rId7" Type="http://schemas.openxmlformats.org/officeDocument/2006/relationships/image" Target="../media/image27.png"/><Relationship Id="rId2" Type="http://schemas.openxmlformats.org/officeDocument/2006/relationships/slideLayout" Target="../slideLayouts/slideLayout6.xml"/><Relationship Id="rId1" Type="http://schemas.openxmlformats.org/officeDocument/2006/relationships/video" Target="file:///C:\DOCUMENTS\SIG06\perfecthash\talk\perfecthash_clip_9collision.wmv" TargetMode="Externa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3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7.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image" Target="../media/image10.png"/><Relationship Id="rId4" Type="http://schemas.openxmlformats.org/officeDocument/2006/relationships/image" Target="../media/image5.png"/><Relationship Id="rId9"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105" name="Group 9"/>
          <p:cNvGrpSpPr>
            <a:grpSpLocks/>
          </p:cNvGrpSpPr>
          <p:nvPr/>
        </p:nvGrpSpPr>
        <p:grpSpPr bwMode="auto">
          <a:xfrm>
            <a:off x="50800" y="2713038"/>
            <a:ext cx="9075738" cy="152400"/>
            <a:chOff x="296" y="1676"/>
            <a:chExt cx="5088" cy="96"/>
          </a:xfrm>
        </p:grpSpPr>
        <p:sp>
          <p:nvSpPr>
            <p:cNvPr id="4103" name="Rectangle 7"/>
            <p:cNvSpPr>
              <a:spLocks noChangeArrowheads="1"/>
            </p:cNvSpPr>
            <p:nvPr/>
          </p:nvSpPr>
          <p:spPr bwMode="auto">
            <a:xfrm>
              <a:off x="296" y="1676"/>
              <a:ext cx="5088" cy="47"/>
            </a:xfrm>
            <a:prstGeom prst="rect">
              <a:avLst/>
            </a:prstGeom>
            <a:gradFill rotWithShape="0">
              <a:gsLst>
                <a:gs pos="0">
                  <a:srgbClr val="12C2E9">
                    <a:gamma/>
                    <a:shade val="80000"/>
                    <a:invGamma/>
                  </a:srgbClr>
                </a:gs>
                <a:gs pos="50000">
                  <a:srgbClr val="12C2E9"/>
                </a:gs>
                <a:gs pos="100000">
                  <a:srgbClr val="12C2E9">
                    <a:gamma/>
                    <a:shade val="80000"/>
                    <a:invGamma/>
                  </a:srgbClr>
                </a:gs>
              </a:gsLst>
              <a:lin ang="5400000" scaled="1"/>
            </a:gradFill>
            <a:ln w="12700">
              <a:noFill/>
              <a:miter lim="800000"/>
              <a:headEnd/>
              <a:tailEnd/>
            </a:ln>
            <a:effectLst/>
          </p:spPr>
          <p:txBody>
            <a:bodyPr wrap="none" anchor="ctr"/>
            <a:lstStyle/>
            <a:p>
              <a:endParaRPr lang="ko-KR" altLang="en-US"/>
            </a:p>
          </p:txBody>
        </p:sp>
        <p:sp>
          <p:nvSpPr>
            <p:cNvPr id="4104" name="Rectangle 8"/>
            <p:cNvSpPr>
              <a:spLocks noChangeArrowheads="1"/>
            </p:cNvSpPr>
            <p:nvPr/>
          </p:nvSpPr>
          <p:spPr bwMode="auto">
            <a:xfrm>
              <a:off x="296" y="1748"/>
              <a:ext cx="5088" cy="24"/>
            </a:xfrm>
            <a:prstGeom prst="rect">
              <a:avLst/>
            </a:prstGeom>
            <a:gradFill rotWithShape="0">
              <a:gsLst>
                <a:gs pos="0">
                  <a:srgbClr val="FF00FF">
                    <a:gamma/>
                    <a:shade val="69804"/>
                    <a:invGamma/>
                  </a:srgbClr>
                </a:gs>
                <a:gs pos="50000">
                  <a:srgbClr val="FF00FF"/>
                </a:gs>
                <a:gs pos="100000">
                  <a:srgbClr val="FF00FF">
                    <a:gamma/>
                    <a:shade val="69804"/>
                    <a:invGamma/>
                  </a:srgbClr>
                </a:gs>
              </a:gsLst>
              <a:lin ang="0" scaled="1"/>
            </a:gradFill>
            <a:ln w="12700">
              <a:noFill/>
              <a:miter lim="800000"/>
              <a:headEnd/>
              <a:tailEnd/>
            </a:ln>
            <a:effectLst/>
          </p:spPr>
          <p:txBody>
            <a:bodyPr wrap="none" anchor="ctr"/>
            <a:lstStyle/>
            <a:p>
              <a:endParaRPr lang="ko-KR" altLang="en-US"/>
            </a:p>
          </p:txBody>
        </p:sp>
      </p:grpSp>
      <p:sp>
        <p:nvSpPr>
          <p:cNvPr id="4106" name="Rectangle 10"/>
          <p:cNvSpPr>
            <a:spLocks noChangeArrowheads="1"/>
          </p:cNvSpPr>
          <p:nvPr/>
        </p:nvSpPr>
        <p:spPr bwMode="auto">
          <a:xfrm>
            <a:off x="0" y="842963"/>
            <a:ext cx="9144000" cy="1968500"/>
          </a:xfrm>
          <a:prstGeom prst="rect">
            <a:avLst/>
          </a:prstGeom>
          <a:noFill/>
          <a:ln w="12700">
            <a:noFill/>
            <a:miter lim="800000"/>
            <a:headEnd/>
            <a:tailEnd/>
          </a:ln>
          <a:effectLst/>
        </p:spPr>
        <p:txBody>
          <a:bodyPr lIns="90487" tIns="44450" rIns="90487" bIns="44450" anchor="ctr"/>
          <a:lstStyle/>
          <a:p>
            <a:pPr>
              <a:lnSpc>
                <a:spcPts val="4200"/>
              </a:lnSpc>
            </a:pPr>
            <a:r>
              <a:rPr lang="en-US" altLang="ko-KR" sz="4000" b="1" dirty="0" smtClean="0">
                <a:solidFill>
                  <a:srgbClr val="0000FF"/>
                </a:solidFill>
                <a:ea typeface="굴림" charset="-127"/>
              </a:rPr>
              <a:t>Data Compression</a:t>
            </a:r>
            <a:endParaRPr lang="en-US" altLang="ko-KR" sz="4000" b="1" dirty="0">
              <a:solidFill>
                <a:srgbClr val="0000FF"/>
              </a:solidFill>
              <a:ea typeface="굴림" charset="-127"/>
            </a:endParaRPr>
          </a:p>
        </p:txBody>
      </p:sp>
      <p:sp>
        <p:nvSpPr>
          <p:cNvPr id="4110" name="Text Box 14"/>
          <p:cNvSpPr txBox="1">
            <a:spLocks noChangeArrowheads="1"/>
          </p:cNvSpPr>
          <p:nvPr/>
        </p:nvSpPr>
        <p:spPr bwMode="auto">
          <a:xfrm>
            <a:off x="496888" y="3527425"/>
            <a:ext cx="8153400" cy="1860550"/>
          </a:xfrm>
          <a:prstGeom prst="rect">
            <a:avLst/>
          </a:prstGeom>
          <a:noFill/>
          <a:ln w="12700">
            <a:noFill/>
            <a:miter lim="800000"/>
            <a:headEnd/>
            <a:tailEnd/>
          </a:ln>
          <a:effectLst/>
        </p:spPr>
        <p:txBody>
          <a:bodyPr>
            <a:spAutoFit/>
          </a:bodyPr>
          <a:lstStyle/>
          <a:p>
            <a:pPr>
              <a:spcBef>
                <a:spcPct val="50000"/>
              </a:spcBef>
            </a:pPr>
            <a:r>
              <a:rPr lang="en-US" altLang="ko-KR" sz="3600" b="1" dirty="0" smtClean="0">
                <a:solidFill>
                  <a:srgbClr val="EA8B00"/>
                </a:solidFill>
                <a:ea typeface="굴림" charset="-127"/>
              </a:rPr>
              <a:t>Kim Tae </a:t>
            </a:r>
            <a:r>
              <a:rPr lang="en-US" altLang="ko-KR" sz="3600" b="1" dirty="0" err="1" smtClean="0">
                <a:solidFill>
                  <a:srgbClr val="EA8B00"/>
                </a:solidFill>
                <a:ea typeface="굴림" charset="-127"/>
              </a:rPr>
              <a:t>Joon</a:t>
            </a:r>
            <a:endParaRPr lang="en-US" sz="3600" b="1" dirty="0">
              <a:solidFill>
                <a:srgbClr val="EA8B00"/>
              </a:solidFill>
            </a:endParaRPr>
          </a:p>
          <a:p>
            <a:pPr>
              <a:spcBef>
                <a:spcPct val="50000"/>
              </a:spcBef>
            </a:pPr>
            <a:r>
              <a:rPr lang="en-US" altLang="ko-KR" sz="3200" dirty="0">
                <a:ea typeface="굴림" charset="-127"/>
              </a:rPr>
              <a:t>KAIST (Korea Advanced Institute of Science and Technology)</a:t>
            </a:r>
            <a:endParaRPr lang="en-US" sz="3200" dirty="0"/>
          </a:p>
        </p:txBody>
      </p:sp>
      <p:grpSp>
        <p:nvGrpSpPr>
          <p:cNvPr id="4121" name="Group 25"/>
          <p:cNvGrpSpPr>
            <a:grpSpLocks/>
          </p:cNvGrpSpPr>
          <p:nvPr/>
        </p:nvGrpSpPr>
        <p:grpSpPr bwMode="auto">
          <a:xfrm>
            <a:off x="68263" y="842963"/>
            <a:ext cx="9075737" cy="152400"/>
            <a:chOff x="296" y="1676"/>
            <a:chExt cx="5088" cy="96"/>
          </a:xfrm>
        </p:grpSpPr>
        <p:sp>
          <p:nvSpPr>
            <p:cNvPr id="4122" name="Rectangle 26"/>
            <p:cNvSpPr>
              <a:spLocks noChangeArrowheads="1"/>
            </p:cNvSpPr>
            <p:nvPr/>
          </p:nvSpPr>
          <p:spPr bwMode="auto">
            <a:xfrm>
              <a:off x="296" y="1676"/>
              <a:ext cx="5088" cy="47"/>
            </a:xfrm>
            <a:prstGeom prst="rect">
              <a:avLst/>
            </a:prstGeom>
            <a:gradFill rotWithShape="0">
              <a:gsLst>
                <a:gs pos="0">
                  <a:srgbClr val="12C2E9">
                    <a:gamma/>
                    <a:shade val="80000"/>
                    <a:invGamma/>
                  </a:srgbClr>
                </a:gs>
                <a:gs pos="50000">
                  <a:srgbClr val="12C2E9"/>
                </a:gs>
                <a:gs pos="100000">
                  <a:srgbClr val="12C2E9">
                    <a:gamma/>
                    <a:shade val="80000"/>
                    <a:invGamma/>
                  </a:srgbClr>
                </a:gs>
              </a:gsLst>
              <a:lin ang="5400000" scaled="1"/>
            </a:gradFill>
            <a:ln w="12700">
              <a:noFill/>
              <a:miter lim="800000"/>
              <a:headEnd/>
              <a:tailEnd/>
            </a:ln>
            <a:effectLst/>
          </p:spPr>
          <p:txBody>
            <a:bodyPr wrap="none" anchor="ctr"/>
            <a:lstStyle/>
            <a:p>
              <a:endParaRPr lang="ko-KR" altLang="en-US"/>
            </a:p>
          </p:txBody>
        </p:sp>
        <p:sp>
          <p:nvSpPr>
            <p:cNvPr id="4123" name="Rectangle 27"/>
            <p:cNvSpPr>
              <a:spLocks noChangeArrowheads="1"/>
            </p:cNvSpPr>
            <p:nvPr/>
          </p:nvSpPr>
          <p:spPr bwMode="auto">
            <a:xfrm>
              <a:off x="296" y="1748"/>
              <a:ext cx="5088" cy="24"/>
            </a:xfrm>
            <a:prstGeom prst="rect">
              <a:avLst/>
            </a:prstGeom>
            <a:gradFill rotWithShape="0">
              <a:gsLst>
                <a:gs pos="0">
                  <a:srgbClr val="FF00FF">
                    <a:gamma/>
                    <a:shade val="69804"/>
                    <a:invGamma/>
                  </a:srgbClr>
                </a:gs>
                <a:gs pos="50000">
                  <a:srgbClr val="FF00FF"/>
                </a:gs>
                <a:gs pos="100000">
                  <a:srgbClr val="FF00FF">
                    <a:gamma/>
                    <a:shade val="69804"/>
                    <a:invGamma/>
                  </a:srgbClr>
                </a:gs>
              </a:gsLst>
              <a:lin ang="0" scaled="1"/>
            </a:gradFill>
            <a:ln w="12700">
              <a:noFill/>
              <a:miter lim="800000"/>
              <a:headEnd/>
              <a:tailEnd/>
            </a:ln>
            <a:effectLst/>
          </p:spPr>
          <p:txBody>
            <a:bodyPr wrap="none" anchor="ctr"/>
            <a:lstStyle/>
            <a:p>
              <a:endParaRPr lang="ko-KR" altLang="en-US"/>
            </a:p>
          </p:txBody>
        </p:sp>
      </p:grpSp>
      <p:pic>
        <p:nvPicPr>
          <p:cNvPr id="4124" name="Picture 28" descr="KAIST-1"/>
          <p:cNvPicPr>
            <a:picLocks noChangeAspect="1" noChangeArrowheads="1"/>
          </p:cNvPicPr>
          <p:nvPr/>
        </p:nvPicPr>
        <p:blipFill>
          <a:blip r:embed="rId3"/>
          <a:srcRect/>
          <a:stretch>
            <a:fillRect/>
          </a:stretch>
        </p:blipFill>
        <p:spPr bwMode="auto">
          <a:xfrm>
            <a:off x="6915150" y="6113463"/>
            <a:ext cx="1927225" cy="533400"/>
          </a:xfrm>
          <a:prstGeom prst="rect">
            <a:avLst/>
          </a:prstGeom>
          <a:noFill/>
        </p:spPr>
      </p:pic>
    </p:spTree>
  </p:cSld>
  <p:clrMapOvr>
    <a:masterClrMapping/>
  </p:clrMapOvr>
  <p:transition advTm="14831"/>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9218" name="Rectangle 2"/>
          <p:cNvSpPr>
            <a:spLocks noChangeArrowheads="1"/>
          </p:cNvSpPr>
          <p:nvPr/>
        </p:nvSpPr>
        <p:spPr bwMode="auto">
          <a:xfrm>
            <a:off x="4511675" y="3529705"/>
            <a:ext cx="333375" cy="331788"/>
          </a:xfrm>
          <a:prstGeom prst="rect">
            <a:avLst/>
          </a:prstGeom>
          <a:solidFill>
            <a:srgbClr val="FFFF99"/>
          </a:solidFill>
          <a:ln w="9525">
            <a:solidFill>
              <a:schemeClr val="tx1"/>
            </a:solidFill>
            <a:miter lim="800000"/>
            <a:headEnd/>
            <a:tailEnd/>
          </a:ln>
          <a:effectLst/>
        </p:spPr>
        <p:txBody>
          <a:bodyPr wrap="none" anchor="ctr"/>
          <a:lstStyle/>
          <a:p>
            <a:pPr eaLnBrk="1" hangingPunct="1"/>
            <a:r>
              <a:rPr lang="fr-FR" sz="1800">
                <a:effectLst/>
              </a:rPr>
              <a:t>1</a:t>
            </a:r>
          </a:p>
        </p:txBody>
      </p:sp>
      <p:grpSp>
        <p:nvGrpSpPr>
          <p:cNvPr id="2" name="Group 3"/>
          <p:cNvGrpSpPr>
            <a:grpSpLocks/>
          </p:cNvGrpSpPr>
          <p:nvPr/>
        </p:nvGrpSpPr>
        <p:grpSpPr bwMode="auto">
          <a:xfrm>
            <a:off x="3686175" y="2699443"/>
            <a:ext cx="2232025" cy="2230437"/>
            <a:chOff x="2653" y="1077"/>
            <a:chExt cx="1406" cy="1405"/>
          </a:xfrm>
        </p:grpSpPr>
        <p:sp>
          <p:nvSpPr>
            <p:cNvPr id="1929220" name="Rectangle 4"/>
            <p:cNvSpPr>
              <a:spLocks noChangeArrowheads="1"/>
            </p:cNvSpPr>
            <p:nvPr/>
          </p:nvSpPr>
          <p:spPr bwMode="auto">
            <a:xfrm>
              <a:off x="2653" y="1077"/>
              <a:ext cx="469" cy="469"/>
            </a:xfrm>
            <a:prstGeom prst="rect">
              <a:avLst/>
            </a:prstGeom>
            <a:noFill/>
            <a:ln w="9525">
              <a:solidFill>
                <a:schemeClr val="tx1"/>
              </a:solidFill>
              <a:miter lim="800000"/>
              <a:headEnd/>
              <a:tailEnd/>
            </a:ln>
            <a:effectLst/>
          </p:spPr>
          <p:txBody>
            <a:bodyPr wrap="none" anchor="ctr"/>
            <a:lstStyle/>
            <a:p>
              <a:endParaRPr lang="ko-KR" altLang="en-US"/>
            </a:p>
          </p:txBody>
        </p:sp>
        <p:sp>
          <p:nvSpPr>
            <p:cNvPr id="1929221" name="Rectangle 5"/>
            <p:cNvSpPr>
              <a:spLocks noChangeArrowheads="1"/>
            </p:cNvSpPr>
            <p:nvPr/>
          </p:nvSpPr>
          <p:spPr bwMode="auto">
            <a:xfrm>
              <a:off x="3122" y="1077"/>
              <a:ext cx="467" cy="469"/>
            </a:xfrm>
            <a:prstGeom prst="rect">
              <a:avLst/>
            </a:prstGeom>
            <a:noFill/>
            <a:ln w="9525">
              <a:solidFill>
                <a:schemeClr val="tx1"/>
              </a:solidFill>
              <a:miter lim="800000"/>
              <a:headEnd/>
              <a:tailEnd/>
            </a:ln>
            <a:effectLst/>
          </p:spPr>
          <p:txBody>
            <a:bodyPr wrap="none" anchor="ctr"/>
            <a:lstStyle/>
            <a:p>
              <a:endParaRPr lang="ko-KR" altLang="en-US"/>
            </a:p>
          </p:txBody>
        </p:sp>
        <p:sp>
          <p:nvSpPr>
            <p:cNvPr id="1929222" name="Rectangle 6"/>
            <p:cNvSpPr>
              <a:spLocks noChangeArrowheads="1"/>
            </p:cNvSpPr>
            <p:nvPr/>
          </p:nvSpPr>
          <p:spPr bwMode="auto">
            <a:xfrm>
              <a:off x="3590" y="1077"/>
              <a:ext cx="467" cy="469"/>
            </a:xfrm>
            <a:prstGeom prst="rect">
              <a:avLst/>
            </a:prstGeom>
            <a:noFill/>
            <a:ln w="9525">
              <a:solidFill>
                <a:schemeClr val="tx1"/>
              </a:solidFill>
              <a:miter lim="800000"/>
              <a:headEnd/>
              <a:tailEnd/>
            </a:ln>
            <a:effectLst/>
          </p:spPr>
          <p:txBody>
            <a:bodyPr wrap="none" anchor="ctr"/>
            <a:lstStyle/>
            <a:p>
              <a:endParaRPr lang="ko-KR" altLang="en-US"/>
            </a:p>
          </p:txBody>
        </p:sp>
        <p:sp>
          <p:nvSpPr>
            <p:cNvPr id="1929223" name="Rectangle 7"/>
            <p:cNvSpPr>
              <a:spLocks noChangeArrowheads="1"/>
            </p:cNvSpPr>
            <p:nvPr/>
          </p:nvSpPr>
          <p:spPr bwMode="auto">
            <a:xfrm>
              <a:off x="2653" y="1546"/>
              <a:ext cx="469" cy="467"/>
            </a:xfrm>
            <a:prstGeom prst="rect">
              <a:avLst/>
            </a:prstGeom>
            <a:noFill/>
            <a:ln w="9525">
              <a:solidFill>
                <a:schemeClr val="tx1"/>
              </a:solidFill>
              <a:miter lim="800000"/>
              <a:headEnd/>
              <a:tailEnd/>
            </a:ln>
            <a:effectLst/>
          </p:spPr>
          <p:txBody>
            <a:bodyPr wrap="none" anchor="ctr"/>
            <a:lstStyle/>
            <a:p>
              <a:endParaRPr lang="ko-KR" altLang="en-US"/>
            </a:p>
          </p:txBody>
        </p:sp>
        <p:sp>
          <p:nvSpPr>
            <p:cNvPr id="1929224" name="Rectangle 8"/>
            <p:cNvSpPr>
              <a:spLocks noChangeArrowheads="1"/>
            </p:cNvSpPr>
            <p:nvPr/>
          </p:nvSpPr>
          <p:spPr bwMode="auto">
            <a:xfrm>
              <a:off x="3122" y="1546"/>
              <a:ext cx="467" cy="467"/>
            </a:xfrm>
            <a:prstGeom prst="rect">
              <a:avLst/>
            </a:prstGeom>
            <a:noFill/>
            <a:ln w="9525">
              <a:solidFill>
                <a:schemeClr val="tx1"/>
              </a:solidFill>
              <a:miter lim="800000"/>
              <a:headEnd/>
              <a:tailEnd/>
            </a:ln>
            <a:effectLst/>
          </p:spPr>
          <p:txBody>
            <a:bodyPr wrap="none" anchor="ctr"/>
            <a:lstStyle/>
            <a:p>
              <a:endParaRPr lang="ko-KR" altLang="en-US"/>
            </a:p>
          </p:txBody>
        </p:sp>
        <p:sp>
          <p:nvSpPr>
            <p:cNvPr id="1929225" name="Rectangle 9"/>
            <p:cNvSpPr>
              <a:spLocks noChangeArrowheads="1"/>
            </p:cNvSpPr>
            <p:nvPr/>
          </p:nvSpPr>
          <p:spPr bwMode="auto">
            <a:xfrm>
              <a:off x="3590" y="1546"/>
              <a:ext cx="469" cy="467"/>
            </a:xfrm>
            <a:prstGeom prst="rect">
              <a:avLst/>
            </a:prstGeom>
            <a:noFill/>
            <a:ln w="9525">
              <a:solidFill>
                <a:schemeClr val="tx1"/>
              </a:solidFill>
              <a:miter lim="800000"/>
              <a:headEnd/>
              <a:tailEnd/>
            </a:ln>
            <a:effectLst/>
          </p:spPr>
          <p:txBody>
            <a:bodyPr wrap="none" anchor="ctr"/>
            <a:lstStyle/>
            <a:p>
              <a:endParaRPr lang="ko-KR" altLang="en-US"/>
            </a:p>
          </p:txBody>
        </p:sp>
        <p:sp>
          <p:nvSpPr>
            <p:cNvPr id="1929226" name="Rectangle 10"/>
            <p:cNvSpPr>
              <a:spLocks noChangeArrowheads="1"/>
            </p:cNvSpPr>
            <p:nvPr/>
          </p:nvSpPr>
          <p:spPr bwMode="auto">
            <a:xfrm>
              <a:off x="2653" y="2013"/>
              <a:ext cx="469" cy="469"/>
            </a:xfrm>
            <a:prstGeom prst="rect">
              <a:avLst/>
            </a:prstGeom>
            <a:noFill/>
            <a:ln w="9525">
              <a:solidFill>
                <a:schemeClr val="tx1"/>
              </a:solidFill>
              <a:miter lim="800000"/>
              <a:headEnd/>
              <a:tailEnd/>
            </a:ln>
            <a:effectLst/>
          </p:spPr>
          <p:txBody>
            <a:bodyPr wrap="none" anchor="ctr"/>
            <a:lstStyle/>
            <a:p>
              <a:endParaRPr lang="ko-KR" altLang="en-US"/>
            </a:p>
          </p:txBody>
        </p:sp>
        <p:sp>
          <p:nvSpPr>
            <p:cNvPr id="1929227" name="Rectangle 11"/>
            <p:cNvSpPr>
              <a:spLocks noChangeArrowheads="1"/>
            </p:cNvSpPr>
            <p:nvPr/>
          </p:nvSpPr>
          <p:spPr bwMode="auto">
            <a:xfrm>
              <a:off x="3122" y="2013"/>
              <a:ext cx="467" cy="469"/>
            </a:xfrm>
            <a:prstGeom prst="rect">
              <a:avLst/>
            </a:prstGeom>
            <a:noFill/>
            <a:ln w="9525">
              <a:solidFill>
                <a:schemeClr val="tx1"/>
              </a:solidFill>
              <a:miter lim="800000"/>
              <a:headEnd/>
              <a:tailEnd/>
            </a:ln>
            <a:effectLst/>
          </p:spPr>
          <p:txBody>
            <a:bodyPr wrap="none" anchor="ctr"/>
            <a:lstStyle/>
            <a:p>
              <a:endParaRPr lang="ko-KR" altLang="en-US"/>
            </a:p>
          </p:txBody>
        </p:sp>
        <p:sp>
          <p:nvSpPr>
            <p:cNvPr id="1929228" name="Rectangle 12"/>
            <p:cNvSpPr>
              <a:spLocks noChangeArrowheads="1"/>
            </p:cNvSpPr>
            <p:nvPr/>
          </p:nvSpPr>
          <p:spPr bwMode="auto">
            <a:xfrm>
              <a:off x="3590" y="2013"/>
              <a:ext cx="467" cy="469"/>
            </a:xfrm>
            <a:prstGeom prst="rect">
              <a:avLst/>
            </a:prstGeom>
            <a:noFill/>
            <a:ln w="9525">
              <a:solidFill>
                <a:schemeClr val="tx1"/>
              </a:solidFill>
              <a:miter lim="800000"/>
              <a:headEnd/>
              <a:tailEnd/>
            </a:ln>
            <a:effectLst/>
          </p:spPr>
          <p:txBody>
            <a:bodyPr wrap="none" anchor="ctr"/>
            <a:lstStyle/>
            <a:p>
              <a:endParaRPr lang="ko-KR" altLang="en-US"/>
            </a:p>
          </p:txBody>
        </p:sp>
      </p:grpSp>
      <p:sp>
        <p:nvSpPr>
          <p:cNvPr id="1929229" name="Rectangle 13"/>
          <p:cNvSpPr>
            <a:spLocks noChangeArrowheads="1"/>
          </p:cNvSpPr>
          <p:nvPr/>
        </p:nvSpPr>
        <p:spPr bwMode="auto">
          <a:xfrm>
            <a:off x="5270500" y="2785168"/>
            <a:ext cx="333375" cy="331787"/>
          </a:xfrm>
          <a:prstGeom prst="rect">
            <a:avLst/>
          </a:prstGeom>
          <a:solidFill>
            <a:srgbClr val="FFFF99"/>
          </a:solidFill>
          <a:ln w="9525">
            <a:solidFill>
              <a:schemeClr val="tx1"/>
            </a:solidFill>
            <a:miter lim="800000"/>
            <a:headEnd/>
            <a:tailEnd/>
          </a:ln>
          <a:effectLst/>
        </p:spPr>
        <p:txBody>
          <a:bodyPr wrap="none" anchor="ctr"/>
          <a:lstStyle/>
          <a:p>
            <a:pPr eaLnBrk="1" hangingPunct="1"/>
            <a:r>
              <a:rPr lang="fr-FR" sz="1800">
                <a:effectLst/>
              </a:rPr>
              <a:t>4</a:t>
            </a:r>
          </a:p>
        </p:txBody>
      </p:sp>
      <p:sp>
        <p:nvSpPr>
          <p:cNvPr id="1929230" name="Rectangle 14"/>
          <p:cNvSpPr>
            <a:spLocks noChangeArrowheads="1"/>
          </p:cNvSpPr>
          <p:nvPr/>
        </p:nvSpPr>
        <p:spPr bwMode="auto">
          <a:xfrm>
            <a:off x="4598988" y="3788468"/>
            <a:ext cx="333375" cy="331787"/>
          </a:xfrm>
          <a:prstGeom prst="rect">
            <a:avLst/>
          </a:prstGeom>
          <a:solidFill>
            <a:srgbClr val="FF0000"/>
          </a:solidFill>
          <a:ln w="9525">
            <a:solidFill>
              <a:schemeClr val="tx1"/>
            </a:solidFill>
            <a:miter lim="800000"/>
            <a:headEnd/>
            <a:tailEnd/>
          </a:ln>
          <a:effectLst/>
        </p:spPr>
        <p:txBody>
          <a:bodyPr wrap="none" anchor="ctr"/>
          <a:lstStyle/>
          <a:p>
            <a:pPr eaLnBrk="1" hangingPunct="1"/>
            <a:r>
              <a:rPr lang="fr-FR" sz="1800">
                <a:effectLst/>
              </a:rPr>
              <a:t>7</a:t>
            </a:r>
          </a:p>
        </p:txBody>
      </p:sp>
      <p:sp>
        <p:nvSpPr>
          <p:cNvPr id="1929231" name="Rectangle 15"/>
          <p:cNvSpPr>
            <a:spLocks noChangeArrowheads="1"/>
          </p:cNvSpPr>
          <p:nvPr/>
        </p:nvSpPr>
        <p:spPr bwMode="auto">
          <a:xfrm>
            <a:off x="4511675" y="2781993"/>
            <a:ext cx="333375" cy="331787"/>
          </a:xfrm>
          <a:prstGeom prst="rect">
            <a:avLst/>
          </a:prstGeom>
          <a:solidFill>
            <a:srgbClr val="FFFF99"/>
          </a:solidFill>
          <a:ln w="9525">
            <a:solidFill>
              <a:schemeClr val="tx1"/>
            </a:solidFill>
            <a:miter lim="800000"/>
            <a:headEnd/>
            <a:tailEnd/>
          </a:ln>
          <a:effectLst/>
        </p:spPr>
        <p:txBody>
          <a:bodyPr wrap="none" anchor="ctr"/>
          <a:lstStyle/>
          <a:p>
            <a:pPr eaLnBrk="1" hangingPunct="1"/>
            <a:r>
              <a:rPr lang="fr-FR" sz="1800">
                <a:effectLst/>
              </a:rPr>
              <a:t>3</a:t>
            </a:r>
          </a:p>
        </p:txBody>
      </p:sp>
      <p:sp>
        <p:nvSpPr>
          <p:cNvPr id="1929232" name="Rectangle 16"/>
          <p:cNvSpPr>
            <a:spLocks noChangeArrowheads="1"/>
          </p:cNvSpPr>
          <p:nvPr/>
        </p:nvSpPr>
        <p:spPr bwMode="auto">
          <a:xfrm>
            <a:off x="4743450" y="3015355"/>
            <a:ext cx="333375" cy="331788"/>
          </a:xfrm>
          <a:prstGeom prst="rect">
            <a:avLst/>
          </a:prstGeom>
          <a:solidFill>
            <a:srgbClr val="FF0000"/>
          </a:solidFill>
          <a:ln w="9525">
            <a:solidFill>
              <a:schemeClr val="tx1"/>
            </a:solidFill>
            <a:miter lim="800000"/>
            <a:headEnd/>
            <a:tailEnd/>
          </a:ln>
          <a:effectLst/>
        </p:spPr>
        <p:txBody>
          <a:bodyPr wrap="none" anchor="ctr"/>
          <a:lstStyle/>
          <a:p>
            <a:pPr eaLnBrk="1" hangingPunct="1"/>
            <a:r>
              <a:rPr lang="fr-FR" sz="1800">
                <a:effectLst/>
              </a:rPr>
              <a:t>6</a:t>
            </a:r>
          </a:p>
        </p:txBody>
      </p:sp>
      <p:sp>
        <p:nvSpPr>
          <p:cNvPr id="1929233" name="Rectangle 17"/>
          <p:cNvSpPr>
            <a:spLocks noChangeArrowheads="1"/>
          </p:cNvSpPr>
          <p:nvPr/>
        </p:nvSpPr>
        <p:spPr bwMode="auto">
          <a:xfrm>
            <a:off x="3781425" y="2785168"/>
            <a:ext cx="333375" cy="331787"/>
          </a:xfrm>
          <a:prstGeom prst="rect">
            <a:avLst/>
          </a:prstGeom>
          <a:solidFill>
            <a:srgbClr val="FFFF99"/>
          </a:solidFill>
          <a:ln w="9525">
            <a:solidFill>
              <a:schemeClr val="tx1"/>
            </a:solidFill>
            <a:miter lim="800000"/>
            <a:headEnd/>
            <a:tailEnd/>
          </a:ln>
          <a:effectLst/>
        </p:spPr>
        <p:txBody>
          <a:bodyPr wrap="none" anchor="ctr"/>
          <a:lstStyle/>
          <a:p>
            <a:pPr eaLnBrk="1" hangingPunct="1"/>
            <a:r>
              <a:rPr lang="fr-FR" sz="1800">
                <a:effectLst/>
              </a:rPr>
              <a:t>5</a:t>
            </a:r>
          </a:p>
        </p:txBody>
      </p:sp>
      <p:sp>
        <p:nvSpPr>
          <p:cNvPr id="1929234" name="Rectangle 18"/>
          <p:cNvSpPr>
            <a:spLocks noChangeArrowheads="1"/>
          </p:cNvSpPr>
          <p:nvPr/>
        </p:nvSpPr>
        <p:spPr bwMode="auto">
          <a:xfrm>
            <a:off x="4794250" y="3574155"/>
            <a:ext cx="331788" cy="333375"/>
          </a:xfrm>
          <a:prstGeom prst="rect">
            <a:avLst/>
          </a:prstGeom>
          <a:solidFill>
            <a:srgbClr val="FF0000"/>
          </a:solidFill>
          <a:ln w="9525">
            <a:solidFill>
              <a:schemeClr val="tx1"/>
            </a:solidFill>
            <a:miter lim="800000"/>
            <a:headEnd/>
            <a:tailEnd/>
          </a:ln>
          <a:effectLst/>
        </p:spPr>
        <p:txBody>
          <a:bodyPr wrap="none" anchor="ctr"/>
          <a:lstStyle/>
          <a:p>
            <a:pPr eaLnBrk="1" hangingPunct="1"/>
            <a:r>
              <a:rPr lang="fr-FR" sz="1800">
                <a:effectLst/>
              </a:rPr>
              <a:t>8</a:t>
            </a:r>
          </a:p>
        </p:txBody>
      </p:sp>
      <p:grpSp>
        <p:nvGrpSpPr>
          <p:cNvPr id="3" name="Group 19"/>
          <p:cNvGrpSpPr>
            <a:grpSpLocks/>
          </p:cNvGrpSpPr>
          <p:nvPr/>
        </p:nvGrpSpPr>
        <p:grpSpPr bwMode="auto">
          <a:xfrm>
            <a:off x="6638925" y="2699443"/>
            <a:ext cx="1511300" cy="1511300"/>
            <a:chOff x="3537" y="2331"/>
            <a:chExt cx="419" cy="419"/>
          </a:xfrm>
        </p:grpSpPr>
        <p:sp>
          <p:nvSpPr>
            <p:cNvPr id="1929236" name="Rectangle 20"/>
            <p:cNvSpPr>
              <a:spLocks noChangeArrowheads="1"/>
            </p:cNvSpPr>
            <p:nvPr/>
          </p:nvSpPr>
          <p:spPr bwMode="auto">
            <a:xfrm>
              <a:off x="3537" y="2331"/>
              <a:ext cx="210" cy="210"/>
            </a:xfrm>
            <a:prstGeom prst="rect">
              <a:avLst/>
            </a:prstGeom>
            <a:noFill/>
            <a:ln w="9525">
              <a:solidFill>
                <a:schemeClr val="tx1"/>
              </a:solidFill>
              <a:miter lim="800000"/>
              <a:headEnd/>
              <a:tailEnd/>
            </a:ln>
            <a:effectLst/>
          </p:spPr>
          <p:txBody>
            <a:bodyPr wrap="none" anchor="ctr"/>
            <a:lstStyle/>
            <a:p>
              <a:endParaRPr lang="ko-KR" altLang="en-US"/>
            </a:p>
          </p:txBody>
        </p:sp>
        <p:sp>
          <p:nvSpPr>
            <p:cNvPr id="1929237" name="Rectangle 21"/>
            <p:cNvSpPr>
              <a:spLocks noChangeArrowheads="1"/>
            </p:cNvSpPr>
            <p:nvPr/>
          </p:nvSpPr>
          <p:spPr bwMode="auto">
            <a:xfrm>
              <a:off x="3747" y="2331"/>
              <a:ext cx="209" cy="210"/>
            </a:xfrm>
            <a:prstGeom prst="rect">
              <a:avLst/>
            </a:prstGeom>
            <a:noFill/>
            <a:ln w="9525">
              <a:solidFill>
                <a:schemeClr val="tx1"/>
              </a:solidFill>
              <a:miter lim="800000"/>
              <a:headEnd/>
              <a:tailEnd/>
            </a:ln>
            <a:effectLst/>
          </p:spPr>
          <p:txBody>
            <a:bodyPr wrap="none" anchor="ctr"/>
            <a:lstStyle/>
            <a:p>
              <a:endParaRPr lang="ko-KR" altLang="en-US"/>
            </a:p>
          </p:txBody>
        </p:sp>
        <p:sp>
          <p:nvSpPr>
            <p:cNvPr id="1929238" name="Rectangle 22"/>
            <p:cNvSpPr>
              <a:spLocks noChangeArrowheads="1"/>
            </p:cNvSpPr>
            <p:nvPr/>
          </p:nvSpPr>
          <p:spPr bwMode="auto">
            <a:xfrm>
              <a:off x="3537" y="2541"/>
              <a:ext cx="210" cy="209"/>
            </a:xfrm>
            <a:prstGeom prst="rect">
              <a:avLst/>
            </a:prstGeom>
            <a:noFill/>
            <a:ln w="9525">
              <a:solidFill>
                <a:schemeClr val="tx1"/>
              </a:solidFill>
              <a:miter lim="800000"/>
              <a:headEnd/>
              <a:tailEnd/>
            </a:ln>
            <a:effectLst/>
          </p:spPr>
          <p:txBody>
            <a:bodyPr wrap="none" anchor="ctr"/>
            <a:lstStyle/>
            <a:p>
              <a:endParaRPr lang="ko-KR" altLang="en-US"/>
            </a:p>
          </p:txBody>
        </p:sp>
        <p:sp>
          <p:nvSpPr>
            <p:cNvPr id="1929239" name="Rectangle 23"/>
            <p:cNvSpPr>
              <a:spLocks noChangeArrowheads="1"/>
            </p:cNvSpPr>
            <p:nvPr/>
          </p:nvSpPr>
          <p:spPr bwMode="auto">
            <a:xfrm>
              <a:off x="3747" y="2541"/>
              <a:ext cx="209" cy="209"/>
            </a:xfrm>
            <a:prstGeom prst="rect">
              <a:avLst/>
            </a:prstGeom>
            <a:noFill/>
            <a:ln w="9525">
              <a:solidFill>
                <a:schemeClr val="tx1"/>
              </a:solidFill>
              <a:miter lim="800000"/>
              <a:headEnd/>
              <a:tailEnd/>
            </a:ln>
            <a:effectLst/>
          </p:spPr>
          <p:txBody>
            <a:bodyPr wrap="none" anchor="ctr"/>
            <a:lstStyle/>
            <a:p>
              <a:endParaRPr lang="ko-KR" altLang="en-US"/>
            </a:p>
          </p:txBody>
        </p:sp>
      </p:grpSp>
      <p:sp>
        <p:nvSpPr>
          <p:cNvPr id="1929240" name="Rectangle 24"/>
          <p:cNvSpPr>
            <a:spLocks noChangeArrowheads="1"/>
          </p:cNvSpPr>
          <p:nvPr/>
        </p:nvSpPr>
        <p:spPr bwMode="auto">
          <a:xfrm>
            <a:off x="6710363" y="2770880"/>
            <a:ext cx="236537" cy="238125"/>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8</a:t>
            </a:r>
          </a:p>
        </p:txBody>
      </p:sp>
      <p:sp>
        <p:nvSpPr>
          <p:cNvPr id="1929241" name="Rectangle 25"/>
          <p:cNvSpPr>
            <a:spLocks noChangeArrowheads="1"/>
          </p:cNvSpPr>
          <p:nvPr/>
        </p:nvSpPr>
        <p:spPr bwMode="auto">
          <a:xfrm>
            <a:off x="7524750" y="2770880"/>
            <a:ext cx="236538" cy="238125"/>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2</a:t>
            </a:r>
          </a:p>
        </p:txBody>
      </p:sp>
      <p:sp>
        <p:nvSpPr>
          <p:cNvPr id="1929242" name="Rectangle 26"/>
          <p:cNvSpPr>
            <a:spLocks noChangeArrowheads="1"/>
          </p:cNvSpPr>
          <p:nvPr/>
        </p:nvSpPr>
        <p:spPr bwMode="auto">
          <a:xfrm>
            <a:off x="7764463" y="2770880"/>
            <a:ext cx="238125" cy="236538"/>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7</a:t>
            </a:r>
          </a:p>
        </p:txBody>
      </p:sp>
      <p:sp>
        <p:nvSpPr>
          <p:cNvPr id="1929243" name="Rectangle 27"/>
          <p:cNvSpPr>
            <a:spLocks noChangeArrowheads="1"/>
          </p:cNvSpPr>
          <p:nvPr/>
        </p:nvSpPr>
        <p:spPr bwMode="auto">
          <a:xfrm>
            <a:off x="7421563" y="3512243"/>
            <a:ext cx="238125" cy="236537"/>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1</a:t>
            </a:r>
          </a:p>
        </p:txBody>
      </p:sp>
      <p:sp>
        <p:nvSpPr>
          <p:cNvPr id="1929244" name="Rectangle 28"/>
          <p:cNvSpPr>
            <a:spLocks noChangeArrowheads="1"/>
          </p:cNvSpPr>
          <p:nvPr/>
        </p:nvSpPr>
        <p:spPr bwMode="auto">
          <a:xfrm>
            <a:off x="7885113" y="3512243"/>
            <a:ext cx="238125" cy="236537"/>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3</a:t>
            </a:r>
          </a:p>
        </p:txBody>
      </p:sp>
      <p:sp>
        <p:nvSpPr>
          <p:cNvPr id="1929245" name="Rectangle 29"/>
          <p:cNvSpPr>
            <a:spLocks noChangeArrowheads="1"/>
          </p:cNvSpPr>
          <p:nvPr/>
        </p:nvSpPr>
        <p:spPr bwMode="auto">
          <a:xfrm>
            <a:off x="7646988" y="3512243"/>
            <a:ext cx="238125" cy="236537"/>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5</a:t>
            </a:r>
          </a:p>
        </p:txBody>
      </p:sp>
      <p:sp>
        <p:nvSpPr>
          <p:cNvPr id="1929246" name="Rectangle 30"/>
          <p:cNvSpPr>
            <a:spLocks noChangeArrowheads="1"/>
          </p:cNvSpPr>
          <p:nvPr/>
        </p:nvSpPr>
        <p:spPr bwMode="auto">
          <a:xfrm>
            <a:off x="6767513" y="3518593"/>
            <a:ext cx="238125" cy="236537"/>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4</a:t>
            </a:r>
          </a:p>
        </p:txBody>
      </p:sp>
      <p:sp>
        <p:nvSpPr>
          <p:cNvPr id="1929247" name="Rectangle 31"/>
          <p:cNvSpPr>
            <a:spLocks noChangeArrowheads="1"/>
          </p:cNvSpPr>
          <p:nvPr/>
        </p:nvSpPr>
        <p:spPr bwMode="auto">
          <a:xfrm>
            <a:off x="7007225" y="3518593"/>
            <a:ext cx="238125" cy="236537"/>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6</a:t>
            </a:r>
          </a:p>
        </p:txBody>
      </p:sp>
      <p:sp>
        <p:nvSpPr>
          <p:cNvPr id="1929248" name="Text Box 32"/>
          <p:cNvSpPr txBox="1">
            <a:spLocks noChangeArrowheads="1"/>
          </p:cNvSpPr>
          <p:nvPr/>
        </p:nvSpPr>
        <p:spPr bwMode="auto">
          <a:xfrm>
            <a:off x="7356475" y="3797993"/>
            <a:ext cx="787400" cy="366712"/>
          </a:xfrm>
          <a:prstGeom prst="rect">
            <a:avLst/>
          </a:prstGeom>
          <a:noFill/>
          <a:ln w="9525">
            <a:noFill/>
            <a:miter lim="800000"/>
            <a:headEnd/>
            <a:tailEnd/>
          </a:ln>
          <a:effectLst/>
        </p:spPr>
        <p:txBody>
          <a:bodyPr wrap="none">
            <a:spAutoFit/>
          </a:bodyPr>
          <a:lstStyle/>
          <a:p>
            <a:pPr algn="l" eaLnBrk="1" hangingPunct="1"/>
            <a:r>
              <a:rPr lang="fr-FR" sz="1800">
                <a:effectLst/>
              </a:rPr>
              <a:t>+(0,0)</a:t>
            </a:r>
          </a:p>
        </p:txBody>
      </p:sp>
      <p:sp>
        <p:nvSpPr>
          <p:cNvPr id="1929249" name="Text Box 33"/>
          <p:cNvSpPr txBox="1">
            <a:spLocks noChangeArrowheads="1"/>
          </p:cNvSpPr>
          <p:nvPr/>
        </p:nvSpPr>
        <p:spPr bwMode="auto">
          <a:xfrm>
            <a:off x="6592888" y="3797993"/>
            <a:ext cx="787400" cy="366712"/>
          </a:xfrm>
          <a:prstGeom prst="rect">
            <a:avLst/>
          </a:prstGeom>
          <a:noFill/>
          <a:ln w="9525">
            <a:noFill/>
            <a:miter lim="800000"/>
            <a:headEnd/>
            <a:tailEnd/>
          </a:ln>
          <a:effectLst/>
        </p:spPr>
        <p:txBody>
          <a:bodyPr wrap="none">
            <a:spAutoFit/>
          </a:bodyPr>
          <a:lstStyle/>
          <a:p>
            <a:pPr algn="l" eaLnBrk="1" hangingPunct="1"/>
            <a:r>
              <a:rPr lang="fr-FR" sz="1800">
                <a:effectLst/>
              </a:rPr>
              <a:t>+(0,2)</a:t>
            </a:r>
          </a:p>
        </p:txBody>
      </p:sp>
      <p:sp>
        <p:nvSpPr>
          <p:cNvPr id="1929250" name="Rectangle 34"/>
          <p:cNvSpPr>
            <a:spLocks noChangeArrowheads="1"/>
          </p:cNvSpPr>
          <p:nvPr/>
        </p:nvSpPr>
        <p:spPr bwMode="auto">
          <a:xfrm>
            <a:off x="4522788" y="4282180"/>
            <a:ext cx="331787" cy="333375"/>
          </a:xfrm>
          <a:prstGeom prst="rect">
            <a:avLst/>
          </a:prstGeom>
          <a:solidFill>
            <a:srgbClr val="FF0000"/>
          </a:solidFill>
          <a:ln w="9525">
            <a:solidFill>
              <a:schemeClr val="tx1"/>
            </a:solidFill>
            <a:miter lim="800000"/>
            <a:headEnd/>
            <a:tailEnd/>
          </a:ln>
          <a:effectLst/>
        </p:spPr>
        <p:txBody>
          <a:bodyPr wrap="none" anchor="ctr"/>
          <a:lstStyle/>
          <a:p>
            <a:pPr eaLnBrk="1" hangingPunct="1"/>
            <a:r>
              <a:rPr lang="fr-FR" sz="1800">
                <a:effectLst/>
              </a:rPr>
              <a:t>2</a:t>
            </a:r>
          </a:p>
        </p:txBody>
      </p:sp>
      <p:sp>
        <p:nvSpPr>
          <p:cNvPr id="1929251" name="Text Box 35"/>
          <p:cNvSpPr txBox="1">
            <a:spLocks noChangeArrowheads="1"/>
          </p:cNvSpPr>
          <p:nvPr/>
        </p:nvSpPr>
        <p:spPr bwMode="auto">
          <a:xfrm>
            <a:off x="7380288" y="3058218"/>
            <a:ext cx="730250" cy="366712"/>
          </a:xfrm>
          <a:prstGeom prst="rect">
            <a:avLst/>
          </a:prstGeom>
          <a:noFill/>
          <a:ln w="9525">
            <a:noFill/>
            <a:miter lim="800000"/>
            <a:headEnd/>
            <a:tailEnd/>
          </a:ln>
          <a:effectLst/>
        </p:spPr>
        <p:txBody>
          <a:bodyPr wrap="none">
            <a:spAutoFit/>
          </a:bodyPr>
          <a:lstStyle/>
          <a:p>
            <a:pPr algn="l" eaLnBrk="1" hangingPunct="1"/>
            <a:r>
              <a:rPr lang="fr-FR" sz="1800">
                <a:effectLst/>
              </a:rPr>
              <a:t>-(1,0)</a:t>
            </a:r>
          </a:p>
        </p:txBody>
      </p:sp>
      <p:sp>
        <p:nvSpPr>
          <p:cNvPr id="1929252" name="Text Box 36"/>
          <p:cNvSpPr txBox="1">
            <a:spLocks noChangeArrowheads="1"/>
          </p:cNvSpPr>
          <p:nvPr/>
        </p:nvSpPr>
        <p:spPr bwMode="auto">
          <a:xfrm>
            <a:off x="6588125" y="3051868"/>
            <a:ext cx="787400" cy="366712"/>
          </a:xfrm>
          <a:prstGeom prst="rect">
            <a:avLst/>
          </a:prstGeom>
          <a:noFill/>
          <a:ln w="9525">
            <a:noFill/>
            <a:miter lim="800000"/>
            <a:headEnd/>
            <a:tailEnd/>
          </a:ln>
          <a:effectLst/>
        </p:spPr>
        <p:txBody>
          <a:bodyPr wrap="none">
            <a:spAutoFit/>
          </a:bodyPr>
          <a:lstStyle/>
          <a:p>
            <a:pPr algn="l" eaLnBrk="1" hangingPunct="1"/>
            <a:r>
              <a:rPr lang="fr-FR" sz="1800">
                <a:effectLst/>
              </a:rPr>
              <a:t>+(1,0)</a:t>
            </a:r>
          </a:p>
        </p:txBody>
      </p:sp>
      <p:grpSp>
        <p:nvGrpSpPr>
          <p:cNvPr id="4" name="Group 40"/>
          <p:cNvGrpSpPr>
            <a:grpSpLocks/>
          </p:cNvGrpSpPr>
          <p:nvPr/>
        </p:nvGrpSpPr>
        <p:grpSpPr bwMode="auto">
          <a:xfrm>
            <a:off x="590550" y="2362893"/>
            <a:ext cx="2420938" cy="2397125"/>
            <a:chOff x="372" y="1359"/>
            <a:chExt cx="1525" cy="1510"/>
          </a:xfrm>
        </p:grpSpPr>
        <p:grpSp>
          <p:nvGrpSpPr>
            <p:cNvPr id="5" name="Group 41"/>
            <p:cNvGrpSpPr>
              <a:grpSpLocks/>
            </p:cNvGrpSpPr>
            <p:nvPr/>
          </p:nvGrpSpPr>
          <p:grpSpPr bwMode="auto">
            <a:xfrm>
              <a:off x="627" y="1359"/>
              <a:ext cx="1270" cy="210"/>
              <a:chOff x="627" y="1359"/>
              <a:chExt cx="1270" cy="210"/>
            </a:xfrm>
          </p:grpSpPr>
          <p:sp>
            <p:nvSpPr>
              <p:cNvPr id="1929258" name="Rectangle 42"/>
              <p:cNvSpPr>
                <a:spLocks noChangeArrowheads="1"/>
              </p:cNvSpPr>
              <p:nvPr/>
            </p:nvSpPr>
            <p:spPr bwMode="auto">
              <a:xfrm>
                <a:off x="627" y="1359"/>
                <a:ext cx="210" cy="210"/>
              </a:xfrm>
              <a:prstGeom prst="rect">
                <a:avLst/>
              </a:prstGeom>
              <a:noFill/>
              <a:ln w="9525">
                <a:noFill/>
                <a:miter lim="800000"/>
                <a:headEnd/>
                <a:tailEnd/>
              </a:ln>
              <a:effectLst/>
            </p:spPr>
            <p:txBody>
              <a:bodyPr wrap="none" anchor="ctr"/>
              <a:lstStyle/>
              <a:p>
                <a:pPr eaLnBrk="1" hangingPunct="1"/>
                <a:r>
                  <a:rPr lang="fr-FR" sz="1800">
                    <a:effectLst/>
                  </a:rPr>
                  <a:t>0</a:t>
                </a:r>
              </a:p>
            </p:txBody>
          </p:sp>
          <p:sp>
            <p:nvSpPr>
              <p:cNvPr id="1929259" name="Rectangle 43"/>
              <p:cNvSpPr>
                <a:spLocks noChangeArrowheads="1"/>
              </p:cNvSpPr>
              <p:nvPr/>
            </p:nvSpPr>
            <p:spPr bwMode="auto">
              <a:xfrm>
                <a:off x="839" y="1359"/>
                <a:ext cx="210" cy="210"/>
              </a:xfrm>
              <a:prstGeom prst="rect">
                <a:avLst/>
              </a:prstGeom>
              <a:noFill/>
              <a:ln w="9525">
                <a:noFill/>
                <a:miter lim="800000"/>
                <a:headEnd/>
                <a:tailEnd/>
              </a:ln>
              <a:effectLst/>
            </p:spPr>
            <p:txBody>
              <a:bodyPr wrap="none" anchor="ctr"/>
              <a:lstStyle/>
              <a:p>
                <a:pPr eaLnBrk="1" hangingPunct="1"/>
                <a:r>
                  <a:rPr lang="fr-FR" sz="1800">
                    <a:effectLst/>
                  </a:rPr>
                  <a:t>1</a:t>
                </a:r>
              </a:p>
            </p:txBody>
          </p:sp>
          <p:sp>
            <p:nvSpPr>
              <p:cNvPr id="1929260" name="Rectangle 44"/>
              <p:cNvSpPr>
                <a:spLocks noChangeArrowheads="1"/>
              </p:cNvSpPr>
              <p:nvPr/>
            </p:nvSpPr>
            <p:spPr bwMode="auto">
              <a:xfrm>
                <a:off x="1051" y="1359"/>
                <a:ext cx="210" cy="210"/>
              </a:xfrm>
              <a:prstGeom prst="rect">
                <a:avLst/>
              </a:prstGeom>
              <a:noFill/>
              <a:ln w="9525">
                <a:noFill/>
                <a:miter lim="800000"/>
                <a:headEnd/>
                <a:tailEnd/>
              </a:ln>
              <a:effectLst/>
            </p:spPr>
            <p:txBody>
              <a:bodyPr wrap="none" anchor="ctr"/>
              <a:lstStyle/>
              <a:p>
                <a:pPr eaLnBrk="1" hangingPunct="1"/>
                <a:r>
                  <a:rPr lang="fr-FR" sz="1800">
                    <a:effectLst/>
                  </a:rPr>
                  <a:t>2</a:t>
                </a:r>
              </a:p>
            </p:txBody>
          </p:sp>
          <p:sp>
            <p:nvSpPr>
              <p:cNvPr id="1929261" name="Rectangle 45"/>
              <p:cNvSpPr>
                <a:spLocks noChangeArrowheads="1"/>
              </p:cNvSpPr>
              <p:nvPr/>
            </p:nvSpPr>
            <p:spPr bwMode="auto">
              <a:xfrm>
                <a:off x="1263" y="1359"/>
                <a:ext cx="210" cy="210"/>
              </a:xfrm>
              <a:prstGeom prst="rect">
                <a:avLst/>
              </a:prstGeom>
              <a:noFill/>
              <a:ln w="9525">
                <a:noFill/>
                <a:miter lim="800000"/>
                <a:headEnd/>
                <a:tailEnd/>
              </a:ln>
              <a:effectLst/>
            </p:spPr>
            <p:txBody>
              <a:bodyPr wrap="none" anchor="ctr"/>
              <a:lstStyle/>
              <a:p>
                <a:pPr eaLnBrk="1" hangingPunct="1"/>
                <a:r>
                  <a:rPr lang="fr-FR" sz="1800">
                    <a:effectLst/>
                  </a:rPr>
                  <a:t>3</a:t>
                </a:r>
              </a:p>
            </p:txBody>
          </p:sp>
          <p:sp>
            <p:nvSpPr>
              <p:cNvPr id="1929262" name="Rectangle 46"/>
              <p:cNvSpPr>
                <a:spLocks noChangeArrowheads="1"/>
              </p:cNvSpPr>
              <p:nvPr/>
            </p:nvSpPr>
            <p:spPr bwMode="auto">
              <a:xfrm>
                <a:off x="1475" y="1359"/>
                <a:ext cx="210" cy="210"/>
              </a:xfrm>
              <a:prstGeom prst="rect">
                <a:avLst/>
              </a:prstGeom>
              <a:noFill/>
              <a:ln w="9525">
                <a:noFill/>
                <a:miter lim="800000"/>
                <a:headEnd/>
                <a:tailEnd/>
              </a:ln>
              <a:effectLst/>
            </p:spPr>
            <p:txBody>
              <a:bodyPr wrap="none" anchor="ctr"/>
              <a:lstStyle/>
              <a:p>
                <a:pPr eaLnBrk="1" hangingPunct="1"/>
                <a:r>
                  <a:rPr lang="fr-FR" sz="1800">
                    <a:effectLst/>
                  </a:rPr>
                  <a:t>4</a:t>
                </a:r>
              </a:p>
            </p:txBody>
          </p:sp>
          <p:sp>
            <p:nvSpPr>
              <p:cNvPr id="1929263" name="Rectangle 47"/>
              <p:cNvSpPr>
                <a:spLocks noChangeArrowheads="1"/>
              </p:cNvSpPr>
              <p:nvPr/>
            </p:nvSpPr>
            <p:spPr bwMode="auto">
              <a:xfrm>
                <a:off x="1687" y="1359"/>
                <a:ext cx="210" cy="210"/>
              </a:xfrm>
              <a:prstGeom prst="rect">
                <a:avLst/>
              </a:prstGeom>
              <a:noFill/>
              <a:ln w="9525">
                <a:noFill/>
                <a:miter lim="800000"/>
                <a:headEnd/>
                <a:tailEnd/>
              </a:ln>
              <a:effectLst/>
            </p:spPr>
            <p:txBody>
              <a:bodyPr wrap="none" anchor="ctr"/>
              <a:lstStyle/>
              <a:p>
                <a:pPr eaLnBrk="1" hangingPunct="1"/>
                <a:r>
                  <a:rPr lang="fr-FR" sz="1800">
                    <a:effectLst/>
                  </a:rPr>
                  <a:t>5</a:t>
                </a:r>
              </a:p>
            </p:txBody>
          </p:sp>
        </p:grpSp>
        <p:grpSp>
          <p:nvGrpSpPr>
            <p:cNvPr id="6" name="Group 48"/>
            <p:cNvGrpSpPr>
              <a:grpSpLocks/>
            </p:cNvGrpSpPr>
            <p:nvPr/>
          </p:nvGrpSpPr>
          <p:grpSpPr bwMode="auto">
            <a:xfrm>
              <a:off x="372" y="1585"/>
              <a:ext cx="210" cy="1284"/>
              <a:chOff x="372" y="1585"/>
              <a:chExt cx="210" cy="1284"/>
            </a:xfrm>
          </p:grpSpPr>
          <p:sp>
            <p:nvSpPr>
              <p:cNvPr id="1929265" name="Rectangle 49"/>
              <p:cNvSpPr>
                <a:spLocks noChangeArrowheads="1"/>
              </p:cNvSpPr>
              <p:nvPr/>
            </p:nvSpPr>
            <p:spPr bwMode="auto">
              <a:xfrm>
                <a:off x="372" y="1585"/>
                <a:ext cx="210" cy="210"/>
              </a:xfrm>
              <a:prstGeom prst="rect">
                <a:avLst/>
              </a:prstGeom>
              <a:noFill/>
              <a:ln w="9525">
                <a:noFill/>
                <a:miter lim="800000"/>
                <a:headEnd/>
                <a:tailEnd/>
              </a:ln>
              <a:effectLst/>
            </p:spPr>
            <p:txBody>
              <a:bodyPr wrap="none" anchor="ctr"/>
              <a:lstStyle/>
              <a:p>
                <a:pPr eaLnBrk="1" hangingPunct="1"/>
                <a:r>
                  <a:rPr lang="fr-FR" sz="1800">
                    <a:effectLst/>
                  </a:rPr>
                  <a:t>0</a:t>
                </a:r>
              </a:p>
            </p:txBody>
          </p:sp>
          <p:sp>
            <p:nvSpPr>
              <p:cNvPr id="1929266" name="Rectangle 50"/>
              <p:cNvSpPr>
                <a:spLocks noChangeArrowheads="1"/>
              </p:cNvSpPr>
              <p:nvPr/>
            </p:nvSpPr>
            <p:spPr bwMode="auto">
              <a:xfrm>
                <a:off x="372" y="1799"/>
                <a:ext cx="210" cy="210"/>
              </a:xfrm>
              <a:prstGeom prst="rect">
                <a:avLst/>
              </a:prstGeom>
              <a:noFill/>
              <a:ln w="9525">
                <a:noFill/>
                <a:miter lim="800000"/>
                <a:headEnd/>
                <a:tailEnd/>
              </a:ln>
              <a:effectLst/>
            </p:spPr>
            <p:txBody>
              <a:bodyPr wrap="none" anchor="ctr"/>
              <a:lstStyle/>
              <a:p>
                <a:pPr eaLnBrk="1" hangingPunct="1"/>
                <a:r>
                  <a:rPr lang="fr-FR" sz="1800">
                    <a:effectLst/>
                  </a:rPr>
                  <a:t>1</a:t>
                </a:r>
              </a:p>
            </p:txBody>
          </p:sp>
          <p:sp>
            <p:nvSpPr>
              <p:cNvPr id="1929267" name="Rectangle 51"/>
              <p:cNvSpPr>
                <a:spLocks noChangeArrowheads="1"/>
              </p:cNvSpPr>
              <p:nvPr/>
            </p:nvSpPr>
            <p:spPr bwMode="auto">
              <a:xfrm>
                <a:off x="372" y="2014"/>
                <a:ext cx="210" cy="210"/>
              </a:xfrm>
              <a:prstGeom prst="rect">
                <a:avLst/>
              </a:prstGeom>
              <a:noFill/>
              <a:ln w="9525">
                <a:noFill/>
                <a:miter lim="800000"/>
                <a:headEnd/>
                <a:tailEnd/>
              </a:ln>
              <a:effectLst/>
            </p:spPr>
            <p:txBody>
              <a:bodyPr wrap="none" anchor="ctr"/>
              <a:lstStyle/>
              <a:p>
                <a:pPr eaLnBrk="1" hangingPunct="1"/>
                <a:r>
                  <a:rPr lang="fr-FR" sz="1800">
                    <a:effectLst/>
                  </a:rPr>
                  <a:t>2</a:t>
                </a:r>
              </a:p>
            </p:txBody>
          </p:sp>
          <p:sp>
            <p:nvSpPr>
              <p:cNvPr id="1929268" name="Rectangle 52"/>
              <p:cNvSpPr>
                <a:spLocks noChangeArrowheads="1"/>
              </p:cNvSpPr>
              <p:nvPr/>
            </p:nvSpPr>
            <p:spPr bwMode="auto">
              <a:xfrm>
                <a:off x="372" y="2229"/>
                <a:ext cx="210" cy="210"/>
              </a:xfrm>
              <a:prstGeom prst="rect">
                <a:avLst/>
              </a:prstGeom>
              <a:noFill/>
              <a:ln w="9525">
                <a:noFill/>
                <a:miter lim="800000"/>
                <a:headEnd/>
                <a:tailEnd/>
              </a:ln>
              <a:effectLst/>
            </p:spPr>
            <p:txBody>
              <a:bodyPr wrap="none" anchor="ctr"/>
              <a:lstStyle/>
              <a:p>
                <a:pPr eaLnBrk="1" hangingPunct="1"/>
                <a:r>
                  <a:rPr lang="fr-FR" sz="1800">
                    <a:effectLst/>
                  </a:rPr>
                  <a:t>3</a:t>
                </a:r>
              </a:p>
            </p:txBody>
          </p:sp>
          <p:sp>
            <p:nvSpPr>
              <p:cNvPr id="1929269" name="Rectangle 53"/>
              <p:cNvSpPr>
                <a:spLocks noChangeArrowheads="1"/>
              </p:cNvSpPr>
              <p:nvPr/>
            </p:nvSpPr>
            <p:spPr bwMode="auto">
              <a:xfrm>
                <a:off x="372" y="2444"/>
                <a:ext cx="210" cy="210"/>
              </a:xfrm>
              <a:prstGeom prst="rect">
                <a:avLst/>
              </a:prstGeom>
              <a:noFill/>
              <a:ln w="9525">
                <a:noFill/>
                <a:miter lim="800000"/>
                <a:headEnd/>
                <a:tailEnd/>
              </a:ln>
              <a:effectLst/>
            </p:spPr>
            <p:txBody>
              <a:bodyPr wrap="none" anchor="ctr"/>
              <a:lstStyle/>
              <a:p>
                <a:pPr eaLnBrk="1" hangingPunct="1"/>
                <a:r>
                  <a:rPr lang="fr-FR" sz="1800">
                    <a:effectLst/>
                  </a:rPr>
                  <a:t>4</a:t>
                </a:r>
              </a:p>
            </p:txBody>
          </p:sp>
          <p:sp>
            <p:nvSpPr>
              <p:cNvPr id="1929270" name="Rectangle 54"/>
              <p:cNvSpPr>
                <a:spLocks noChangeArrowheads="1"/>
              </p:cNvSpPr>
              <p:nvPr/>
            </p:nvSpPr>
            <p:spPr bwMode="auto">
              <a:xfrm>
                <a:off x="372" y="2659"/>
                <a:ext cx="210" cy="210"/>
              </a:xfrm>
              <a:prstGeom prst="rect">
                <a:avLst/>
              </a:prstGeom>
              <a:noFill/>
              <a:ln w="9525">
                <a:noFill/>
                <a:miter lim="800000"/>
                <a:headEnd/>
                <a:tailEnd/>
              </a:ln>
              <a:effectLst/>
            </p:spPr>
            <p:txBody>
              <a:bodyPr wrap="none" anchor="ctr"/>
              <a:lstStyle/>
              <a:p>
                <a:pPr eaLnBrk="1" hangingPunct="1"/>
                <a:r>
                  <a:rPr lang="fr-FR" sz="1800">
                    <a:effectLst/>
                  </a:rPr>
                  <a:t>5</a:t>
                </a:r>
              </a:p>
            </p:txBody>
          </p:sp>
        </p:grpSp>
      </p:grpSp>
      <p:grpSp>
        <p:nvGrpSpPr>
          <p:cNvPr id="7" name="Group 55"/>
          <p:cNvGrpSpPr>
            <a:grpSpLocks/>
          </p:cNvGrpSpPr>
          <p:nvPr/>
        </p:nvGrpSpPr>
        <p:grpSpPr bwMode="auto">
          <a:xfrm>
            <a:off x="990600" y="2716905"/>
            <a:ext cx="2005013" cy="2016125"/>
            <a:chOff x="612" y="3022"/>
            <a:chExt cx="1263" cy="1270"/>
          </a:xfrm>
        </p:grpSpPr>
        <p:sp>
          <p:nvSpPr>
            <p:cNvPr id="1929272" name="Rectangle 56"/>
            <p:cNvSpPr>
              <a:spLocks noChangeArrowheads="1"/>
            </p:cNvSpPr>
            <p:nvPr/>
          </p:nvSpPr>
          <p:spPr bwMode="auto">
            <a:xfrm>
              <a:off x="612" y="3022"/>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73" name="Rectangle 57"/>
            <p:cNvSpPr>
              <a:spLocks noChangeArrowheads="1"/>
            </p:cNvSpPr>
            <p:nvPr/>
          </p:nvSpPr>
          <p:spPr bwMode="auto">
            <a:xfrm>
              <a:off x="823" y="3022"/>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74" name="Rectangle 58"/>
            <p:cNvSpPr>
              <a:spLocks noChangeArrowheads="1"/>
            </p:cNvSpPr>
            <p:nvPr/>
          </p:nvSpPr>
          <p:spPr bwMode="auto">
            <a:xfrm>
              <a:off x="1029" y="3022"/>
              <a:ext cx="212"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75" name="Rectangle 59"/>
            <p:cNvSpPr>
              <a:spLocks noChangeArrowheads="1"/>
            </p:cNvSpPr>
            <p:nvPr/>
          </p:nvSpPr>
          <p:spPr bwMode="auto">
            <a:xfrm>
              <a:off x="1241" y="3022"/>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76" name="Rectangle 60"/>
            <p:cNvSpPr>
              <a:spLocks noChangeArrowheads="1"/>
            </p:cNvSpPr>
            <p:nvPr/>
          </p:nvSpPr>
          <p:spPr bwMode="auto">
            <a:xfrm>
              <a:off x="1453" y="3022"/>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77" name="Rectangle 61"/>
            <p:cNvSpPr>
              <a:spLocks noChangeArrowheads="1"/>
            </p:cNvSpPr>
            <p:nvPr/>
          </p:nvSpPr>
          <p:spPr bwMode="auto">
            <a:xfrm>
              <a:off x="1664" y="3022"/>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78" name="Rectangle 62"/>
            <p:cNvSpPr>
              <a:spLocks noChangeArrowheads="1"/>
            </p:cNvSpPr>
            <p:nvPr/>
          </p:nvSpPr>
          <p:spPr bwMode="auto">
            <a:xfrm>
              <a:off x="612" y="3234"/>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79" name="Rectangle 63"/>
            <p:cNvSpPr>
              <a:spLocks noChangeArrowheads="1"/>
            </p:cNvSpPr>
            <p:nvPr/>
          </p:nvSpPr>
          <p:spPr bwMode="auto">
            <a:xfrm>
              <a:off x="823" y="3234"/>
              <a:ext cx="211" cy="212"/>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en-US" altLang="ko-KR" sz="1800">
                  <a:effectLst/>
                  <a:ea typeface="굴림" pitchFamily="50" charset="-127"/>
                </a:rPr>
                <a:t>1</a:t>
              </a:r>
            </a:p>
          </p:txBody>
        </p:sp>
        <p:sp>
          <p:nvSpPr>
            <p:cNvPr id="1929280" name="Rectangle 64"/>
            <p:cNvSpPr>
              <a:spLocks noChangeArrowheads="1"/>
            </p:cNvSpPr>
            <p:nvPr/>
          </p:nvSpPr>
          <p:spPr bwMode="auto">
            <a:xfrm>
              <a:off x="1029" y="3234"/>
              <a:ext cx="212"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81" name="Rectangle 65"/>
            <p:cNvSpPr>
              <a:spLocks noChangeArrowheads="1"/>
            </p:cNvSpPr>
            <p:nvPr/>
          </p:nvSpPr>
          <p:spPr bwMode="auto">
            <a:xfrm>
              <a:off x="1241" y="3234"/>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82" name="Rectangle 66"/>
            <p:cNvSpPr>
              <a:spLocks noChangeArrowheads="1"/>
            </p:cNvSpPr>
            <p:nvPr/>
          </p:nvSpPr>
          <p:spPr bwMode="auto">
            <a:xfrm>
              <a:off x="1453" y="3234"/>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83" name="Rectangle 67"/>
            <p:cNvSpPr>
              <a:spLocks noChangeArrowheads="1"/>
            </p:cNvSpPr>
            <p:nvPr/>
          </p:nvSpPr>
          <p:spPr bwMode="auto">
            <a:xfrm>
              <a:off x="1664" y="3234"/>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84" name="Rectangle 68"/>
            <p:cNvSpPr>
              <a:spLocks noChangeArrowheads="1"/>
            </p:cNvSpPr>
            <p:nvPr/>
          </p:nvSpPr>
          <p:spPr bwMode="auto">
            <a:xfrm>
              <a:off x="612" y="3445"/>
              <a:ext cx="211" cy="213"/>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85" name="Rectangle 69"/>
            <p:cNvSpPr>
              <a:spLocks noChangeArrowheads="1"/>
            </p:cNvSpPr>
            <p:nvPr/>
          </p:nvSpPr>
          <p:spPr bwMode="auto">
            <a:xfrm>
              <a:off x="823" y="3445"/>
              <a:ext cx="211" cy="213"/>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en-US" altLang="ko-KR" sz="1800">
                  <a:effectLst/>
                  <a:ea typeface="굴림" pitchFamily="50" charset="-127"/>
                </a:rPr>
                <a:t>2</a:t>
              </a:r>
            </a:p>
          </p:txBody>
        </p:sp>
        <p:sp>
          <p:nvSpPr>
            <p:cNvPr id="1929286" name="Rectangle 70"/>
            <p:cNvSpPr>
              <a:spLocks noChangeArrowheads="1"/>
            </p:cNvSpPr>
            <p:nvPr/>
          </p:nvSpPr>
          <p:spPr bwMode="auto">
            <a:xfrm>
              <a:off x="1029" y="3445"/>
              <a:ext cx="212" cy="213"/>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87" name="Rectangle 71"/>
            <p:cNvSpPr>
              <a:spLocks noChangeArrowheads="1"/>
            </p:cNvSpPr>
            <p:nvPr/>
          </p:nvSpPr>
          <p:spPr bwMode="auto">
            <a:xfrm>
              <a:off x="1241" y="3445"/>
              <a:ext cx="211" cy="213"/>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88" name="Rectangle 72"/>
            <p:cNvSpPr>
              <a:spLocks noChangeArrowheads="1"/>
            </p:cNvSpPr>
            <p:nvPr/>
          </p:nvSpPr>
          <p:spPr bwMode="auto">
            <a:xfrm>
              <a:off x="1453" y="3445"/>
              <a:ext cx="211" cy="213"/>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89" name="Rectangle 73"/>
            <p:cNvSpPr>
              <a:spLocks noChangeArrowheads="1"/>
            </p:cNvSpPr>
            <p:nvPr/>
          </p:nvSpPr>
          <p:spPr bwMode="auto">
            <a:xfrm>
              <a:off x="1664" y="3445"/>
              <a:ext cx="211" cy="213"/>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90" name="Rectangle 74"/>
            <p:cNvSpPr>
              <a:spLocks noChangeArrowheads="1"/>
            </p:cNvSpPr>
            <p:nvPr/>
          </p:nvSpPr>
          <p:spPr bwMode="auto">
            <a:xfrm>
              <a:off x="612" y="3656"/>
              <a:ext cx="211" cy="213"/>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91" name="Rectangle 75"/>
            <p:cNvSpPr>
              <a:spLocks noChangeArrowheads="1"/>
            </p:cNvSpPr>
            <p:nvPr/>
          </p:nvSpPr>
          <p:spPr bwMode="auto">
            <a:xfrm>
              <a:off x="823" y="3656"/>
              <a:ext cx="211" cy="213"/>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en-US" altLang="ko-KR" sz="1800">
                  <a:effectLst/>
                  <a:ea typeface="굴림" pitchFamily="50" charset="-127"/>
                </a:rPr>
                <a:t>3</a:t>
              </a:r>
            </a:p>
          </p:txBody>
        </p:sp>
        <p:sp>
          <p:nvSpPr>
            <p:cNvPr id="1929292" name="Rectangle 76"/>
            <p:cNvSpPr>
              <a:spLocks noChangeArrowheads="1"/>
            </p:cNvSpPr>
            <p:nvPr/>
          </p:nvSpPr>
          <p:spPr bwMode="auto">
            <a:xfrm>
              <a:off x="1029" y="3656"/>
              <a:ext cx="212" cy="213"/>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en-US" altLang="ko-KR" sz="1800">
                  <a:effectLst/>
                  <a:ea typeface="굴림" pitchFamily="50" charset="-127"/>
                </a:rPr>
                <a:t>4</a:t>
              </a:r>
            </a:p>
          </p:txBody>
        </p:sp>
        <p:sp>
          <p:nvSpPr>
            <p:cNvPr id="1929293" name="Rectangle 77"/>
            <p:cNvSpPr>
              <a:spLocks noChangeArrowheads="1"/>
            </p:cNvSpPr>
            <p:nvPr/>
          </p:nvSpPr>
          <p:spPr bwMode="auto">
            <a:xfrm>
              <a:off x="1241" y="3656"/>
              <a:ext cx="211" cy="213"/>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en-US" altLang="ko-KR" sz="1800">
                  <a:effectLst/>
                  <a:ea typeface="굴림" pitchFamily="50" charset="-127"/>
                </a:rPr>
                <a:t>5</a:t>
              </a:r>
            </a:p>
          </p:txBody>
        </p:sp>
        <p:sp>
          <p:nvSpPr>
            <p:cNvPr id="1929294" name="Rectangle 78"/>
            <p:cNvSpPr>
              <a:spLocks noChangeArrowheads="1"/>
            </p:cNvSpPr>
            <p:nvPr/>
          </p:nvSpPr>
          <p:spPr bwMode="auto">
            <a:xfrm>
              <a:off x="1453" y="3656"/>
              <a:ext cx="211" cy="213"/>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en-US" altLang="ko-KR" sz="1800">
                  <a:effectLst/>
                  <a:ea typeface="굴림" pitchFamily="50" charset="-127"/>
                </a:rPr>
                <a:t>6</a:t>
              </a:r>
            </a:p>
          </p:txBody>
        </p:sp>
        <p:sp>
          <p:nvSpPr>
            <p:cNvPr id="1929295" name="Rectangle 79"/>
            <p:cNvSpPr>
              <a:spLocks noChangeArrowheads="1"/>
            </p:cNvSpPr>
            <p:nvPr/>
          </p:nvSpPr>
          <p:spPr bwMode="auto">
            <a:xfrm>
              <a:off x="1664" y="3656"/>
              <a:ext cx="211" cy="213"/>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96" name="Rectangle 80"/>
            <p:cNvSpPr>
              <a:spLocks noChangeArrowheads="1"/>
            </p:cNvSpPr>
            <p:nvPr/>
          </p:nvSpPr>
          <p:spPr bwMode="auto">
            <a:xfrm>
              <a:off x="612" y="3869"/>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97" name="Rectangle 81"/>
            <p:cNvSpPr>
              <a:spLocks noChangeArrowheads="1"/>
            </p:cNvSpPr>
            <p:nvPr/>
          </p:nvSpPr>
          <p:spPr bwMode="auto">
            <a:xfrm>
              <a:off x="823" y="3869"/>
              <a:ext cx="211" cy="212"/>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en-US" altLang="ko-KR" sz="1800">
                  <a:effectLst/>
                  <a:ea typeface="굴림" pitchFamily="50" charset="-127"/>
                </a:rPr>
                <a:t>7</a:t>
              </a:r>
            </a:p>
          </p:txBody>
        </p:sp>
        <p:sp>
          <p:nvSpPr>
            <p:cNvPr id="1929298" name="Rectangle 82"/>
            <p:cNvSpPr>
              <a:spLocks noChangeArrowheads="1"/>
            </p:cNvSpPr>
            <p:nvPr/>
          </p:nvSpPr>
          <p:spPr bwMode="auto">
            <a:xfrm>
              <a:off x="1029" y="3869"/>
              <a:ext cx="212"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299" name="Rectangle 83"/>
            <p:cNvSpPr>
              <a:spLocks noChangeArrowheads="1"/>
            </p:cNvSpPr>
            <p:nvPr/>
          </p:nvSpPr>
          <p:spPr bwMode="auto">
            <a:xfrm>
              <a:off x="1241" y="3869"/>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300" name="Rectangle 84"/>
            <p:cNvSpPr>
              <a:spLocks noChangeArrowheads="1"/>
            </p:cNvSpPr>
            <p:nvPr/>
          </p:nvSpPr>
          <p:spPr bwMode="auto">
            <a:xfrm>
              <a:off x="1453" y="3869"/>
              <a:ext cx="211" cy="212"/>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en-US" altLang="ko-KR" sz="1800">
                  <a:effectLst/>
                  <a:ea typeface="굴림" pitchFamily="50" charset="-127"/>
                </a:rPr>
                <a:t>8</a:t>
              </a:r>
            </a:p>
          </p:txBody>
        </p:sp>
        <p:sp>
          <p:nvSpPr>
            <p:cNvPr id="1929301" name="Rectangle 85"/>
            <p:cNvSpPr>
              <a:spLocks noChangeArrowheads="1"/>
            </p:cNvSpPr>
            <p:nvPr/>
          </p:nvSpPr>
          <p:spPr bwMode="auto">
            <a:xfrm>
              <a:off x="1664" y="3869"/>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302" name="Rectangle 86"/>
            <p:cNvSpPr>
              <a:spLocks noChangeArrowheads="1"/>
            </p:cNvSpPr>
            <p:nvPr/>
          </p:nvSpPr>
          <p:spPr bwMode="auto">
            <a:xfrm>
              <a:off x="612" y="4080"/>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303" name="Rectangle 87"/>
            <p:cNvSpPr>
              <a:spLocks noChangeArrowheads="1"/>
            </p:cNvSpPr>
            <p:nvPr/>
          </p:nvSpPr>
          <p:spPr bwMode="auto">
            <a:xfrm>
              <a:off x="823" y="4080"/>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304" name="Rectangle 88"/>
            <p:cNvSpPr>
              <a:spLocks noChangeArrowheads="1"/>
            </p:cNvSpPr>
            <p:nvPr/>
          </p:nvSpPr>
          <p:spPr bwMode="auto">
            <a:xfrm>
              <a:off x="1029" y="4080"/>
              <a:ext cx="212"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305" name="Rectangle 89"/>
            <p:cNvSpPr>
              <a:spLocks noChangeArrowheads="1"/>
            </p:cNvSpPr>
            <p:nvPr/>
          </p:nvSpPr>
          <p:spPr bwMode="auto">
            <a:xfrm>
              <a:off x="1241" y="4080"/>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306" name="Rectangle 90"/>
            <p:cNvSpPr>
              <a:spLocks noChangeArrowheads="1"/>
            </p:cNvSpPr>
            <p:nvPr/>
          </p:nvSpPr>
          <p:spPr bwMode="auto">
            <a:xfrm>
              <a:off x="1453" y="4080"/>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9307" name="Rectangle 91"/>
            <p:cNvSpPr>
              <a:spLocks noChangeArrowheads="1"/>
            </p:cNvSpPr>
            <p:nvPr/>
          </p:nvSpPr>
          <p:spPr bwMode="auto">
            <a:xfrm>
              <a:off x="1664" y="4080"/>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grpSp>
      <p:sp>
        <p:nvSpPr>
          <p:cNvPr id="1929309" name="Text Box 93"/>
          <p:cNvSpPr txBox="1">
            <a:spLocks noChangeArrowheads="1"/>
          </p:cNvSpPr>
          <p:nvPr/>
        </p:nvSpPr>
        <p:spPr bwMode="auto">
          <a:xfrm>
            <a:off x="3657600" y="1573905"/>
            <a:ext cx="2279650" cy="841375"/>
          </a:xfrm>
          <a:prstGeom prst="rect">
            <a:avLst/>
          </a:prstGeom>
          <a:noFill/>
          <a:ln w="9525">
            <a:noFill/>
            <a:miter lim="800000"/>
            <a:headEnd/>
            <a:tailEnd/>
          </a:ln>
          <a:effectLst/>
        </p:spPr>
        <p:txBody>
          <a:bodyPr wrap="none">
            <a:spAutoFit/>
          </a:bodyPr>
          <a:lstStyle/>
          <a:p>
            <a:pPr eaLnBrk="1" hangingPunct="1"/>
            <a:r>
              <a:rPr lang="fr-FR" sz="2400">
                <a:effectLst/>
              </a:rPr>
              <a:t>Hash table</a:t>
            </a:r>
          </a:p>
          <a:p>
            <a:pPr eaLnBrk="1" hangingPunct="1">
              <a:spcBef>
                <a:spcPct val="40000"/>
              </a:spcBef>
            </a:pPr>
            <a:r>
              <a:rPr lang="fr-FR" sz="1800" i="1">
                <a:effectLst/>
              </a:rPr>
              <a:t>p</a:t>
            </a:r>
            <a:r>
              <a:rPr lang="fr-FR" sz="1800">
                <a:effectLst/>
              </a:rPr>
              <a:t> </a:t>
            </a:r>
            <a:r>
              <a:rPr lang="fr-FR" sz="1800">
                <a:effectLst/>
                <a:sym typeface="Symbol" pitchFamily="18" charset="2"/>
              </a:rPr>
              <a:t> </a:t>
            </a:r>
            <a:r>
              <a:rPr lang="fr-FR" sz="1800" i="1">
                <a:effectLst/>
              </a:rPr>
              <a:t>p </a:t>
            </a:r>
            <a:r>
              <a:rPr lang="fr-FR" sz="1800" b="1">
                <a:solidFill>
                  <a:schemeClr val="hlink"/>
                </a:solidFill>
                <a:effectLst/>
              </a:rPr>
              <a:t>+ </a:t>
            </a:r>
            <a:r>
              <a:rPr lang="fr-FR" sz="1800" b="1">
                <a:solidFill>
                  <a:schemeClr val="hlink"/>
                </a:solidFill>
                <a:effectLst/>
                <a:sym typeface="Symbol" pitchFamily="18" charset="2"/>
              </a:rPr>
              <a:t></a:t>
            </a:r>
            <a:r>
              <a:rPr lang="fr-FR" sz="1800" b="1">
                <a:solidFill>
                  <a:schemeClr val="hlink"/>
                </a:solidFill>
                <a:effectLst/>
              </a:rPr>
              <a:t>[</a:t>
            </a:r>
            <a:r>
              <a:rPr lang="fr-FR" sz="1800" b="1" i="1">
                <a:solidFill>
                  <a:schemeClr val="hlink"/>
                </a:solidFill>
                <a:effectLst/>
              </a:rPr>
              <a:t>p</a:t>
            </a:r>
            <a:r>
              <a:rPr lang="fr-FR" sz="1800" b="1">
                <a:solidFill>
                  <a:schemeClr val="hlink"/>
                </a:solidFill>
                <a:effectLst/>
              </a:rPr>
              <a:t>]</a:t>
            </a:r>
            <a:r>
              <a:rPr lang="fr-FR" sz="1800" i="1">
                <a:effectLst/>
              </a:rPr>
              <a:t> </a:t>
            </a:r>
            <a:r>
              <a:rPr lang="fr-FR" sz="1800">
                <a:effectLst/>
              </a:rPr>
              <a:t>mod</a:t>
            </a:r>
            <a:r>
              <a:rPr lang="fr-FR" sz="1800" i="1">
                <a:effectLst/>
              </a:rPr>
              <a:t> m</a:t>
            </a:r>
          </a:p>
        </p:txBody>
      </p:sp>
      <p:sp>
        <p:nvSpPr>
          <p:cNvPr id="1929310" name="Text Box 94"/>
          <p:cNvSpPr txBox="1">
            <a:spLocks noChangeArrowheads="1"/>
          </p:cNvSpPr>
          <p:nvPr/>
        </p:nvSpPr>
        <p:spPr bwMode="auto">
          <a:xfrm>
            <a:off x="6380163" y="1569143"/>
            <a:ext cx="2058987" cy="841375"/>
          </a:xfrm>
          <a:prstGeom prst="rect">
            <a:avLst/>
          </a:prstGeom>
          <a:noFill/>
          <a:ln w="9525">
            <a:noFill/>
            <a:miter lim="800000"/>
            <a:headEnd/>
            <a:tailEnd/>
          </a:ln>
          <a:effectLst/>
        </p:spPr>
        <p:txBody>
          <a:bodyPr wrap="none">
            <a:spAutoFit/>
          </a:bodyPr>
          <a:lstStyle/>
          <a:p>
            <a:pPr eaLnBrk="1" hangingPunct="1"/>
            <a:r>
              <a:rPr lang="fr-FR" sz="2400">
                <a:effectLst/>
              </a:rPr>
              <a:t>Offset table </a:t>
            </a:r>
            <a:r>
              <a:rPr lang="fr-FR" sz="2400">
                <a:effectLst/>
                <a:sym typeface="Symbol" pitchFamily="18" charset="2"/>
              </a:rPr>
              <a:t></a:t>
            </a:r>
          </a:p>
          <a:p>
            <a:pPr eaLnBrk="1" hangingPunct="1">
              <a:spcBef>
                <a:spcPct val="40000"/>
              </a:spcBef>
            </a:pPr>
            <a:r>
              <a:rPr lang="fr-FR" sz="1800" i="1">
                <a:effectLst/>
              </a:rPr>
              <a:t>p</a:t>
            </a:r>
            <a:r>
              <a:rPr lang="fr-FR" sz="1800">
                <a:effectLst/>
              </a:rPr>
              <a:t> </a:t>
            </a:r>
            <a:r>
              <a:rPr lang="fr-FR" sz="1800">
                <a:effectLst/>
                <a:sym typeface="Symbol" pitchFamily="18" charset="2"/>
              </a:rPr>
              <a:t> </a:t>
            </a:r>
            <a:r>
              <a:rPr lang="fr-FR" sz="1800" i="1">
                <a:effectLst/>
              </a:rPr>
              <a:t>p </a:t>
            </a:r>
            <a:r>
              <a:rPr lang="fr-FR" sz="1800">
                <a:effectLst/>
              </a:rPr>
              <a:t>mod</a:t>
            </a:r>
            <a:r>
              <a:rPr lang="fr-FR" sz="1800" i="1">
                <a:effectLst/>
              </a:rPr>
              <a:t> r</a:t>
            </a:r>
          </a:p>
        </p:txBody>
      </p:sp>
      <p:sp>
        <p:nvSpPr>
          <p:cNvPr id="1929314" name="Rectangle 98"/>
          <p:cNvSpPr>
            <a:spLocks noGrp="1" noChangeArrowheads="1"/>
          </p:cNvSpPr>
          <p:nvPr>
            <p:ph type="title"/>
          </p:nvPr>
        </p:nvSpPr>
        <p:spPr/>
        <p:txBody>
          <a:bodyPr/>
          <a:lstStyle/>
          <a:p>
            <a:r>
              <a:rPr lang="en-US" altLang="ko-KR">
                <a:ea typeface="굴림" pitchFamily="50" charset="-127"/>
              </a:rPr>
              <a:t>Hash construction</a:t>
            </a:r>
          </a:p>
        </p:txBody>
      </p:sp>
      <p:sp>
        <p:nvSpPr>
          <p:cNvPr id="1929316" name="Rectangle 100"/>
          <p:cNvSpPr>
            <a:spLocks noChangeArrowheads="1"/>
          </p:cNvSpPr>
          <p:nvPr/>
        </p:nvSpPr>
        <p:spPr bwMode="auto">
          <a:xfrm>
            <a:off x="533400" y="4953000"/>
            <a:ext cx="8610600" cy="1066800"/>
          </a:xfrm>
          <a:prstGeom prst="rect">
            <a:avLst/>
          </a:prstGeom>
          <a:noFill/>
          <a:ln w="9525">
            <a:noFill/>
            <a:miter lim="800000"/>
            <a:headEnd/>
            <a:tailEnd/>
          </a:ln>
          <a:effectLst>
            <a:outerShdw dist="45791" dir="2021404" algn="ctr" rotWithShape="0">
              <a:schemeClr val="bg2"/>
            </a:outerShdw>
          </a:effectLst>
        </p:spPr>
        <p:txBody>
          <a:bodyPr lIns="92075" tIns="46038" rIns="92075" bIns="46038"/>
          <a:lstStyle/>
          <a:p>
            <a:pPr marL="342900" indent="-342900" algn="l">
              <a:spcBef>
                <a:spcPct val="20000"/>
              </a:spcBef>
              <a:buClr>
                <a:schemeClr val="accent2"/>
              </a:buClr>
              <a:buSzPct val="55000"/>
              <a:buFont typeface="Monotype Sorts" pitchFamily="2" charset="2"/>
              <a:buChar char="l"/>
            </a:pPr>
            <a:r>
              <a:rPr lang="en-US" altLang="ko-KR" sz="2600">
                <a:effectLst/>
                <a:ea typeface="굴림" pitchFamily="50" charset="-127"/>
              </a:rPr>
              <a:t>Slightly modified for coherence optimization</a:t>
            </a:r>
          </a:p>
          <a:p>
            <a:pPr marL="342900" indent="-342900" algn="l">
              <a:spcBef>
                <a:spcPct val="20000"/>
              </a:spcBef>
              <a:buClr>
                <a:schemeClr val="accent2"/>
              </a:buClr>
              <a:buSzPct val="55000"/>
              <a:buFont typeface="Monotype Sorts" pitchFamily="2" charset="2"/>
              <a:buChar char="l"/>
            </a:pPr>
            <a:r>
              <a:rPr lang="en-US" altLang="ko-KR" sz="2600">
                <a:effectLst/>
                <a:ea typeface="굴림" pitchFamily="50" charset="-127"/>
              </a:rPr>
              <a:t>If stuck,</a:t>
            </a:r>
            <a:r>
              <a:rPr lang="en-US" altLang="ko-KR" sz="2600">
                <a:effectLst/>
                <a:ea typeface="굴림" pitchFamily="50" charset="-127"/>
                <a:sym typeface="Wingdings" pitchFamily="2" charset="2"/>
              </a:rPr>
              <a:t> successively increase offset table size</a:t>
            </a:r>
          </a:p>
        </p:txBody>
      </p:sp>
      <p:sp>
        <p:nvSpPr>
          <p:cNvPr id="1929317" name="Rectangle 101"/>
          <p:cNvSpPr>
            <a:spLocks noChangeArrowheads="1"/>
          </p:cNvSpPr>
          <p:nvPr/>
        </p:nvSpPr>
        <p:spPr bwMode="blackGray">
          <a:xfrm>
            <a:off x="2514600" y="5943600"/>
            <a:ext cx="3429000" cy="538163"/>
          </a:xfrm>
          <a:prstGeom prst="rect">
            <a:avLst/>
          </a:prstGeom>
          <a:noFill/>
          <a:ln w="19050" algn="ctr">
            <a:solidFill>
              <a:schemeClr val="tx1"/>
            </a:solidFill>
            <a:miter lim="800000"/>
            <a:headEnd/>
            <a:tailEnd/>
          </a:ln>
          <a:effectLst/>
        </p:spPr>
        <p:txBody>
          <a:bodyPr anchor="ctr">
            <a:spAutoFit/>
          </a:bodyPr>
          <a:lstStyle/>
          <a:p>
            <a:pPr algn="l"/>
            <a:r>
              <a:rPr lang="en-US" altLang="ko-KR" sz="2800">
                <a:effectLst>
                  <a:outerShdw blurRad="38100" dist="38100" dir="2700000" algn="tl">
                    <a:srgbClr val="C0C0C0"/>
                  </a:outerShdw>
                </a:effectLst>
                <a:ea typeface="굴림" pitchFamily="50" charset="-127"/>
                <a:sym typeface="Wingdings" pitchFamily="2" charset="2"/>
              </a:rPr>
              <a:t> </a:t>
            </a:r>
            <a:r>
              <a:rPr lang="en-US" altLang="ko-KR" sz="2800">
                <a:effectLst>
                  <a:outerShdw blurRad="38100" dist="38100" dir="2700000" algn="tl">
                    <a:srgbClr val="C0C0C0"/>
                  </a:outerShdw>
                </a:effectLst>
                <a:ea typeface="굴림" pitchFamily="50" charset="-127"/>
              </a:rPr>
              <a:t>Always succeed!</a:t>
            </a:r>
          </a:p>
        </p:txBody>
      </p:sp>
      <p:sp>
        <p:nvSpPr>
          <p:cNvPr id="1929318" name="Text Box 102"/>
          <p:cNvSpPr txBox="1">
            <a:spLocks noChangeArrowheads="1"/>
          </p:cNvSpPr>
          <p:nvPr/>
        </p:nvSpPr>
        <p:spPr bwMode="blackGray">
          <a:xfrm>
            <a:off x="6443663" y="4304405"/>
            <a:ext cx="1862137" cy="701675"/>
          </a:xfrm>
          <a:prstGeom prst="rect">
            <a:avLst/>
          </a:prstGeom>
          <a:noFill/>
          <a:ln w="19050" algn="ctr">
            <a:noFill/>
            <a:miter lim="800000"/>
            <a:headEnd/>
            <a:tailEnd/>
          </a:ln>
          <a:effectLst/>
        </p:spPr>
        <p:txBody>
          <a:bodyPr wrap="none">
            <a:spAutoFit/>
          </a:bodyPr>
          <a:lstStyle/>
          <a:p>
            <a:r>
              <a:rPr lang="en-US" altLang="ko-KR">
                <a:effectLst>
                  <a:outerShdw blurRad="38100" dist="38100" dir="2700000" algn="tl">
                    <a:srgbClr val="C0C0C0"/>
                  </a:outerShdw>
                </a:effectLst>
                <a:ea typeface="굴림" pitchFamily="50" charset="-127"/>
              </a:rPr>
              <a:t>[inspired by</a:t>
            </a:r>
            <a:br>
              <a:rPr lang="en-US" altLang="ko-KR">
                <a:effectLst>
                  <a:outerShdw blurRad="38100" dist="38100" dir="2700000" algn="tl">
                    <a:srgbClr val="C0C0C0"/>
                  </a:outerShdw>
                </a:effectLst>
                <a:ea typeface="굴림" pitchFamily="50" charset="-127"/>
              </a:rPr>
            </a:br>
            <a:r>
              <a:rPr lang="en-US" altLang="ko-KR">
                <a:effectLst>
                  <a:outerShdw blurRad="38100" dist="38100" dir="2700000" algn="tl">
                    <a:srgbClr val="C0C0C0"/>
                  </a:outerShdw>
                </a:effectLst>
                <a:ea typeface="굴림" pitchFamily="50" charset="-127"/>
              </a:rPr>
              <a:t>Fox et al 1992]</a:t>
            </a:r>
          </a:p>
        </p:txBody>
      </p:sp>
      <p:sp>
        <p:nvSpPr>
          <p:cNvPr id="95" name="TextBox 94"/>
          <p:cNvSpPr txBox="1"/>
          <p:nvPr/>
        </p:nvSpPr>
        <p:spPr>
          <a:xfrm>
            <a:off x="419100" y="6350198"/>
            <a:ext cx="171547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Sylvain’s slide</a:t>
            </a:r>
            <a:endParaRPr lang="ko-KR"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1929243"/>
                                        </p:tgtEl>
                                        <p:attrNameLst>
                                          <p:attrName>fillcolor</p:attrName>
                                        </p:attrNameLst>
                                      </p:cBhvr>
                                      <p:to>
                                        <p:clrVal>
                                          <a:srgbClr val="FFFF99"/>
                                        </p:clrVal>
                                      </p:to>
                                    </p:set>
                                    <p:set>
                                      <p:cBhvr>
                                        <p:cTn id="7" dur="indefinite"/>
                                        <p:tgtEl>
                                          <p:spTgt spid="1929243"/>
                                        </p:tgtEl>
                                        <p:attrNameLst>
                                          <p:attrName>fill.type</p:attrName>
                                        </p:attrNameLst>
                                      </p:cBhvr>
                                      <p:to>
                                        <p:strVal val="solid"/>
                                      </p:to>
                                    </p:set>
                                    <p:set>
                                      <p:cBhvr>
                                        <p:cTn id="8" dur="indefinite"/>
                                        <p:tgtEl>
                                          <p:spTgt spid="1929243"/>
                                        </p:tgtEl>
                                        <p:attrNameLst>
                                          <p:attrName>fill.on</p:attrName>
                                        </p:attrNameLst>
                                      </p:cBhvr>
                                      <p:to>
                                        <p:strVal val="true"/>
                                      </p:to>
                                    </p:set>
                                  </p:childTnLst>
                                </p:cTn>
                              </p:par>
                              <p:par>
                                <p:cTn id="9" presetID="1" presetClass="emph" presetSubtype="1" nodeType="withEffect">
                                  <p:stCondLst>
                                    <p:cond delay="0"/>
                                  </p:stCondLst>
                                  <p:childTnLst>
                                    <p:set>
                                      <p:cBhvr>
                                        <p:cTn id="10" dur="indefinite"/>
                                        <p:tgtEl>
                                          <p:spTgt spid="1929245"/>
                                        </p:tgtEl>
                                        <p:attrNameLst>
                                          <p:attrName>fillcolor</p:attrName>
                                        </p:attrNameLst>
                                      </p:cBhvr>
                                      <p:to>
                                        <p:clrVal>
                                          <a:srgbClr val="FFFF99"/>
                                        </p:clrVal>
                                      </p:to>
                                    </p:set>
                                    <p:set>
                                      <p:cBhvr>
                                        <p:cTn id="11" dur="indefinite"/>
                                        <p:tgtEl>
                                          <p:spTgt spid="1929245"/>
                                        </p:tgtEl>
                                        <p:attrNameLst>
                                          <p:attrName>fill.type</p:attrName>
                                        </p:attrNameLst>
                                      </p:cBhvr>
                                      <p:to>
                                        <p:strVal val="solid"/>
                                      </p:to>
                                    </p:set>
                                    <p:set>
                                      <p:cBhvr>
                                        <p:cTn id="12" dur="indefinite"/>
                                        <p:tgtEl>
                                          <p:spTgt spid="1929245"/>
                                        </p:tgtEl>
                                        <p:attrNameLst>
                                          <p:attrName>fill.on</p:attrName>
                                        </p:attrNameLst>
                                      </p:cBhvr>
                                      <p:to>
                                        <p:strVal val="true"/>
                                      </p:to>
                                    </p:set>
                                  </p:childTnLst>
                                </p:cTn>
                              </p:par>
                              <p:par>
                                <p:cTn id="13" presetID="1" presetClass="emph" presetSubtype="1" nodeType="withEffect">
                                  <p:stCondLst>
                                    <p:cond delay="0"/>
                                  </p:stCondLst>
                                  <p:childTnLst>
                                    <p:set>
                                      <p:cBhvr>
                                        <p:cTn id="14" dur="indefinite"/>
                                        <p:tgtEl>
                                          <p:spTgt spid="1929244"/>
                                        </p:tgtEl>
                                        <p:attrNameLst>
                                          <p:attrName>fillcolor</p:attrName>
                                        </p:attrNameLst>
                                      </p:cBhvr>
                                      <p:to>
                                        <p:clrVal>
                                          <a:srgbClr val="FFFF99"/>
                                        </p:clrVal>
                                      </p:to>
                                    </p:set>
                                    <p:set>
                                      <p:cBhvr>
                                        <p:cTn id="15" dur="indefinite"/>
                                        <p:tgtEl>
                                          <p:spTgt spid="1929244"/>
                                        </p:tgtEl>
                                        <p:attrNameLst>
                                          <p:attrName>fill.type</p:attrName>
                                        </p:attrNameLst>
                                      </p:cBhvr>
                                      <p:to>
                                        <p:strVal val="solid"/>
                                      </p:to>
                                    </p:set>
                                    <p:set>
                                      <p:cBhvr>
                                        <p:cTn id="16" dur="indefinite"/>
                                        <p:tgtEl>
                                          <p:spTgt spid="1929244"/>
                                        </p:tgtEl>
                                        <p:attrNameLst>
                                          <p:attrName>fill.on</p:attrName>
                                        </p:attrNameLst>
                                      </p:cBhvr>
                                      <p:to>
                                        <p:strVal val="true"/>
                                      </p:to>
                                    </p:set>
                                  </p:childTnLst>
                                </p:cTn>
                              </p:par>
                              <p:par>
                                <p:cTn id="17" presetID="1" presetClass="entr" presetSubtype="0" fill="hold" grpId="0" nodeType="withEffect">
                                  <p:stCondLst>
                                    <p:cond delay="0"/>
                                  </p:stCondLst>
                                  <p:childTnLst>
                                    <p:set>
                                      <p:cBhvr>
                                        <p:cTn id="18" dur="1" fill="hold">
                                          <p:stCondLst>
                                            <p:cond delay="0"/>
                                          </p:stCondLst>
                                        </p:cTn>
                                        <p:tgtEl>
                                          <p:spTgt spid="1929318"/>
                                        </p:tgtEl>
                                        <p:attrNameLst>
                                          <p:attrName>style.visibility</p:attrName>
                                        </p:attrNameLst>
                                      </p:cBhvr>
                                      <p:to>
                                        <p:strVal val="visible"/>
                                      </p:to>
                                    </p:set>
                                  </p:childTnLst>
                                  <p:subTnLst>
                                    <p:set>
                                      <p:cBhvr override="childStyle">
                                        <p:cTn dur="1" fill="hold" display="0" masterRel="nextClick" afterEffect="1"/>
                                        <p:tgtEl>
                                          <p:spTgt spid="1929318"/>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292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292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9292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2924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mph" presetSubtype="1" nodeType="clickEffect">
                                  <p:stCondLst>
                                    <p:cond delay="0"/>
                                  </p:stCondLst>
                                  <p:childTnLst>
                                    <p:set>
                                      <p:cBhvr>
                                        <p:cTn id="34" dur="indefinite"/>
                                        <p:tgtEl>
                                          <p:spTgt spid="1929246"/>
                                        </p:tgtEl>
                                        <p:attrNameLst>
                                          <p:attrName>fillcolor</p:attrName>
                                        </p:attrNameLst>
                                      </p:cBhvr>
                                      <p:to>
                                        <p:clrVal>
                                          <a:srgbClr val="FFFF99"/>
                                        </p:clrVal>
                                      </p:to>
                                    </p:set>
                                    <p:set>
                                      <p:cBhvr>
                                        <p:cTn id="35" dur="indefinite"/>
                                        <p:tgtEl>
                                          <p:spTgt spid="1929246"/>
                                        </p:tgtEl>
                                        <p:attrNameLst>
                                          <p:attrName>fill.type</p:attrName>
                                        </p:attrNameLst>
                                      </p:cBhvr>
                                      <p:to>
                                        <p:strVal val="solid"/>
                                      </p:to>
                                    </p:set>
                                    <p:set>
                                      <p:cBhvr>
                                        <p:cTn id="36" dur="indefinite"/>
                                        <p:tgtEl>
                                          <p:spTgt spid="1929246"/>
                                        </p:tgtEl>
                                        <p:attrNameLst>
                                          <p:attrName>fill.on</p:attrName>
                                        </p:attrNameLst>
                                      </p:cBhvr>
                                      <p:to>
                                        <p:strVal val="true"/>
                                      </p:to>
                                    </p:set>
                                  </p:childTnLst>
                                </p:cTn>
                              </p:par>
                              <p:par>
                                <p:cTn id="37" presetID="1" presetClass="emph" presetSubtype="1" nodeType="withEffect">
                                  <p:stCondLst>
                                    <p:cond delay="0"/>
                                  </p:stCondLst>
                                  <p:childTnLst>
                                    <p:set>
                                      <p:cBhvr>
                                        <p:cTn id="38" dur="indefinite"/>
                                        <p:tgtEl>
                                          <p:spTgt spid="1929247"/>
                                        </p:tgtEl>
                                        <p:attrNameLst>
                                          <p:attrName>fillcolor</p:attrName>
                                        </p:attrNameLst>
                                      </p:cBhvr>
                                      <p:to>
                                        <p:clrVal>
                                          <a:srgbClr val="FFFF99"/>
                                        </p:clrVal>
                                      </p:to>
                                    </p:set>
                                    <p:set>
                                      <p:cBhvr>
                                        <p:cTn id="39" dur="indefinite"/>
                                        <p:tgtEl>
                                          <p:spTgt spid="1929247"/>
                                        </p:tgtEl>
                                        <p:attrNameLst>
                                          <p:attrName>fill.type</p:attrName>
                                        </p:attrNameLst>
                                      </p:cBhvr>
                                      <p:to>
                                        <p:strVal val="solid"/>
                                      </p:to>
                                    </p:set>
                                    <p:set>
                                      <p:cBhvr>
                                        <p:cTn id="40" dur="indefinite"/>
                                        <p:tgtEl>
                                          <p:spTgt spid="1929247"/>
                                        </p:tgtEl>
                                        <p:attrNameLst>
                                          <p:attrName>fill.on</p:attrName>
                                        </p:attrNameLst>
                                      </p:cBhvr>
                                      <p:to>
                                        <p:strVal val="tru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92922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92923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grpId="1" nodeType="clickEffect">
                                  <p:stCondLst>
                                    <p:cond delay="0"/>
                                  </p:stCondLst>
                                  <p:childTnLst>
                                    <p:animMotion origin="layout" path="M 8.33333E-7 3.7037E-6 L 8.33333E-7 0.18171 " pathEditMode="relative" rAng="0" ptsTypes="AA">
                                      <p:cBhvr>
                                        <p:cTn id="50" dur="500" fill="hold"/>
                                        <p:tgtEl>
                                          <p:spTgt spid="1929232"/>
                                        </p:tgtEl>
                                        <p:attrNameLst>
                                          <p:attrName>ppt_x</p:attrName>
                                          <p:attrName>ppt_y</p:attrName>
                                        </p:attrNameLst>
                                      </p:cBhvr>
                                      <p:rCtr x="0" y="91"/>
                                    </p:animMotion>
                                  </p:childTnLst>
                                </p:cTn>
                              </p:par>
                              <p:par>
                                <p:cTn id="51" presetID="42" presetClass="path" presetSubtype="0" accel="50000" decel="50000" fill="hold" grpId="1" nodeType="withEffect">
                                  <p:stCondLst>
                                    <p:cond delay="0"/>
                                  </p:stCondLst>
                                  <p:childTnLst>
                                    <p:animMotion origin="layout" path="M 1.94444E-6 -1.48148E-6 L 1.94444E-6 0.21528 " pathEditMode="relative" rAng="0" ptsTypes="AA">
                                      <p:cBhvr>
                                        <p:cTn id="52" dur="500" fill="hold"/>
                                        <p:tgtEl>
                                          <p:spTgt spid="1929229"/>
                                        </p:tgtEl>
                                        <p:attrNameLst>
                                          <p:attrName>ppt_x</p:attrName>
                                          <p:attrName>ppt_y</p:attrName>
                                        </p:attrNameLst>
                                      </p:cBhvr>
                                      <p:rCtr x="0" y="108"/>
                                    </p:animMotion>
                                  </p:childTnLst>
                                </p:cTn>
                              </p:par>
                              <p:par>
                                <p:cTn id="53" presetID="1" presetClass="emph" presetSubtype="2" fill="hold" nodeType="withEffect">
                                  <p:stCondLst>
                                    <p:cond delay="0"/>
                                  </p:stCondLst>
                                  <p:childTnLst>
                                    <p:animClr clrSpc="rgb" dir="cw">
                                      <p:cBhvr>
                                        <p:cTn id="54" dur="500" fill="hold"/>
                                        <p:tgtEl>
                                          <p:spTgt spid="1929232"/>
                                        </p:tgtEl>
                                        <p:attrNameLst>
                                          <p:attrName>fillcolor</p:attrName>
                                        </p:attrNameLst>
                                      </p:cBhvr>
                                      <p:to>
                                        <a:srgbClr val="FFFF99"/>
                                      </p:to>
                                    </p:animClr>
                                    <p:set>
                                      <p:cBhvr>
                                        <p:cTn id="55" dur="500" fill="hold"/>
                                        <p:tgtEl>
                                          <p:spTgt spid="1929232"/>
                                        </p:tgtEl>
                                        <p:attrNameLst>
                                          <p:attrName>fill.type</p:attrName>
                                        </p:attrNameLst>
                                      </p:cBhvr>
                                      <p:to>
                                        <p:strVal val="solid"/>
                                      </p:to>
                                    </p:set>
                                    <p:set>
                                      <p:cBhvr>
                                        <p:cTn id="56" dur="500" fill="hold"/>
                                        <p:tgtEl>
                                          <p:spTgt spid="1929232"/>
                                        </p:tgtEl>
                                        <p:attrNameLst>
                                          <p:attrName>fill.on</p:attrName>
                                        </p:attrNameLst>
                                      </p:cBhvr>
                                      <p:to>
                                        <p:strVal val="true"/>
                                      </p:to>
                                    </p:set>
                                  </p:childTnLst>
                                </p:cTn>
                              </p:par>
                            </p:childTnLst>
                          </p:cTn>
                        </p:par>
                        <p:par>
                          <p:cTn id="57" fill="hold">
                            <p:stCondLst>
                              <p:cond delay="500"/>
                            </p:stCondLst>
                            <p:childTnLst>
                              <p:par>
                                <p:cTn id="58" presetID="1" presetClass="entr" presetSubtype="0" fill="hold" grpId="0" nodeType="afterEffect">
                                  <p:stCondLst>
                                    <p:cond delay="0"/>
                                  </p:stCondLst>
                                  <p:childTnLst>
                                    <p:set>
                                      <p:cBhvr>
                                        <p:cTn id="59" dur="1" fill="hold">
                                          <p:stCondLst>
                                            <p:cond delay="0"/>
                                          </p:stCondLst>
                                        </p:cTn>
                                        <p:tgtEl>
                                          <p:spTgt spid="1929249"/>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mph" presetSubtype="1" nodeType="clickEffect">
                                  <p:stCondLst>
                                    <p:cond delay="0"/>
                                  </p:stCondLst>
                                  <p:childTnLst>
                                    <p:set>
                                      <p:cBhvr>
                                        <p:cTn id="63" dur="indefinite"/>
                                        <p:tgtEl>
                                          <p:spTgt spid="1929242"/>
                                        </p:tgtEl>
                                        <p:attrNameLst>
                                          <p:attrName>fillcolor</p:attrName>
                                        </p:attrNameLst>
                                      </p:cBhvr>
                                      <p:to>
                                        <p:clrVal>
                                          <a:srgbClr val="FFFF99"/>
                                        </p:clrVal>
                                      </p:to>
                                    </p:set>
                                    <p:set>
                                      <p:cBhvr>
                                        <p:cTn id="64" dur="indefinite"/>
                                        <p:tgtEl>
                                          <p:spTgt spid="1929242"/>
                                        </p:tgtEl>
                                        <p:attrNameLst>
                                          <p:attrName>fill.type</p:attrName>
                                        </p:attrNameLst>
                                      </p:cBhvr>
                                      <p:to>
                                        <p:strVal val="solid"/>
                                      </p:to>
                                    </p:set>
                                    <p:set>
                                      <p:cBhvr>
                                        <p:cTn id="65" dur="indefinite"/>
                                        <p:tgtEl>
                                          <p:spTgt spid="1929242"/>
                                        </p:tgtEl>
                                        <p:attrNameLst>
                                          <p:attrName>fill.on</p:attrName>
                                        </p:attrNameLst>
                                      </p:cBhvr>
                                      <p:to>
                                        <p:strVal val="true"/>
                                      </p:to>
                                    </p:set>
                                  </p:childTnLst>
                                </p:cTn>
                              </p:par>
                              <p:par>
                                <p:cTn id="66" presetID="1" presetClass="emph" presetSubtype="1" nodeType="withEffect">
                                  <p:stCondLst>
                                    <p:cond delay="0"/>
                                  </p:stCondLst>
                                  <p:childTnLst>
                                    <p:set>
                                      <p:cBhvr>
                                        <p:cTn id="67" dur="indefinite"/>
                                        <p:tgtEl>
                                          <p:spTgt spid="1929241"/>
                                        </p:tgtEl>
                                        <p:attrNameLst>
                                          <p:attrName>fillcolor</p:attrName>
                                        </p:attrNameLst>
                                      </p:cBhvr>
                                      <p:to>
                                        <p:clrVal>
                                          <a:srgbClr val="FFFF99"/>
                                        </p:clrVal>
                                      </p:to>
                                    </p:set>
                                    <p:set>
                                      <p:cBhvr>
                                        <p:cTn id="68" dur="indefinite"/>
                                        <p:tgtEl>
                                          <p:spTgt spid="1929241"/>
                                        </p:tgtEl>
                                        <p:attrNameLst>
                                          <p:attrName>fill.type</p:attrName>
                                        </p:attrNameLst>
                                      </p:cBhvr>
                                      <p:to>
                                        <p:strVal val="solid"/>
                                      </p:to>
                                    </p:set>
                                    <p:set>
                                      <p:cBhvr>
                                        <p:cTn id="69" dur="indefinite"/>
                                        <p:tgtEl>
                                          <p:spTgt spid="1929241"/>
                                        </p:tgtEl>
                                        <p:attrNameLst>
                                          <p:attrName>fill.on</p:attrName>
                                        </p:attrNameLst>
                                      </p:cBhvr>
                                      <p:to>
                                        <p:strVal val="true"/>
                                      </p:to>
                                    </p:set>
                                  </p:childTnLst>
                                </p:cTn>
                              </p:par>
                              <p:par>
                                <p:cTn id="70" presetID="1" presetClass="entr" presetSubtype="0" fill="hold" grpId="0" nodeType="withEffect">
                                  <p:stCondLst>
                                    <p:cond delay="0"/>
                                  </p:stCondLst>
                                  <p:childTnLst>
                                    <p:set>
                                      <p:cBhvr>
                                        <p:cTn id="71" dur="1" fill="hold">
                                          <p:stCondLst>
                                            <p:cond delay="0"/>
                                          </p:stCondLst>
                                        </p:cTn>
                                        <p:tgtEl>
                                          <p:spTgt spid="1929230"/>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1929250"/>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35" presetClass="path" presetSubtype="0" accel="50000" decel="50000" fill="hold" grpId="1" nodeType="clickEffect">
                                  <p:stCondLst>
                                    <p:cond delay="0"/>
                                  </p:stCondLst>
                                  <p:childTnLst>
                                    <p:animMotion origin="layout" path="M -5.55556E-7 2.22222E-6 L -0.09201 2.22222E-6 " pathEditMode="relative" rAng="0" ptsTypes="AA">
                                      <p:cBhvr>
                                        <p:cTn id="77" dur="500" fill="hold"/>
                                        <p:tgtEl>
                                          <p:spTgt spid="1929230"/>
                                        </p:tgtEl>
                                        <p:attrNameLst>
                                          <p:attrName>ppt_x</p:attrName>
                                          <p:attrName>ppt_y</p:attrName>
                                        </p:attrNameLst>
                                      </p:cBhvr>
                                      <p:rCtr x="-46" y="0"/>
                                    </p:animMotion>
                                  </p:childTnLst>
                                </p:cTn>
                              </p:par>
                              <p:par>
                                <p:cTn id="78" presetID="35" presetClass="path" presetSubtype="0" accel="50000" decel="50000" fill="hold" grpId="1" nodeType="withEffect">
                                  <p:stCondLst>
                                    <p:cond delay="0"/>
                                  </p:stCondLst>
                                  <p:childTnLst>
                                    <p:animMotion origin="layout" path="M -3.61111E-6 1.11022E-16 L -0.0835 1.11022E-16 " pathEditMode="relative" rAng="0" ptsTypes="AA">
                                      <p:cBhvr>
                                        <p:cTn id="79" dur="500" fill="hold"/>
                                        <p:tgtEl>
                                          <p:spTgt spid="1929250"/>
                                        </p:tgtEl>
                                        <p:attrNameLst>
                                          <p:attrName>ppt_x</p:attrName>
                                          <p:attrName>ppt_y</p:attrName>
                                        </p:attrNameLst>
                                      </p:cBhvr>
                                      <p:rCtr x="-42" y="0"/>
                                    </p:animMotion>
                                  </p:childTnLst>
                                </p:cTn>
                              </p:par>
                              <p:par>
                                <p:cTn id="80" presetID="1" presetClass="emph" presetSubtype="2" fill="hold" nodeType="withEffect">
                                  <p:stCondLst>
                                    <p:cond delay="0"/>
                                  </p:stCondLst>
                                  <p:childTnLst>
                                    <p:animClr clrSpc="rgb" dir="cw">
                                      <p:cBhvr>
                                        <p:cTn id="81" dur="500" fill="hold"/>
                                        <p:tgtEl>
                                          <p:spTgt spid="1929230"/>
                                        </p:tgtEl>
                                        <p:attrNameLst>
                                          <p:attrName>fillcolor</p:attrName>
                                        </p:attrNameLst>
                                      </p:cBhvr>
                                      <p:to>
                                        <a:srgbClr val="FFFF99"/>
                                      </p:to>
                                    </p:animClr>
                                    <p:set>
                                      <p:cBhvr>
                                        <p:cTn id="82" dur="500" fill="hold"/>
                                        <p:tgtEl>
                                          <p:spTgt spid="1929230"/>
                                        </p:tgtEl>
                                        <p:attrNameLst>
                                          <p:attrName>fill.type</p:attrName>
                                        </p:attrNameLst>
                                      </p:cBhvr>
                                      <p:to>
                                        <p:strVal val="solid"/>
                                      </p:to>
                                    </p:set>
                                    <p:set>
                                      <p:cBhvr>
                                        <p:cTn id="83" dur="500" fill="hold"/>
                                        <p:tgtEl>
                                          <p:spTgt spid="1929230"/>
                                        </p:tgtEl>
                                        <p:attrNameLst>
                                          <p:attrName>fill.on</p:attrName>
                                        </p:attrNameLst>
                                      </p:cBhvr>
                                      <p:to>
                                        <p:strVal val="true"/>
                                      </p:to>
                                    </p:set>
                                  </p:childTnLst>
                                </p:cTn>
                              </p:par>
                              <p:par>
                                <p:cTn id="84" presetID="1" presetClass="emph" presetSubtype="2" fill="hold" nodeType="withEffect">
                                  <p:stCondLst>
                                    <p:cond delay="0"/>
                                  </p:stCondLst>
                                  <p:childTnLst>
                                    <p:animClr clrSpc="rgb" dir="cw">
                                      <p:cBhvr>
                                        <p:cTn id="85" dur="500" fill="hold"/>
                                        <p:tgtEl>
                                          <p:spTgt spid="1929250"/>
                                        </p:tgtEl>
                                        <p:attrNameLst>
                                          <p:attrName>fillcolor</p:attrName>
                                        </p:attrNameLst>
                                      </p:cBhvr>
                                      <p:to>
                                        <a:srgbClr val="FFFF99"/>
                                      </p:to>
                                    </p:animClr>
                                    <p:set>
                                      <p:cBhvr>
                                        <p:cTn id="86" dur="500" fill="hold"/>
                                        <p:tgtEl>
                                          <p:spTgt spid="1929250"/>
                                        </p:tgtEl>
                                        <p:attrNameLst>
                                          <p:attrName>fill.type</p:attrName>
                                        </p:attrNameLst>
                                      </p:cBhvr>
                                      <p:to>
                                        <p:strVal val="solid"/>
                                      </p:to>
                                    </p:set>
                                    <p:set>
                                      <p:cBhvr>
                                        <p:cTn id="87" dur="500" fill="hold"/>
                                        <p:tgtEl>
                                          <p:spTgt spid="1929250"/>
                                        </p:tgtEl>
                                        <p:attrNameLst>
                                          <p:attrName>fill.on</p:attrName>
                                        </p:attrNameLst>
                                      </p:cBhvr>
                                      <p:to>
                                        <p:strVal val="true"/>
                                      </p:to>
                                    </p:set>
                                  </p:childTnLst>
                                </p:cTn>
                              </p:par>
                            </p:childTnLst>
                          </p:cTn>
                        </p:par>
                        <p:par>
                          <p:cTn id="88" fill="hold">
                            <p:stCondLst>
                              <p:cond delay="500"/>
                            </p:stCondLst>
                            <p:childTnLst>
                              <p:par>
                                <p:cTn id="89" presetID="1" presetClass="entr" presetSubtype="0" fill="hold" grpId="0" nodeType="afterEffect">
                                  <p:stCondLst>
                                    <p:cond delay="0"/>
                                  </p:stCondLst>
                                  <p:childTnLst>
                                    <p:set>
                                      <p:cBhvr>
                                        <p:cTn id="90" dur="1" fill="hold">
                                          <p:stCondLst>
                                            <p:cond delay="0"/>
                                          </p:stCondLst>
                                        </p:cTn>
                                        <p:tgtEl>
                                          <p:spTgt spid="1929251"/>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1" nodeType="clickEffect">
                                  <p:stCondLst>
                                    <p:cond delay="0"/>
                                  </p:stCondLst>
                                  <p:childTnLst>
                                    <p:set>
                                      <p:cBhvr>
                                        <p:cTn id="94" dur="1" fill="hold">
                                          <p:stCondLst>
                                            <p:cond delay="0"/>
                                          </p:stCondLst>
                                        </p:cTn>
                                        <p:tgtEl>
                                          <p:spTgt spid="1929234"/>
                                        </p:tgtEl>
                                        <p:attrNameLst>
                                          <p:attrName>style.visibility</p:attrName>
                                        </p:attrNameLst>
                                      </p:cBhvr>
                                      <p:to>
                                        <p:strVal val="visible"/>
                                      </p:to>
                                    </p:set>
                                  </p:childTnLst>
                                </p:cTn>
                              </p:par>
                              <p:par>
                                <p:cTn id="95" presetID="1" presetClass="emph" presetSubtype="1" nodeType="withEffect">
                                  <p:stCondLst>
                                    <p:cond delay="0"/>
                                  </p:stCondLst>
                                  <p:childTnLst>
                                    <p:set>
                                      <p:cBhvr>
                                        <p:cTn id="96" dur="indefinite"/>
                                        <p:tgtEl>
                                          <p:spTgt spid="1929240"/>
                                        </p:tgtEl>
                                        <p:attrNameLst>
                                          <p:attrName>fillcolor</p:attrName>
                                        </p:attrNameLst>
                                      </p:cBhvr>
                                      <p:to>
                                        <p:clrVal>
                                          <a:srgbClr val="FFFF99"/>
                                        </p:clrVal>
                                      </p:to>
                                    </p:set>
                                    <p:set>
                                      <p:cBhvr>
                                        <p:cTn id="97" dur="indefinite"/>
                                        <p:tgtEl>
                                          <p:spTgt spid="1929240"/>
                                        </p:tgtEl>
                                        <p:attrNameLst>
                                          <p:attrName>fill.type</p:attrName>
                                        </p:attrNameLst>
                                      </p:cBhvr>
                                      <p:to>
                                        <p:strVal val="solid"/>
                                      </p:to>
                                    </p:set>
                                    <p:set>
                                      <p:cBhvr>
                                        <p:cTn id="98" dur="indefinite"/>
                                        <p:tgtEl>
                                          <p:spTgt spid="1929240"/>
                                        </p:tgtEl>
                                        <p:attrNameLst>
                                          <p:attrName>fill.on</p:attrName>
                                        </p:attrNameLst>
                                      </p:cBhvr>
                                      <p:to>
                                        <p:strVal val="true"/>
                                      </p:to>
                                    </p:set>
                                  </p:childTnLst>
                                </p:cTn>
                              </p:par>
                            </p:childTnLst>
                          </p:cTn>
                        </p:par>
                      </p:childTnLst>
                    </p:cTn>
                  </p:par>
                  <p:par>
                    <p:cTn id="99" fill="hold">
                      <p:stCondLst>
                        <p:cond delay="indefinite"/>
                      </p:stCondLst>
                      <p:childTnLst>
                        <p:par>
                          <p:cTn id="100" fill="hold">
                            <p:stCondLst>
                              <p:cond delay="0"/>
                            </p:stCondLst>
                            <p:childTnLst>
                              <p:par>
                                <p:cTn id="101" presetID="63" presetClass="path" presetSubtype="0" accel="50000" decel="50000" fill="hold" grpId="0" nodeType="clickEffect">
                                  <p:stCondLst>
                                    <p:cond delay="0"/>
                                  </p:stCondLst>
                                  <p:childTnLst>
                                    <p:animMotion origin="layout" path="M -1.11111E-6 7.40741E-7 L 0.05208 7.40741E-7 " pathEditMode="relative" rAng="0" ptsTypes="AA">
                                      <p:cBhvr>
                                        <p:cTn id="102" dur="500" fill="hold"/>
                                        <p:tgtEl>
                                          <p:spTgt spid="1929234"/>
                                        </p:tgtEl>
                                        <p:attrNameLst>
                                          <p:attrName>ppt_x</p:attrName>
                                          <p:attrName>ppt_y</p:attrName>
                                        </p:attrNameLst>
                                      </p:cBhvr>
                                      <p:rCtr x="26" y="0"/>
                                    </p:animMotion>
                                  </p:childTnLst>
                                </p:cTn>
                              </p:par>
                              <p:par>
                                <p:cTn id="103" presetID="1" presetClass="emph" presetSubtype="2" fill="hold" nodeType="withEffect">
                                  <p:stCondLst>
                                    <p:cond delay="0"/>
                                  </p:stCondLst>
                                  <p:childTnLst>
                                    <p:animClr clrSpc="rgb" dir="cw">
                                      <p:cBhvr>
                                        <p:cTn id="104" dur="500" fill="hold"/>
                                        <p:tgtEl>
                                          <p:spTgt spid="1929234"/>
                                        </p:tgtEl>
                                        <p:attrNameLst>
                                          <p:attrName>fillcolor</p:attrName>
                                        </p:attrNameLst>
                                      </p:cBhvr>
                                      <p:to>
                                        <a:srgbClr val="FFFF99"/>
                                      </p:to>
                                    </p:animClr>
                                    <p:set>
                                      <p:cBhvr>
                                        <p:cTn id="105" dur="500" fill="hold"/>
                                        <p:tgtEl>
                                          <p:spTgt spid="1929234"/>
                                        </p:tgtEl>
                                        <p:attrNameLst>
                                          <p:attrName>fill.type</p:attrName>
                                        </p:attrNameLst>
                                      </p:cBhvr>
                                      <p:to>
                                        <p:strVal val="solid"/>
                                      </p:to>
                                    </p:set>
                                    <p:set>
                                      <p:cBhvr>
                                        <p:cTn id="106" dur="500" fill="hold"/>
                                        <p:tgtEl>
                                          <p:spTgt spid="1929234"/>
                                        </p:tgtEl>
                                        <p:attrNameLst>
                                          <p:attrName>fill.on</p:attrName>
                                        </p:attrNameLst>
                                      </p:cBhvr>
                                      <p:to>
                                        <p:strVal val="true"/>
                                      </p:to>
                                    </p:set>
                                  </p:childTnLst>
                                </p:cTn>
                              </p:par>
                            </p:childTnLst>
                          </p:cTn>
                        </p:par>
                        <p:par>
                          <p:cTn id="107" fill="hold">
                            <p:stCondLst>
                              <p:cond delay="500"/>
                            </p:stCondLst>
                            <p:childTnLst>
                              <p:par>
                                <p:cTn id="108" presetID="1" presetClass="entr" presetSubtype="0" fill="hold" grpId="0" nodeType="afterEffect">
                                  <p:stCondLst>
                                    <p:cond delay="0"/>
                                  </p:stCondLst>
                                  <p:childTnLst>
                                    <p:set>
                                      <p:cBhvr>
                                        <p:cTn id="109" dur="1" fill="hold">
                                          <p:stCondLst>
                                            <p:cond delay="0"/>
                                          </p:stCondLst>
                                        </p:cTn>
                                        <p:tgtEl>
                                          <p:spTgt spid="1929252"/>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presetID="1" presetClass="entr" presetSubtype="0" fill="hold" nodeType="clickEffect">
                                  <p:stCondLst>
                                    <p:cond delay="0"/>
                                  </p:stCondLst>
                                  <p:childTnLst>
                                    <p:set>
                                      <p:cBhvr>
                                        <p:cTn id="113" dur="1" fill="hold">
                                          <p:stCondLst>
                                            <p:cond delay="0"/>
                                          </p:stCondLst>
                                        </p:cTn>
                                        <p:tgtEl>
                                          <p:spTgt spid="1929316">
                                            <p:txEl>
                                              <p:pRg st="0" end="0"/>
                                            </p:txEl>
                                          </p:spTgt>
                                        </p:tgtEl>
                                        <p:attrNameLst>
                                          <p:attrName>style.visibility</p:attrName>
                                        </p:attrNameLst>
                                      </p:cBhvr>
                                      <p:to>
                                        <p:strVal val="visible"/>
                                      </p:to>
                                    </p:set>
                                  </p:childTnLst>
                                </p:cTn>
                              </p:par>
                            </p:childTnLst>
                          </p:cTn>
                        </p:par>
                      </p:childTnLst>
                    </p:cTn>
                  </p:par>
                  <p:par>
                    <p:cTn id="114" fill="hold">
                      <p:stCondLst>
                        <p:cond delay="indefinite"/>
                      </p:stCondLst>
                      <p:childTnLst>
                        <p:par>
                          <p:cTn id="115" fill="hold">
                            <p:stCondLst>
                              <p:cond delay="0"/>
                            </p:stCondLst>
                            <p:childTnLst>
                              <p:par>
                                <p:cTn id="116" presetID="1" presetClass="entr" presetSubtype="0" fill="hold" nodeType="clickEffect">
                                  <p:stCondLst>
                                    <p:cond delay="0"/>
                                  </p:stCondLst>
                                  <p:childTnLst>
                                    <p:set>
                                      <p:cBhvr>
                                        <p:cTn id="117" dur="1" fill="hold">
                                          <p:stCondLst>
                                            <p:cond delay="0"/>
                                          </p:stCondLst>
                                        </p:cTn>
                                        <p:tgtEl>
                                          <p:spTgt spid="1929316">
                                            <p:txEl>
                                              <p:pRg st="1" end="1"/>
                                            </p:txEl>
                                          </p:spTgt>
                                        </p:tgtEl>
                                        <p:attrNameLst>
                                          <p:attrName>style.visibility</p:attrName>
                                        </p:attrNameLst>
                                      </p:cBhvr>
                                      <p:to>
                                        <p:strVal val="visible"/>
                                      </p:to>
                                    </p:set>
                                  </p:childTnLst>
                                </p:cTn>
                              </p:par>
                              <p:par>
                                <p:cTn id="118" presetID="1" presetClass="entr" presetSubtype="0" fill="hold" grpId="0" nodeType="withEffect">
                                  <p:stCondLst>
                                    <p:cond delay="0"/>
                                  </p:stCondLst>
                                  <p:childTnLst>
                                    <p:set>
                                      <p:cBhvr>
                                        <p:cTn id="119" dur="1" fill="hold">
                                          <p:stCondLst>
                                            <p:cond delay="0"/>
                                          </p:stCondLst>
                                        </p:cTn>
                                        <p:tgtEl>
                                          <p:spTgt spid="19293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9218" grpId="0" animBg="1"/>
      <p:bldP spid="1929229" grpId="0" animBg="1"/>
      <p:bldP spid="1929229" grpId="1" animBg="1"/>
      <p:bldP spid="1929230" grpId="0" animBg="1"/>
      <p:bldP spid="1929230" grpId="1" animBg="1"/>
      <p:bldP spid="1929231" grpId="0" animBg="1"/>
      <p:bldP spid="1929232" grpId="0" animBg="1"/>
      <p:bldP spid="1929232" grpId="1" animBg="1"/>
      <p:bldP spid="1929233" grpId="0" animBg="1"/>
      <p:bldP spid="1929234" grpId="0" animBg="1"/>
      <p:bldP spid="1929234" grpId="1" animBg="1"/>
      <p:bldP spid="1929248" grpId="0"/>
      <p:bldP spid="1929249" grpId="0"/>
      <p:bldP spid="1929250" grpId="0" animBg="1"/>
      <p:bldP spid="1929250" grpId="1" animBg="1"/>
      <p:bldP spid="1929251" grpId="0"/>
      <p:bldP spid="1929252" grpId="0"/>
      <p:bldP spid="1929317" grpId="0" animBg="1"/>
      <p:bldP spid="19293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1554" name="Picture 2" descr="image009"/>
          <p:cNvPicPr>
            <a:picLocks noChangeAspect="1" noChangeArrowheads="1"/>
          </p:cNvPicPr>
          <p:nvPr/>
        </p:nvPicPr>
        <p:blipFill>
          <a:blip r:embed="rId3" cstate="print"/>
          <a:srcRect l="11812" t="11063" r="10126" b="6000"/>
          <a:stretch>
            <a:fillRect/>
          </a:stretch>
        </p:blipFill>
        <p:spPr bwMode="auto">
          <a:xfrm>
            <a:off x="7308850" y="3741738"/>
            <a:ext cx="649288" cy="690562"/>
          </a:xfrm>
          <a:prstGeom prst="rect">
            <a:avLst/>
          </a:prstGeom>
          <a:noFill/>
        </p:spPr>
      </p:pic>
      <p:sp>
        <p:nvSpPr>
          <p:cNvPr id="2071555" name="Rectangle 3"/>
          <p:cNvSpPr>
            <a:spLocks noGrp="1" noChangeArrowheads="1"/>
          </p:cNvSpPr>
          <p:nvPr>
            <p:ph type="title"/>
          </p:nvPr>
        </p:nvSpPr>
        <p:spPr/>
        <p:txBody>
          <a:bodyPr/>
          <a:lstStyle/>
          <a:p>
            <a:r>
              <a:rPr lang="en-US" altLang="ko-KR" dirty="0">
                <a:ea typeface="굴림" pitchFamily="50" charset="-127"/>
              </a:rPr>
              <a:t>Generalization to 3D</a:t>
            </a:r>
          </a:p>
        </p:txBody>
      </p:sp>
      <p:pic>
        <p:nvPicPr>
          <p:cNvPr id="2071556" name="Picture 4" descr="image001"/>
          <p:cNvPicPr>
            <a:picLocks noChangeAspect="1" noChangeArrowheads="1"/>
          </p:cNvPicPr>
          <p:nvPr/>
        </p:nvPicPr>
        <p:blipFill>
          <a:blip r:embed="rId4"/>
          <a:srcRect/>
          <a:stretch>
            <a:fillRect/>
          </a:stretch>
        </p:blipFill>
        <p:spPr bwMode="auto">
          <a:xfrm>
            <a:off x="184150" y="2209800"/>
            <a:ext cx="2133600" cy="2133600"/>
          </a:xfrm>
          <a:prstGeom prst="rect">
            <a:avLst/>
          </a:prstGeom>
          <a:noFill/>
          <a:ln w="9525" algn="ctr">
            <a:solidFill>
              <a:schemeClr val="tx1"/>
            </a:solidFill>
            <a:miter lim="800000"/>
            <a:headEnd/>
            <a:tailEnd/>
          </a:ln>
          <a:effectLst>
            <a:outerShdw dist="53882" dir="2700000" algn="ctr" rotWithShape="0">
              <a:srgbClr val="000000"/>
            </a:outerShdw>
          </a:effectLst>
        </p:spPr>
      </p:pic>
      <p:pic>
        <p:nvPicPr>
          <p:cNvPr id="2071557" name="Picture 5" descr="image003"/>
          <p:cNvPicPr>
            <a:picLocks noChangeAspect="1" noChangeArrowheads="1"/>
          </p:cNvPicPr>
          <p:nvPr/>
        </p:nvPicPr>
        <p:blipFill>
          <a:blip r:embed="rId5"/>
          <a:srcRect/>
          <a:stretch>
            <a:fillRect/>
          </a:stretch>
        </p:blipFill>
        <p:spPr bwMode="auto">
          <a:xfrm>
            <a:off x="2670175" y="3713163"/>
            <a:ext cx="630238" cy="630237"/>
          </a:xfrm>
          <a:prstGeom prst="rect">
            <a:avLst/>
          </a:prstGeom>
          <a:noFill/>
          <a:ln w="9525" algn="ctr">
            <a:solidFill>
              <a:schemeClr val="tx1"/>
            </a:solidFill>
            <a:miter lim="800000"/>
            <a:headEnd/>
            <a:tailEnd/>
          </a:ln>
          <a:effectLst>
            <a:outerShdw dist="53882" dir="2700000" algn="ctr" rotWithShape="0">
              <a:srgbClr val="000000"/>
            </a:outerShdw>
          </a:effectLst>
        </p:spPr>
      </p:pic>
      <p:pic>
        <p:nvPicPr>
          <p:cNvPr id="2071558" name="Picture 6" descr="image005"/>
          <p:cNvPicPr>
            <a:picLocks noChangeAspect="1" noChangeArrowheads="1"/>
          </p:cNvPicPr>
          <p:nvPr/>
        </p:nvPicPr>
        <p:blipFill>
          <a:blip r:embed="rId6"/>
          <a:srcRect/>
          <a:stretch>
            <a:fillRect/>
          </a:stretch>
        </p:blipFill>
        <p:spPr bwMode="auto">
          <a:xfrm>
            <a:off x="3798888" y="4041775"/>
            <a:ext cx="301625" cy="301625"/>
          </a:xfrm>
          <a:prstGeom prst="rect">
            <a:avLst/>
          </a:prstGeom>
          <a:noFill/>
          <a:ln w="9525" algn="ctr">
            <a:solidFill>
              <a:schemeClr val="tx1"/>
            </a:solidFill>
            <a:miter lim="800000"/>
            <a:headEnd/>
            <a:tailEnd/>
          </a:ln>
          <a:effectLst>
            <a:outerShdw dist="53882" dir="2700000" algn="ctr" rotWithShape="0">
              <a:srgbClr val="000000"/>
            </a:outerShdw>
          </a:effectLst>
        </p:spPr>
      </p:pic>
      <p:pic>
        <p:nvPicPr>
          <p:cNvPr id="2071559" name="Picture 7" descr="image007"/>
          <p:cNvPicPr>
            <a:picLocks noChangeAspect="1" noChangeArrowheads="1"/>
          </p:cNvPicPr>
          <p:nvPr/>
        </p:nvPicPr>
        <p:blipFill>
          <a:blip r:embed="rId7"/>
          <a:srcRect l="6647" t="6895" r="3075"/>
          <a:stretch>
            <a:fillRect/>
          </a:stretch>
        </p:blipFill>
        <p:spPr bwMode="auto">
          <a:xfrm>
            <a:off x="4686300" y="1981200"/>
            <a:ext cx="2438400" cy="2514600"/>
          </a:xfrm>
          <a:prstGeom prst="rect">
            <a:avLst/>
          </a:prstGeom>
          <a:noFill/>
        </p:spPr>
      </p:pic>
      <p:pic>
        <p:nvPicPr>
          <p:cNvPr id="2071560" name="Picture 8" descr="image011"/>
          <p:cNvPicPr>
            <a:picLocks noChangeAspect="1" noChangeArrowheads="1"/>
          </p:cNvPicPr>
          <p:nvPr/>
        </p:nvPicPr>
        <p:blipFill>
          <a:blip r:embed="rId8" cstate="print"/>
          <a:srcRect l="12187" t="11626" r="10312" b="6187"/>
          <a:stretch>
            <a:fillRect/>
          </a:stretch>
        </p:blipFill>
        <p:spPr bwMode="auto">
          <a:xfrm>
            <a:off x="8429625" y="4054475"/>
            <a:ext cx="357188" cy="377825"/>
          </a:xfrm>
          <a:prstGeom prst="rect">
            <a:avLst/>
          </a:prstGeom>
          <a:noFill/>
        </p:spPr>
      </p:pic>
      <p:sp>
        <p:nvSpPr>
          <p:cNvPr id="2071561" name="Text Box 9"/>
          <p:cNvSpPr txBox="1">
            <a:spLocks noChangeArrowheads="1"/>
          </p:cNvSpPr>
          <p:nvPr/>
        </p:nvSpPr>
        <p:spPr bwMode="blackGray">
          <a:xfrm>
            <a:off x="463550" y="4572000"/>
            <a:ext cx="1574800" cy="457200"/>
          </a:xfrm>
          <a:prstGeom prst="rect">
            <a:avLst/>
          </a:prstGeom>
          <a:noFill/>
          <a:ln w="19050" algn="ctr">
            <a:noFill/>
            <a:miter lim="800000"/>
            <a:headEnd/>
            <a:tailEnd/>
          </a:ln>
          <a:effectLst/>
        </p:spPr>
        <p:txBody>
          <a:bodyPr wrap="none">
            <a:spAutoFit/>
          </a:bodyPr>
          <a:lstStyle/>
          <a:p>
            <a:r>
              <a:rPr lang="en-US" altLang="ko-KR" sz="2400" i="1">
                <a:effectLst/>
                <a:ea typeface="굴림" pitchFamily="50" charset="-127"/>
              </a:rPr>
              <a:t>2D sparse</a:t>
            </a:r>
          </a:p>
        </p:txBody>
      </p:sp>
      <p:sp>
        <p:nvSpPr>
          <p:cNvPr id="2071562" name="Text Box 10"/>
          <p:cNvSpPr txBox="1">
            <a:spLocks noChangeArrowheads="1"/>
          </p:cNvSpPr>
          <p:nvPr/>
        </p:nvSpPr>
        <p:spPr bwMode="blackGray">
          <a:xfrm>
            <a:off x="2535238" y="4432300"/>
            <a:ext cx="896937" cy="749300"/>
          </a:xfrm>
          <a:prstGeom prst="rect">
            <a:avLst/>
          </a:prstGeom>
          <a:noFill/>
          <a:ln w="19050" algn="ctr">
            <a:noFill/>
            <a:miter lim="800000"/>
            <a:headEnd/>
            <a:tailEnd/>
          </a:ln>
          <a:effectLst/>
        </p:spPr>
        <p:txBody>
          <a:bodyPr wrap="none">
            <a:spAutoFit/>
          </a:bodyPr>
          <a:lstStyle/>
          <a:p>
            <a:pPr>
              <a:lnSpc>
                <a:spcPct val="90000"/>
              </a:lnSpc>
            </a:pPr>
            <a:r>
              <a:rPr lang="en-US" altLang="ko-KR" sz="2400" i="1">
                <a:effectLst/>
                <a:ea typeface="굴림" pitchFamily="50" charset="-127"/>
              </a:rPr>
              <a:t>Hash</a:t>
            </a:r>
            <a:br>
              <a:rPr lang="en-US" altLang="ko-KR" sz="2400" i="1">
                <a:effectLst/>
                <a:ea typeface="굴림" pitchFamily="50" charset="-127"/>
              </a:rPr>
            </a:br>
            <a:r>
              <a:rPr lang="en-US" altLang="ko-KR" sz="2400" i="1">
                <a:effectLst/>
                <a:ea typeface="굴림" pitchFamily="50" charset="-127"/>
              </a:rPr>
              <a:t>table</a:t>
            </a:r>
          </a:p>
        </p:txBody>
      </p:sp>
      <p:sp>
        <p:nvSpPr>
          <p:cNvPr id="2071563" name="Text Box 11"/>
          <p:cNvSpPr txBox="1">
            <a:spLocks noChangeArrowheads="1"/>
          </p:cNvSpPr>
          <p:nvPr/>
        </p:nvSpPr>
        <p:spPr bwMode="blackGray">
          <a:xfrm>
            <a:off x="3451225" y="4432300"/>
            <a:ext cx="995363" cy="749300"/>
          </a:xfrm>
          <a:prstGeom prst="rect">
            <a:avLst/>
          </a:prstGeom>
          <a:noFill/>
          <a:ln w="19050" algn="ctr">
            <a:noFill/>
            <a:miter lim="800000"/>
            <a:headEnd/>
            <a:tailEnd/>
          </a:ln>
          <a:effectLst/>
        </p:spPr>
        <p:txBody>
          <a:bodyPr wrap="none">
            <a:spAutoFit/>
          </a:bodyPr>
          <a:lstStyle/>
          <a:p>
            <a:pPr>
              <a:lnSpc>
                <a:spcPct val="90000"/>
              </a:lnSpc>
            </a:pPr>
            <a:r>
              <a:rPr lang="en-US" altLang="ko-KR" sz="2400" i="1">
                <a:effectLst/>
                <a:ea typeface="굴림" pitchFamily="50" charset="-127"/>
              </a:rPr>
              <a:t>Offset</a:t>
            </a:r>
            <a:br>
              <a:rPr lang="en-US" altLang="ko-KR" sz="2400" i="1">
                <a:effectLst/>
                <a:ea typeface="굴림" pitchFamily="50" charset="-127"/>
              </a:rPr>
            </a:br>
            <a:r>
              <a:rPr lang="en-US" altLang="ko-KR" sz="2400" i="1">
                <a:effectLst/>
                <a:ea typeface="굴림" pitchFamily="50" charset="-127"/>
              </a:rPr>
              <a:t>table</a:t>
            </a:r>
          </a:p>
        </p:txBody>
      </p:sp>
      <p:sp>
        <p:nvSpPr>
          <p:cNvPr id="2071564" name="Text Box 12"/>
          <p:cNvSpPr txBox="1">
            <a:spLocks noChangeArrowheads="1"/>
          </p:cNvSpPr>
          <p:nvPr/>
        </p:nvSpPr>
        <p:spPr bwMode="blackGray">
          <a:xfrm>
            <a:off x="7183438" y="4432300"/>
            <a:ext cx="896937" cy="749300"/>
          </a:xfrm>
          <a:prstGeom prst="rect">
            <a:avLst/>
          </a:prstGeom>
          <a:noFill/>
          <a:ln w="19050" algn="ctr">
            <a:noFill/>
            <a:miter lim="800000"/>
            <a:headEnd/>
            <a:tailEnd/>
          </a:ln>
          <a:effectLst/>
        </p:spPr>
        <p:txBody>
          <a:bodyPr wrap="none">
            <a:spAutoFit/>
          </a:bodyPr>
          <a:lstStyle/>
          <a:p>
            <a:pPr>
              <a:lnSpc>
                <a:spcPct val="90000"/>
              </a:lnSpc>
            </a:pPr>
            <a:r>
              <a:rPr lang="en-US" altLang="ko-KR" sz="2400" i="1">
                <a:effectLst/>
                <a:ea typeface="굴림" pitchFamily="50" charset="-127"/>
              </a:rPr>
              <a:t>Hash</a:t>
            </a:r>
            <a:br>
              <a:rPr lang="en-US" altLang="ko-KR" sz="2400" i="1">
                <a:effectLst/>
                <a:ea typeface="굴림" pitchFamily="50" charset="-127"/>
              </a:rPr>
            </a:br>
            <a:r>
              <a:rPr lang="en-US" altLang="ko-KR" sz="2400" i="1">
                <a:effectLst/>
                <a:ea typeface="굴림" pitchFamily="50" charset="-127"/>
              </a:rPr>
              <a:t>table</a:t>
            </a:r>
          </a:p>
        </p:txBody>
      </p:sp>
      <p:sp>
        <p:nvSpPr>
          <p:cNvPr id="2071565" name="Text Box 13"/>
          <p:cNvSpPr txBox="1">
            <a:spLocks noChangeArrowheads="1"/>
          </p:cNvSpPr>
          <p:nvPr/>
        </p:nvSpPr>
        <p:spPr bwMode="blackGray">
          <a:xfrm>
            <a:off x="8110538" y="4432300"/>
            <a:ext cx="995362" cy="749300"/>
          </a:xfrm>
          <a:prstGeom prst="rect">
            <a:avLst/>
          </a:prstGeom>
          <a:noFill/>
          <a:ln w="19050" algn="ctr">
            <a:noFill/>
            <a:miter lim="800000"/>
            <a:headEnd/>
            <a:tailEnd/>
          </a:ln>
          <a:effectLst/>
        </p:spPr>
        <p:txBody>
          <a:bodyPr wrap="none">
            <a:spAutoFit/>
          </a:bodyPr>
          <a:lstStyle/>
          <a:p>
            <a:pPr>
              <a:lnSpc>
                <a:spcPct val="90000"/>
              </a:lnSpc>
            </a:pPr>
            <a:r>
              <a:rPr lang="en-US" altLang="ko-KR" sz="2400" i="1">
                <a:effectLst/>
                <a:ea typeface="굴림" pitchFamily="50" charset="-127"/>
              </a:rPr>
              <a:t>Offset</a:t>
            </a:r>
            <a:br>
              <a:rPr lang="en-US" altLang="ko-KR" sz="2400" i="1">
                <a:effectLst/>
                <a:ea typeface="굴림" pitchFamily="50" charset="-127"/>
              </a:rPr>
            </a:br>
            <a:r>
              <a:rPr lang="en-US" altLang="ko-KR" sz="2400" i="1">
                <a:effectLst/>
                <a:ea typeface="굴림" pitchFamily="50" charset="-127"/>
              </a:rPr>
              <a:t>table</a:t>
            </a:r>
          </a:p>
        </p:txBody>
      </p:sp>
      <p:sp>
        <p:nvSpPr>
          <p:cNvPr id="2071566" name="Line 14"/>
          <p:cNvSpPr>
            <a:spLocks noChangeShapeType="1"/>
          </p:cNvSpPr>
          <p:nvPr/>
        </p:nvSpPr>
        <p:spPr bwMode="blackGray">
          <a:xfrm>
            <a:off x="2065338" y="4800600"/>
            <a:ext cx="473075" cy="0"/>
          </a:xfrm>
          <a:prstGeom prst="line">
            <a:avLst/>
          </a:prstGeom>
          <a:noFill/>
          <a:ln w="57150">
            <a:solidFill>
              <a:schemeClr val="tx1"/>
            </a:solidFill>
            <a:round/>
            <a:headEnd/>
            <a:tailEnd type="triangle" w="med" len="med"/>
          </a:ln>
          <a:effectLst/>
        </p:spPr>
        <p:txBody>
          <a:bodyPr wrap="none" anchor="ctr">
            <a:spAutoFit/>
          </a:bodyPr>
          <a:lstStyle/>
          <a:p>
            <a:endParaRPr lang="ko-KR" altLang="en-US"/>
          </a:p>
        </p:txBody>
      </p:sp>
      <p:sp>
        <p:nvSpPr>
          <p:cNvPr id="2071567" name="Line 15"/>
          <p:cNvSpPr>
            <a:spLocks noChangeShapeType="1"/>
          </p:cNvSpPr>
          <p:nvPr/>
        </p:nvSpPr>
        <p:spPr bwMode="blackGray">
          <a:xfrm>
            <a:off x="6740525" y="4800600"/>
            <a:ext cx="473075" cy="0"/>
          </a:xfrm>
          <a:prstGeom prst="line">
            <a:avLst/>
          </a:prstGeom>
          <a:noFill/>
          <a:ln w="57150">
            <a:solidFill>
              <a:schemeClr val="tx1"/>
            </a:solidFill>
            <a:round/>
            <a:headEnd/>
            <a:tailEnd type="triangle" w="med" len="med"/>
          </a:ln>
          <a:effectLst/>
        </p:spPr>
        <p:txBody>
          <a:bodyPr wrap="none" anchor="ctr">
            <a:spAutoFit/>
          </a:bodyPr>
          <a:lstStyle/>
          <a:p>
            <a:endParaRPr lang="ko-KR" altLang="en-US"/>
          </a:p>
        </p:txBody>
      </p:sp>
      <p:sp>
        <p:nvSpPr>
          <p:cNvPr id="2071568" name="Text Box 16"/>
          <p:cNvSpPr txBox="1">
            <a:spLocks noChangeArrowheads="1"/>
          </p:cNvSpPr>
          <p:nvPr/>
        </p:nvSpPr>
        <p:spPr bwMode="blackGray">
          <a:xfrm>
            <a:off x="5100638" y="4572000"/>
            <a:ext cx="1574800" cy="457200"/>
          </a:xfrm>
          <a:prstGeom prst="rect">
            <a:avLst/>
          </a:prstGeom>
          <a:noFill/>
          <a:ln w="19050" algn="ctr">
            <a:noFill/>
            <a:miter lim="800000"/>
            <a:headEnd/>
            <a:tailEnd/>
          </a:ln>
          <a:effectLst/>
        </p:spPr>
        <p:txBody>
          <a:bodyPr wrap="none">
            <a:spAutoFit/>
          </a:bodyPr>
          <a:lstStyle/>
          <a:p>
            <a:r>
              <a:rPr lang="en-US" altLang="ko-KR" sz="2400" i="1">
                <a:effectLst/>
                <a:ea typeface="굴림" pitchFamily="50" charset="-127"/>
              </a:rPr>
              <a:t>3D sparse</a:t>
            </a:r>
          </a:p>
        </p:txBody>
      </p:sp>
      <p:sp>
        <p:nvSpPr>
          <p:cNvPr id="2071569" name="Text Box 17"/>
          <p:cNvSpPr txBox="1">
            <a:spLocks noChangeArrowheads="1"/>
          </p:cNvSpPr>
          <p:nvPr/>
        </p:nvSpPr>
        <p:spPr bwMode="blackGray">
          <a:xfrm>
            <a:off x="3917950" y="1473478"/>
            <a:ext cx="574675" cy="457200"/>
          </a:xfrm>
          <a:prstGeom prst="rect">
            <a:avLst/>
          </a:prstGeom>
          <a:noFill/>
          <a:ln w="19050" algn="ctr">
            <a:noFill/>
            <a:miter lim="800000"/>
            <a:headEnd/>
            <a:tailEnd/>
          </a:ln>
          <a:effectLst/>
        </p:spPr>
        <p:txBody>
          <a:bodyPr wrap="none">
            <a:spAutoFit/>
          </a:bodyPr>
          <a:lstStyle/>
          <a:p>
            <a:r>
              <a:rPr lang="en-US" altLang="ko-KR" sz="2400" dirty="0">
                <a:solidFill>
                  <a:srgbClr val="929292"/>
                </a:solidFill>
                <a:effectLst/>
                <a:ea typeface="굴림" pitchFamily="50" charset="-127"/>
              </a:rPr>
              <a:t>2D</a:t>
            </a:r>
          </a:p>
        </p:txBody>
      </p:sp>
      <p:sp>
        <p:nvSpPr>
          <p:cNvPr id="2071570" name="Text Box 18"/>
          <p:cNvSpPr txBox="1">
            <a:spLocks noChangeArrowheads="1"/>
          </p:cNvSpPr>
          <p:nvPr/>
        </p:nvSpPr>
        <p:spPr bwMode="blackGray">
          <a:xfrm>
            <a:off x="4603750" y="1473478"/>
            <a:ext cx="574675" cy="457200"/>
          </a:xfrm>
          <a:prstGeom prst="rect">
            <a:avLst/>
          </a:prstGeom>
          <a:noFill/>
          <a:ln w="19050" algn="ctr">
            <a:noFill/>
            <a:miter lim="800000"/>
            <a:headEnd/>
            <a:tailEnd/>
          </a:ln>
          <a:effectLst/>
        </p:spPr>
        <p:txBody>
          <a:bodyPr wrap="none">
            <a:spAutoFit/>
          </a:bodyPr>
          <a:lstStyle/>
          <a:p>
            <a:r>
              <a:rPr lang="en-US" altLang="ko-KR" sz="2400">
                <a:solidFill>
                  <a:srgbClr val="929292"/>
                </a:solidFill>
                <a:effectLst/>
                <a:ea typeface="굴림" pitchFamily="50" charset="-127"/>
              </a:rPr>
              <a:t>3D</a:t>
            </a:r>
          </a:p>
        </p:txBody>
      </p:sp>
      <p:sp>
        <p:nvSpPr>
          <p:cNvPr id="2071571" name="Freeform 19"/>
          <p:cNvSpPr>
            <a:spLocks/>
          </p:cNvSpPr>
          <p:nvPr/>
        </p:nvSpPr>
        <p:spPr bwMode="blackGray">
          <a:xfrm>
            <a:off x="4548188" y="1557380"/>
            <a:ext cx="1587" cy="5112000"/>
          </a:xfrm>
          <a:custGeom>
            <a:avLst/>
            <a:gdLst/>
            <a:ahLst/>
            <a:cxnLst>
              <a:cxn ang="0">
                <a:pos x="0" y="0"/>
              </a:cxn>
              <a:cxn ang="0">
                <a:pos x="0" y="3710"/>
              </a:cxn>
            </a:cxnLst>
            <a:rect l="0" t="0" r="r" b="b"/>
            <a:pathLst>
              <a:path w="1" h="3710">
                <a:moveTo>
                  <a:pt x="0" y="0"/>
                </a:moveTo>
                <a:lnTo>
                  <a:pt x="0" y="3710"/>
                </a:lnTo>
              </a:path>
            </a:pathLst>
          </a:custGeom>
          <a:noFill/>
          <a:ln w="6350" cap="flat" cmpd="sng">
            <a:solidFill>
              <a:schemeClr val="tx1"/>
            </a:solidFill>
            <a:prstDash val="dash"/>
            <a:round/>
            <a:headEnd type="none" w="med" len="med"/>
            <a:tailEnd type="none" w="med" len="med"/>
          </a:ln>
          <a:effectLst/>
        </p:spPr>
        <p:txBody>
          <a:bodyPr wrap="none" anchor="ctr">
            <a:spAutoFit/>
          </a:bodyPr>
          <a:lstStyle/>
          <a:p>
            <a:endParaRPr lang="ko-KR" altLang="en-US"/>
          </a:p>
        </p:txBody>
      </p:sp>
      <p:sp>
        <p:nvSpPr>
          <p:cNvPr id="20" name="TextBox 19"/>
          <p:cNvSpPr txBox="1"/>
          <p:nvPr/>
        </p:nvSpPr>
        <p:spPr>
          <a:xfrm>
            <a:off x="419100" y="6350198"/>
            <a:ext cx="171547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Sylvain’s slide</a:t>
            </a:r>
            <a:endParaRPr lang="ko-KR" altLang="en-US"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5282" name="Picture 2" descr="thumb_dragon_1024"/>
          <p:cNvPicPr>
            <a:picLocks noChangeAspect="1" noChangeArrowheads="1"/>
          </p:cNvPicPr>
          <p:nvPr/>
        </p:nvPicPr>
        <p:blipFill>
          <a:blip r:embed="rId4">
            <a:lum contrast="18000"/>
          </a:blip>
          <a:srcRect l="12938" t="13499" r="11812" b="6938"/>
          <a:stretch>
            <a:fillRect/>
          </a:stretch>
        </p:blipFill>
        <p:spPr bwMode="auto">
          <a:xfrm>
            <a:off x="538163" y="2057400"/>
            <a:ext cx="1511300" cy="1600200"/>
          </a:xfrm>
          <a:prstGeom prst="rect">
            <a:avLst/>
          </a:prstGeom>
          <a:noFill/>
        </p:spPr>
      </p:pic>
      <p:pic>
        <p:nvPicPr>
          <p:cNvPr id="2145283" name="Picture 3" descr="thumb_dragon_1024"/>
          <p:cNvPicPr>
            <a:picLocks noChangeAspect="1" noChangeArrowheads="1"/>
          </p:cNvPicPr>
          <p:nvPr/>
        </p:nvPicPr>
        <p:blipFill>
          <a:blip r:embed="rId5" cstate="print"/>
          <a:srcRect l="12793" t="13411" r="11589" b="6738"/>
          <a:stretch>
            <a:fillRect/>
          </a:stretch>
        </p:blipFill>
        <p:spPr bwMode="auto">
          <a:xfrm>
            <a:off x="982663" y="4572000"/>
            <a:ext cx="547687" cy="577850"/>
          </a:xfrm>
          <a:prstGeom prst="rect">
            <a:avLst/>
          </a:prstGeom>
          <a:noFill/>
        </p:spPr>
      </p:pic>
      <p:pic>
        <p:nvPicPr>
          <p:cNvPr id="2145284" name="perfecthash_clip_6dragon.wmv">
            <a:hlinkClick r:id="" action="ppaction://media"/>
          </p:cNvPr>
          <p:cNvPicPr>
            <a:picLocks noRot="1" noChangeAspect="1" noChangeArrowheads="1"/>
          </p:cNvPicPr>
          <p:nvPr>
            <a:videoFile r:link="rId1"/>
          </p:nvPr>
        </p:nvPicPr>
        <p:blipFill>
          <a:blip r:embed="rId6"/>
          <a:srcRect/>
          <a:stretch>
            <a:fillRect/>
          </a:stretch>
        </p:blipFill>
        <p:spPr bwMode="auto">
          <a:xfrm>
            <a:off x="2590800" y="1514475"/>
            <a:ext cx="5715000" cy="4286250"/>
          </a:xfrm>
          <a:prstGeom prst="rect">
            <a:avLst/>
          </a:prstGeom>
          <a:noFill/>
        </p:spPr>
      </p:pic>
      <p:sp>
        <p:nvSpPr>
          <p:cNvPr id="2145285" name="Rectangle 5"/>
          <p:cNvSpPr>
            <a:spLocks noGrp="1" noChangeArrowheads="1"/>
          </p:cNvSpPr>
          <p:nvPr>
            <p:ph type="title"/>
          </p:nvPr>
        </p:nvSpPr>
        <p:spPr>
          <a:noFill/>
        </p:spPr>
        <p:txBody>
          <a:bodyPr/>
          <a:lstStyle/>
          <a:p>
            <a:r>
              <a:rPr lang="en-US" altLang="ko-KR" dirty="0">
                <a:ea typeface="굴림" pitchFamily="50" charset="-127"/>
              </a:rPr>
              <a:t>Application: 3D texture</a:t>
            </a:r>
          </a:p>
        </p:txBody>
      </p:sp>
      <p:sp>
        <p:nvSpPr>
          <p:cNvPr id="2145286" name="Text Box 6"/>
          <p:cNvSpPr txBox="1">
            <a:spLocks noChangeArrowheads="1"/>
          </p:cNvSpPr>
          <p:nvPr/>
        </p:nvSpPr>
        <p:spPr bwMode="blackGray">
          <a:xfrm>
            <a:off x="455613" y="3676650"/>
            <a:ext cx="1592262" cy="579438"/>
          </a:xfrm>
          <a:prstGeom prst="rect">
            <a:avLst/>
          </a:prstGeom>
          <a:noFill/>
          <a:ln w="19050" algn="ctr">
            <a:noFill/>
            <a:miter lim="800000"/>
            <a:headEnd/>
            <a:tailEnd/>
          </a:ln>
          <a:effectLst/>
        </p:spPr>
        <p:txBody>
          <a:bodyPr wrap="none">
            <a:spAutoFit/>
          </a:bodyPr>
          <a:lstStyle/>
          <a:p>
            <a:r>
              <a:rPr lang="en-US" altLang="ko-KR">
                <a:effectLst/>
                <a:ea typeface="굴림" pitchFamily="50" charset="-127"/>
              </a:rPr>
              <a:t>Hash table</a:t>
            </a:r>
            <a:br>
              <a:rPr lang="en-US" altLang="ko-KR">
                <a:effectLst/>
                <a:ea typeface="굴림" pitchFamily="50" charset="-127"/>
              </a:rPr>
            </a:br>
            <a:r>
              <a:rPr lang="en-US" altLang="ko-KR" sz="1200">
                <a:effectLst/>
                <a:ea typeface="굴림" pitchFamily="50" charset="-127"/>
              </a:rPr>
              <a:t>170</a:t>
            </a:r>
            <a:r>
              <a:rPr lang="en-US" altLang="ko-KR" sz="1200" baseline="30000">
                <a:effectLst/>
                <a:ea typeface="굴림" pitchFamily="50" charset="-127"/>
              </a:rPr>
              <a:t>3</a:t>
            </a:r>
            <a:r>
              <a:rPr lang="en-US" altLang="ko-KR" sz="1200">
                <a:effectLst/>
                <a:ea typeface="굴림" pitchFamily="50" charset="-127"/>
                <a:sym typeface="Symbol" pitchFamily="18" charset="2"/>
              </a:rPr>
              <a:t>24bits, 14.7MB</a:t>
            </a:r>
          </a:p>
        </p:txBody>
      </p:sp>
      <p:sp>
        <p:nvSpPr>
          <p:cNvPr id="2145287" name="Text Box 7"/>
          <p:cNvSpPr txBox="1">
            <a:spLocks noChangeArrowheads="1"/>
          </p:cNvSpPr>
          <p:nvPr/>
        </p:nvSpPr>
        <p:spPr bwMode="blackGray">
          <a:xfrm>
            <a:off x="506413" y="5160963"/>
            <a:ext cx="1479550" cy="579437"/>
          </a:xfrm>
          <a:prstGeom prst="rect">
            <a:avLst/>
          </a:prstGeom>
          <a:noFill/>
          <a:ln w="19050" algn="ctr">
            <a:noFill/>
            <a:miter lim="800000"/>
            <a:headEnd/>
            <a:tailEnd/>
          </a:ln>
          <a:effectLst/>
        </p:spPr>
        <p:txBody>
          <a:bodyPr wrap="none">
            <a:spAutoFit/>
          </a:bodyPr>
          <a:lstStyle/>
          <a:p>
            <a:r>
              <a:rPr lang="en-US" altLang="ko-KR">
                <a:effectLst/>
                <a:ea typeface="굴림" pitchFamily="50" charset="-127"/>
              </a:rPr>
              <a:t>Offset table</a:t>
            </a:r>
            <a:br>
              <a:rPr lang="en-US" altLang="ko-KR">
                <a:effectLst/>
                <a:ea typeface="굴림" pitchFamily="50" charset="-127"/>
              </a:rPr>
            </a:br>
            <a:r>
              <a:rPr lang="en-US" altLang="ko-KR" sz="1200">
                <a:effectLst/>
                <a:ea typeface="굴림" pitchFamily="50" charset="-127"/>
              </a:rPr>
              <a:t>91</a:t>
            </a:r>
            <a:r>
              <a:rPr lang="en-US" altLang="ko-KR" sz="1200" baseline="30000">
                <a:effectLst/>
                <a:ea typeface="굴림" pitchFamily="50" charset="-127"/>
              </a:rPr>
              <a:t>3</a:t>
            </a:r>
            <a:r>
              <a:rPr lang="en-US" altLang="ko-KR" sz="1200">
                <a:effectLst/>
                <a:ea typeface="굴림" pitchFamily="50" charset="-127"/>
                <a:sym typeface="Symbol" pitchFamily="18" charset="2"/>
              </a:rPr>
              <a:t>24bits, 2.3MB</a:t>
            </a:r>
          </a:p>
        </p:txBody>
      </p:sp>
      <p:sp>
        <p:nvSpPr>
          <p:cNvPr id="2145288" name="Text Box 8"/>
          <p:cNvSpPr txBox="1">
            <a:spLocks noChangeArrowheads="1"/>
          </p:cNvSpPr>
          <p:nvPr/>
        </p:nvSpPr>
        <p:spPr bwMode="blackGray">
          <a:xfrm>
            <a:off x="3724275" y="5694363"/>
            <a:ext cx="3349625" cy="485775"/>
          </a:xfrm>
          <a:prstGeom prst="rect">
            <a:avLst/>
          </a:prstGeom>
          <a:noFill/>
          <a:ln w="28575" algn="ctr">
            <a:solidFill>
              <a:schemeClr val="tx1"/>
            </a:solidFill>
            <a:miter lim="800000"/>
            <a:headEnd/>
            <a:tailEnd/>
          </a:ln>
          <a:effectLst/>
        </p:spPr>
        <p:txBody>
          <a:bodyPr wrap="none">
            <a:spAutoFit/>
          </a:bodyPr>
          <a:lstStyle/>
          <a:p>
            <a:pPr algn="l"/>
            <a:r>
              <a:rPr lang="en-US" altLang="ko-KR" sz="2400">
                <a:effectLst/>
                <a:ea typeface="굴림" pitchFamily="50" charset="-127"/>
              </a:rPr>
              <a:t>17 MB without blocking</a:t>
            </a:r>
          </a:p>
        </p:txBody>
      </p:sp>
      <p:sp>
        <p:nvSpPr>
          <p:cNvPr id="2145290" name="Text Box 10"/>
          <p:cNvSpPr txBox="1">
            <a:spLocks noChangeArrowheads="1"/>
          </p:cNvSpPr>
          <p:nvPr/>
        </p:nvSpPr>
        <p:spPr bwMode="blackGray">
          <a:xfrm>
            <a:off x="3662363" y="6324600"/>
            <a:ext cx="3302000" cy="457200"/>
          </a:xfrm>
          <a:prstGeom prst="rect">
            <a:avLst/>
          </a:prstGeom>
          <a:noFill/>
          <a:ln w="19050" algn="ctr">
            <a:noFill/>
            <a:miter lim="800000"/>
            <a:headEnd/>
            <a:tailEnd/>
          </a:ln>
          <a:effectLst/>
        </p:spPr>
        <p:txBody>
          <a:bodyPr wrap="none">
            <a:spAutoFit/>
          </a:bodyPr>
          <a:lstStyle/>
          <a:p>
            <a:r>
              <a:rPr lang="en-US" altLang="ko-KR" sz="2400" i="1">
                <a:effectLst/>
                <a:ea typeface="굴림" pitchFamily="50" charset="-127"/>
              </a:rPr>
              <a:t>(Uncompressed: 3 GB)</a:t>
            </a:r>
          </a:p>
        </p:txBody>
      </p:sp>
      <p:sp>
        <p:nvSpPr>
          <p:cNvPr id="10" name="TextBox 9"/>
          <p:cNvSpPr txBox="1"/>
          <p:nvPr/>
        </p:nvSpPr>
        <p:spPr>
          <a:xfrm>
            <a:off x="419100" y="6350198"/>
            <a:ext cx="171547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Sylvain’s slide</a:t>
            </a:r>
            <a:endParaRPr lang="ko-KR"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433" fill="hold"/>
                                        <p:tgtEl>
                                          <p:spTgt spid="214528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2145284"/>
                </p:tgtEl>
              </p:cMediaNode>
            </p:video>
            <p:seq concurrent="1" nextAc="seek">
              <p:cTn id="8" restart="whenNotActive" fill="hold" evtFilter="cancelBubble" nodeType="interactiveSeq">
                <p:stCondLst>
                  <p:cond evt="onClick" delay="0">
                    <p:tgtEl>
                      <p:spTgt spid="214528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145284"/>
                                        </p:tgtEl>
                                      </p:cBhvr>
                                    </p:cmd>
                                  </p:childTnLst>
                                </p:cTn>
                              </p:par>
                            </p:childTnLst>
                          </p:cTn>
                        </p:par>
                      </p:childTnLst>
                    </p:cTn>
                  </p:par>
                </p:childTnLst>
              </p:cTn>
              <p:nextCondLst>
                <p:cond evt="onClick" delay="0">
                  <p:tgtEl>
                    <p:spTgt spid="2145284"/>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7330"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blackGray">
          <a:xfrm>
            <a:off x="2334563" y="4503969"/>
            <a:ext cx="1889776" cy="2117725"/>
          </a:xfrm>
          <a:prstGeom prst="rect">
            <a:avLst/>
          </a:prstGeom>
          <a:noFill/>
          <a:ln w="19050" algn="ctr">
            <a:noFill/>
            <a:miter lim="800000"/>
            <a:headEnd/>
            <a:tailEnd/>
          </a:ln>
          <a:effectLst/>
        </p:spPr>
      </p:pic>
      <p:sp>
        <p:nvSpPr>
          <p:cNvPr id="2147331" name="Text Box 3"/>
          <p:cNvSpPr txBox="1">
            <a:spLocks noChangeArrowheads="1"/>
          </p:cNvSpPr>
          <p:nvPr/>
        </p:nvSpPr>
        <p:spPr bwMode="blackGray">
          <a:xfrm>
            <a:off x="5743575" y="5212023"/>
            <a:ext cx="1130300" cy="396875"/>
          </a:xfrm>
          <a:prstGeom prst="rect">
            <a:avLst/>
          </a:prstGeom>
          <a:solidFill>
            <a:schemeClr val="bg1"/>
          </a:solidFill>
          <a:ln w="19050" algn="ctr">
            <a:noFill/>
            <a:miter lim="800000"/>
            <a:headEnd/>
            <a:tailEnd/>
          </a:ln>
          <a:effectLst/>
        </p:spPr>
        <p:txBody>
          <a:bodyPr wrap="none">
            <a:spAutoFit/>
          </a:bodyPr>
          <a:lstStyle/>
          <a:p>
            <a:r>
              <a:rPr lang="en-US" altLang="ko-KR" dirty="0">
                <a:effectLst>
                  <a:outerShdw blurRad="38100" dist="38100" dir="2700000" algn="tl">
                    <a:srgbClr val="C0C0C0"/>
                  </a:outerShdw>
                </a:effectLst>
                <a:ea typeface="굴림" pitchFamily="50" charset="-127"/>
              </a:rPr>
              <a:t>u=1024</a:t>
            </a:r>
            <a:r>
              <a:rPr lang="en-US" altLang="ko-KR" baseline="30000" dirty="0">
                <a:effectLst>
                  <a:outerShdw blurRad="38100" dist="38100" dir="2700000" algn="tl">
                    <a:srgbClr val="C0C0C0"/>
                  </a:outerShdw>
                </a:effectLst>
                <a:ea typeface="굴림" pitchFamily="50" charset="-127"/>
              </a:rPr>
              <a:t>3</a:t>
            </a:r>
          </a:p>
        </p:txBody>
      </p:sp>
      <p:pic>
        <p:nvPicPr>
          <p:cNvPr id="2147333" name="Picture 5"/>
          <p:cNvPicPr>
            <a:picLocks noChangeAspect="1" noChangeArrowheads="1"/>
          </p:cNvPicPr>
          <p:nvPr/>
        </p:nvPicPr>
        <p:blipFill>
          <a:blip r:embed="rId4"/>
          <a:srcRect/>
          <a:stretch>
            <a:fillRect/>
          </a:stretch>
        </p:blipFill>
        <p:spPr bwMode="blackGray">
          <a:xfrm>
            <a:off x="5325256" y="6208781"/>
            <a:ext cx="386569" cy="260514"/>
          </a:xfrm>
          <a:prstGeom prst="rect">
            <a:avLst/>
          </a:prstGeom>
          <a:noFill/>
          <a:ln w="19050" algn="ctr">
            <a:noFill/>
            <a:miter lim="800000"/>
            <a:headEnd/>
            <a:tailEnd/>
          </a:ln>
          <a:effectLst/>
        </p:spPr>
      </p:pic>
      <p:pic>
        <p:nvPicPr>
          <p:cNvPr id="2147334" name="Picture 6"/>
          <p:cNvPicPr>
            <a:picLocks noChangeAspect="1" noChangeArrowheads="1"/>
          </p:cNvPicPr>
          <p:nvPr/>
        </p:nvPicPr>
        <p:blipFill>
          <a:blip r:embed="rId5"/>
          <a:srcRect/>
          <a:stretch>
            <a:fillRect/>
          </a:stretch>
        </p:blipFill>
        <p:spPr bwMode="blackGray">
          <a:xfrm>
            <a:off x="4372210" y="5608898"/>
            <a:ext cx="807804" cy="850872"/>
          </a:xfrm>
          <a:prstGeom prst="rect">
            <a:avLst/>
          </a:prstGeom>
          <a:noFill/>
          <a:ln w="19050" algn="ctr">
            <a:noFill/>
            <a:miter lim="800000"/>
            <a:headEnd/>
            <a:tailEnd/>
          </a:ln>
          <a:effectLst/>
        </p:spPr>
      </p:pic>
      <p:sp>
        <p:nvSpPr>
          <p:cNvPr id="13" name="제목 12"/>
          <p:cNvSpPr>
            <a:spLocks noGrp="1"/>
          </p:cNvSpPr>
          <p:nvPr>
            <p:ph type="title"/>
          </p:nvPr>
        </p:nvSpPr>
        <p:spPr/>
        <p:txBody>
          <a:bodyPr/>
          <a:lstStyle/>
          <a:p>
            <a:r>
              <a:rPr lang="en-US" altLang="ko-KR" dirty="0" smtClean="0">
                <a:ea typeface="굴림" pitchFamily="50" charset="-127"/>
              </a:rPr>
              <a:t>Comparisons</a:t>
            </a:r>
            <a:endParaRPr lang="ko-KR" altLang="en-US" dirty="0"/>
          </a:p>
        </p:txBody>
      </p:sp>
      <p:graphicFrame>
        <p:nvGraphicFramePr>
          <p:cNvPr id="2147537" name="Group 209"/>
          <p:cNvGraphicFramePr>
            <a:graphicFrameLocks noGrp="1"/>
          </p:cNvGraphicFramePr>
          <p:nvPr>
            <p:ph idx="4294967295"/>
          </p:nvPr>
        </p:nvGraphicFramePr>
        <p:xfrm>
          <a:off x="209550" y="1509713"/>
          <a:ext cx="8610600" cy="2743200"/>
        </p:xfrm>
        <a:graphic>
          <a:graphicData uri="http://schemas.openxmlformats.org/drawingml/2006/table">
            <a:tbl>
              <a:tblPr/>
              <a:tblGrid>
                <a:gridCol w="4038600"/>
                <a:gridCol w="1524000"/>
                <a:gridCol w="1524000"/>
                <a:gridCol w="1524000"/>
              </a:tblGrid>
              <a:tr h="566743">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endParaRPr kumimoji="0" lang="ko-KR" altLang="ko-KR" sz="2200" b="0" i="0" u="none" strike="noStrike" cap="none" normalizeH="0" baseline="0" dirty="0" smtClean="0">
                        <a:ln>
                          <a:noFill/>
                        </a:ln>
                        <a:solidFill>
                          <a:schemeClr val="tx1"/>
                        </a:solidFill>
                        <a:effectLst>
                          <a:outerShdw blurRad="38100" dist="38100" dir="2700000" algn="tl">
                            <a:srgbClr val="C0C0C0"/>
                          </a:outerShdw>
                        </a:effectLst>
                        <a:latin typeface="Arial" pitchFamily="34" charset="0"/>
                      </a:endParaRPr>
                    </a:p>
                  </a:txBody>
                  <a:tcPr horzOverflow="overflow">
                    <a:lnL cap="flat">
                      <a:noFill/>
                    </a:lnL>
                    <a:lnR w="28575" cap="flat" cmpd="sng" algn="ctr">
                      <a:solidFill>
                        <a:schemeClr val="tx1"/>
                      </a:solidFill>
                      <a:prstDash val="solid"/>
                      <a:round/>
                      <a:headEnd type="none" w="med" len="med"/>
                      <a:tailEnd type="none" w="med" len="med"/>
                    </a:lnR>
                    <a:lnT cap="flat">
                      <a:noFill/>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0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Block size</a:t>
                      </a:r>
                    </a:p>
                    <a:p>
                      <a:pPr marL="0" marR="0" lvl="0" indent="0" algn="ct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0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(optimal)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0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Memory size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000" b="0" i="0" u="none" strike="noStrike" cap="none" normalizeH="0" baseline="0" dirty="0" smtClean="0">
                          <a:ln>
                            <a:noFill/>
                          </a:ln>
                          <a:solidFill>
                            <a:schemeClr val="tx1"/>
                          </a:solidFill>
                          <a:effectLst>
                            <a:outerShdw blurRad="38100" dist="38100" dir="2700000" algn="tl">
                              <a:srgbClr val="C0C0C0"/>
                            </a:outerShdw>
                          </a:effectLst>
                          <a:latin typeface="Arial" pitchFamily="34" charset="0"/>
                          <a:ea typeface="굴림" pitchFamily="50" charset="-127"/>
                        </a:rPr>
                        <a:t>Access cost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7376">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200" b="0" i="0" u="none" strike="noStrike" cap="none" normalizeH="0" baseline="0" smtClean="0">
                          <a:ln>
                            <a:noFill/>
                          </a:ln>
                          <a:solidFill>
                            <a:schemeClr val="folHlink"/>
                          </a:solidFill>
                          <a:effectLst>
                            <a:outerShdw blurRad="38100" dist="38100" dir="2700000" algn="tl">
                              <a:srgbClr val="C0C0C0"/>
                            </a:outerShdw>
                          </a:effectLst>
                          <a:latin typeface="Arial" pitchFamily="34" charset="0"/>
                          <a:ea typeface="굴림" pitchFamily="50" charset="-127"/>
                        </a:rPr>
                        <a:t>Standard hash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200" b="0" i="1" u="none" strike="noStrike" cap="none" normalizeH="0" baseline="0" smtClean="0">
                          <a:ln>
                            <a:noFill/>
                          </a:ln>
                          <a:solidFill>
                            <a:schemeClr val="folHlink"/>
                          </a:solidFill>
                          <a:effectLst>
                            <a:outerShdw blurRad="38100" dist="38100" dir="2700000" algn="tl">
                              <a:srgbClr val="C0C0C0"/>
                            </a:outerShdw>
                          </a:effectLst>
                          <a:latin typeface="Arial" pitchFamily="34" charset="0"/>
                          <a:ea typeface="굴림" pitchFamily="50" charset="-127"/>
                        </a:rPr>
                        <a:t>none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200" b="0" i="0" u="none" strike="noStrike" cap="none" normalizeH="0" baseline="0" smtClean="0">
                          <a:ln>
                            <a:noFill/>
                          </a:ln>
                          <a:solidFill>
                            <a:schemeClr val="folHlink"/>
                          </a:solidFill>
                          <a:effectLst>
                            <a:outerShdw blurRad="38100" dist="38100" dir="2700000" algn="tl">
                              <a:srgbClr val="C0C0C0"/>
                            </a:outerShdw>
                          </a:effectLst>
                          <a:latin typeface="Arial" pitchFamily="34" charset="0"/>
                          <a:ea typeface="굴림" pitchFamily="50" charset="-127"/>
                        </a:rPr>
                        <a:t>15.7 MB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200" b="0" i="0" u="none" strike="noStrike" cap="none" normalizeH="0" baseline="0" dirty="0" smtClean="0">
                          <a:ln>
                            <a:noFill/>
                          </a:ln>
                          <a:solidFill>
                            <a:schemeClr val="folHlink"/>
                          </a:solidFill>
                          <a:effectLst>
                            <a:outerShdw blurRad="38100" dist="38100" dir="2700000" algn="tl">
                              <a:srgbClr val="C0C0C0"/>
                            </a:outerShdw>
                          </a:effectLst>
                          <a:latin typeface="Arial" pitchFamily="34" charset="0"/>
                          <a:ea typeface="굴림" pitchFamily="50" charset="-127"/>
                        </a:rPr>
                        <a:t>O(1)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7376">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2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Octree texture </a:t>
                      </a:r>
                      <a:r>
                        <a:rPr kumimoji="0" lang="en-US" altLang="ko-KR" sz="1200" b="0" i="0" u="none" strike="noStrike" cap="none" normalizeH="0" baseline="0" smtClean="0">
                          <a:ln>
                            <a:noFill/>
                          </a:ln>
                          <a:solidFill>
                            <a:schemeClr val="tx2"/>
                          </a:solidFill>
                          <a:effectLst>
                            <a:outerShdw blurRad="38100" dist="38100" dir="2700000" algn="tl">
                              <a:srgbClr val="C0C0C0"/>
                            </a:outerShdw>
                          </a:effectLst>
                          <a:latin typeface="Arial" pitchFamily="34" charset="0"/>
                          <a:ea typeface="굴림" pitchFamily="50" charset="-127"/>
                        </a:rPr>
                        <a:t>[Benson 2002, DeBry 2002]</a:t>
                      </a:r>
                      <a:endParaRPr kumimoji="0" lang="en-US" altLang="ko-KR" sz="1000" b="0" i="0" u="none" strike="noStrike" cap="none" normalizeH="0" baseline="0" smtClean="0">
                        <a:ln>
                          <a:noFill/>
                        </a:ln>
                        <a:solidFill>
                          <a:schemeClr val="tx2"/>
                        </a:solidFill>
                        <a:effectLst>
                          <a:outerShdw blurRad="38100" dist="38100" dir="2700000" algn="tl">
                            <a:srgbClr val="C0C0C0"/>
                          </a:outerShdw>
                        </a:effectLst>
                        <a:latin typeface="Arial" pitchFamily="34" charset="0"/>
                        <a:ea typeface="굴림" pitchFamily="50" charset="-127"/>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200" b="0" i="1"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none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2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25.6 MB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2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O(log u)</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04028">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endParaRPr kumimoji="0" lang="ko-KR" altLang="ko-KR" sz="1200" b="0" i="0" u="none" strike="noStrike" cap="none" normalizeH="0" baseline="0" smtClean="0">
                        <a:ln>
                          <a:noFill/>
                        </a:ln>
                        <a:solidFill>
                          <a:schemeClr val="folHlink"/>
                        </a:solidFill>
                        <a:effectLst>
                          <a:outerShdw blurRad="38100" dist="38100" dir="2700000" algn="tl">
                            <a:srgbClr val="C0C0C0"/>
                          </a:outerShdw>
                        </a:effectLst>
                        <a:latin typeface="Arial" pitchFamily="34" charset="0"/>
                      </a:endParaRPr>
                    </a:p>
                  </a:txBody>
                  <a:tcPr horzOverflow="overflow">
                    <a:lnL cap="flat">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endParaRPr kumimoji="0" lang="ko-KR" altLang="ko-KR" sz="1200" b="0" i="0" u="none" strike="noStrike" cap="none" normalizeH="0" baseline="0" smtClean="0">
                        <a:ln>
                          <a:noFill/>
                        </a:ln>
                        <a:solidFill>
                          <a:schemeClr val="folHlink"/>
                        </a:solidFill>
                        <a:effectLst>
                          <a:outerShdw blurRad="38100" dist="38100" dir="2700000" algn="tl">
                            <a:srgbClr val="C0C0C0"/>
                          </a:outerShdw>
                        </a:effectLst>
                        <a:latin typeface="Arial" pitchFamily="34" charset="0"/>
                      </a:endParaRPr>
                    </a:p>
                  </a:txBody>
                  <a:tcP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endParaRPr kumimoji="0" lang="ko-KR" altLang="ko-KR" sz="1200" b="0" i="0" u="none" strike="noStrike" cap="none" normalizeH="0" baseline="0" smtClean="0">
                        <a:ln>
                          <a:noFill/>
                        </a:ln>
                        <a:solidFill>
                          <a:schemeClr val="folHlink"/>
                        </a:solidFill>
                        <a:effectLst>
                          <a:outerShdw blurRad="38100" dist="38100" dir="2700000" algn="tl">
                            <a:srgbClr val="C0C0C0"/>
                          </a:outerShdw>
                        </a:effectLst>
                        <a:latin typeface="Arial" pitchFamily="34" charset="0"/>
                      </a:endParaRPr>
                    </a:p>
                  </a:txBody>
                  <a:tcPr horzOverflow="overflow">
                    <a:lnL>
                      <a:noFill/>
                    </a:lnL>
                    <a:lnR>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endParaRPr kumimoji="0" lang="ko-KR" altLang="ko-KR" sz="1200" b="0" i="0" u="none" strike="noStrike" cap="none" normalizeH="0" baseline="0" smtClean="0">
                        <a:ln>
                          <a:noFill/>
                        </a:ln>
                        <a:solidFill>
                          <a:schemeClr val="folHlink"/>
                        </a:solidFill>
                        <a:effectLst>
                          <a:outerShdw blurRad="38100" dist="38100" dir="2700000" algn="tl">
                            <a:srgbClr val="C0C0C0"/>
                          </a:outerShdw>
                        </a:effectLst>
                        <a:latin typeface="Arial" pitchFamily="34" charset="0"/>
                      </a:endParaRPr>
                    </a:p>
                  </a:txBody>
                  <a:tcPr horzOverflow="overflow">
                    <a:lnL>
                      <a:noFill/>
                    </a:lnL>
                    <a:lnR cap="flat">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17376">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200" b="0" i="0" u="none" strike="noStrike" cap="none" normalizeH="0" baseline="0" smtClean="0">
                          <a:ln>
                            <a:noFill/>
                          </a:ln>
                          <a:solidFill>
                            <a:schemeClr val="folHlink"/>
                          </a:solidFill>
                          <a:effectLst>
                            <a:outerShdw blurRad="38100" dist="38100" dir="2700000" algn="tl">
                              <a:srgbClr val="C0C0C0"/>
                            </a:outerShdw>
                          </a:effectLst>
                          <a:latin typeface="Arial" pitchFamily="34" charset="0"/>
                          <a:ea typeface="굴림" pitchFamily="50" charset="-127"/>
                        </a:rPr>
                        <a:t>Blocked hash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200" b="0" i="0" u="none" strike="noStrike" cap="none" normalizeH="0" baseline="0" smtClean="0">
                          <a:ln>
                            <a:noFill/>
                          </a:ln>
                          <a:solidFill>
                            <a:schemeClr val="folHlink"/>
                          </a:solidFill>
                          <a:effectLst>
                            <a:outerShdw blurRad="38100" dist="38100" dir="2700000" algn="tl">
                              <a:srgbClr val="C0C0C0"/>
                            </a:outerShdw>
                          </a:effectLst>
                          <a:latin typeface="Arial" pitchFamily="34" charset="0"/>
                          <a:ea typeface="굴림" pitchFamily="50" charset="-127"/>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200" b="0" i="0" u="none" strike="noStrike" cap="none" normalizeH="0" baseline="0" smtClean="0">
                          <a:ln>
                            <a:noFill/>
                          </a:ln>
                          <a:solidFill>
                            <a:schemeClr val="folHlink"/>
                          </a:solidFill>
                          <a:effectLst>
                            <a:outerShdw blurRad="38100" dist="38100" dir="2700000" algn="tl">
                              <a:srgbClr val="C0C0C0"/>
                            </a:outerShdw>
                          </a:effectLst>
                          <a:latin typeface="Arial" pitchFamily="34" charset="0"/>
                          <a:ea typeface="굴림" pitchFamily="50" charset="-127"/>
                        </a:rPr>
                        <a:t>45.9 MB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200" b="0" i="0" u="none" strike="noStrike" cap="none" normalizeH="0" baseline="0" smtClean="0">
                          <a:ln>
                            <a:noFill/>
                          </a:ln>
                          <a:solidFill>
                            <a:schemeClr val="folHlink"/>
                          </a:solidFill>
                          <a:effectLst>
                            <a:outerShdw blurRad="38100" dist="38100" dir="2700000" algn="tl">
                              <a:srgbClr val="C0C0C0"/>
                            </a:outerShdw>
                          </a:effectLst>
                          <a:latin typeface="Arial" pitchFamily="34" charset="0"/>
                          <a:ea typeface="굴림" pitchFamily="50" charset="-127"/>
                        </a:rPr>
                        <a:t>O(1)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7376">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2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Blocked indirection </a:t>
                      </a:r>
                      <a:r>
                        <a:rPr kumimoji="0" lang="en-US" altLang="ko-KR" sz="1200" b="0" i="0" u="none" strike="noStrike" cap="none" normalizeH="0" baseline="0" smtClean="0">
                          <a:ln>
                            <a:noFill/>
                          </a:ln>
                          <a:solidFill>
                            <a:schemeClr val="tx2"/>
                          </a:solidFill>
                          <a:effectLst>
                            <a:outerShdw blurRad="38100" dist="38100" dir="2700000" algn="tl">
                              <a:srgbClr val="C0C0C0"/>
                            </a:outerShdw>
                          </a:effectLst>
                          <a:latin typeface="Arial" pitchFamily="34" charset="0"/>
                          <a:ea typeface="굴림" pitchFamily="50" charset="-127"/>
                        </a:rPr>
                        <a:t>[Kraus and Ertl 2002]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2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2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75.9 MB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200" b="0" i="0" u="none" strike="noStrike" cap="none" normalizeH="0" baseline="0" dirty="0" smtClean="0">
                          <a:ln>
                            <a:noFill/>
                          </a:ln>
                          <a:solidFill>
                            <a:schemeClr val="tx1"/>
                          </a:solidFill>
                          <a:effectLst>
                            <a:outerShdw blurRad="38100" dist="38100" dir="2700000" algn="tl">
                              <a:srgbClr val="C0C0C0"/>
                            </a:outerShdw>
                          </a:effectLst>
                          <a:latin typeface="Arial" pitchFamily="34" charset="0"/>
                          <a:ea typeface="굴림" pitchFamily="50" charset="-127"/>
                        </a:rPr>
                        <a:t>O(1)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47373" name="Text Box 45"/>
          <p:cNvSpPr txBox="1">
            <a:spLocks noChangeArrowheads="1"/>
          </p:cNvSpPr>
          <p:nvPr/>
        </p:nvSpPr>
        <p:spPr bwMode="blackGray">
          <a:xfrm>
            <a:off x="5727700" y="5593023"/>
            <a:ext cx="2593975" cy="396875"/>
          </a:xfrm>
          <a:prstGeom prst="rect">
            <a:avLst/>
          </a:prstGeom>
          <a:noFill/>
          <a:ln w="19050" algn="ctr">
            <a:noFill/>
            <a:miter lim="800000"/>
            <a:headEnd/>
            <a:tailEnd/>
          </a:ln>
          <a:effectLst/>
        </p:spPr>
        <p:txBody>
          <a:bodyPr wrap="none">
            <a:spAutoFit/>
          </a:bodyPr>
          <a:lstStyle/>
          <a:p>
            <a:r>
              <a:rPr lang="en-US" altLang="ko-KR" dirty="0">
                <a:effectLst>
                  <a:outerShdw blurRad="38100" dist="38100" dir="2700000" algn="tl">
                    <a:srgbClr val="C0C0C0"/>
                  </a:outerShdw>
                </a:effectLst>
                <a:ea typeface="굴림" pitchFamily="50" charset="-127"/>
              </a:rPr>
              <a:t>13.7 MB of color data</a:t>
            </a:r>
          </a:p>
        </p:txBody>
      </p:sp>
      <p:sp>
        <p:nvSpPr>
          <p:cNvPr id="2147374" name="Rectangle 46"/>
          <p:cNvSpPr>
            <a:spLocks noChangeArrowheads="1"/>
          </p:cNvSpPr>
          <p:nvPr/>
        </p:nvSpPr>
        <p:spPr bwMode="blackGray">
          <a:xfrm>
            <a:off x="106810" y="3186701"/>
            <a:ext cx="8890000" cy="1152000"/>
          </a:xfrm>
          <a:prstGeom prst="rect">
            <a:avLst/>
          </a:prstGeom>
          <a:solidFill>
            <a:schemeClr val="bg1"/>
          </a:solidFill>
          <a:ln w="19050" algn="ctr">
            <a:solidFill>
              <a:schemeClr val="bg1"/>
            </a:solidFill>
            <a:miter lim="800000"/>
            <a:headEnd/>
            <a:tailEnd/>
          </a:ln>
          <a:effectLst/>
        </p:spPr>
        <p:txBody>
          <a:bodyPr anchor="ctr">
            <a:spAutoFit/>
          </a:bodyPr>
          <a:lstStyle/>
          <a:p>
            <a:endParaRPr lang="ko-KR" altLang="en-US"/>
          </a:p>
        </p:txBody>
      </p:sp>
      <p:sp>
        <p:nvSpPr>
          <p:cNvPr id="14" name="TextBox 13"/>
          <p:cNvSpPr txBox="1"/>
          <p:nvPr/>
        </p:nvSpPr>
        <p:spPr>
          <a:xfrm>
            <a:off x="419100" y="6350198"/>
            <a:ext cx="171547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Sylvain’s slide</a:t>
            </a:r>
            <a:endParaRPr lang="ko-KR" altLang="en-US" sz="1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4753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473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473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4737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214737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7374" grpId="0" animBg="1"/>
      <p:bldP spid="2147374"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22057" name="perfecthash_clip_7painthorse.wmv">
            <a:hlinkClick r:id="" action="ppaction://media"/>
          </p:cNvPr>
          <p:cNvPicPr>
            <a:picLocks noRot="1" noChangeAspect="1" noChangeArrowheads="1"/>
          </p:cNvPicPr>
          <p:nvPr>
            <a:videoFile r:link="rId1"/>
          </p:nvPr>
        </p:nvPicPr>
        <p:blipFill>
          <a:blip r:embed="rId4"/>
          <a:srcRect/>
          <a:stretch>
            <a:fillRect/>
          </a:stretch>
        </p:blipFill>
        <p:spPr bwMode="auto">
          <a:xfrm>
            <a:off x="2590800" y="1500880"/>
            <a:ext cx="5715000" cy="4286250"/>
          </a:xfrm>
          <a:prstGeom prst="rect">
            <a:avLst/>
          </a:prstGeom>
          <a:noFill/>
        </p:spPr>
      </p:pic>
      <p:grpSp>
        <p:nvGrpSpPr>
          <p:cNvPr id="2" name="Group 10"/>
          <p:cNvGrpSpPr>
            <a:grpSpLocks/>
          </p:cNvGrpSpPr>
          <p:nvPr/>
        </p:nvGrpSpPr>
        <p:grpSpPr bwMode="auto">
          <a:xfrm>
            <a:off x="304800" y="1828800"/>
            <a:ext cx="1828800" cy="1828800"/>
            <a:chOff x="3504" y="1536"/>
            <a:chExt cx="1920" cy="1920"/>
          </a:xfrm>
        </p:grpSpPr>
        <p:sp>
          <p:nvSpPr>
            <p:cNvPr id="1922059" name="Rectangle 11"/>
            <p:cNvSpPr>
              <a:spLocks noChangeArrowheads="1"/>
            </p:cNvSpPr>
            <p:nvPr/>
          </p:nvSpPr>
          <p:spPr bwMode="blackGray">
            <a:xfrm>
              <a:off x="3504" y="1536"/>
              <a:ext cx="1920" cy="1920"/>
            </a:xfrm>
            <a:prstGeom prst="rect">
              <a:avLst/>
            </a:prstGeom>
            <a:solidFill>
              <a:schemeClr val="bg1"/>
            </a:solidFill>
            <a:ln w="19050" algn="ctr">
              <a:solidFill>
                <a:schemeClr val="tx1"/>
              </a:solidFill>
              <a:miter lim="800000"/>
              <a:headEnd/>
              <a:tailEnd/>
            </a:ln>
            <a:effectLst>
              <a:outerShdw dist="35921" dir="2700000" algn="ctr" rotWithShape="0">
                <a:schemeClr val="tx1"/>
              </a:outerShdw>
            </a:effectLst>
          </p:spPr>
          <p:txBody>
            <a:bodyPr wrap="none" anchor="ctr">
              <a:spAutoFit/>
            </a:bodyPr>
            <a:lstStyle/>
            <a:p>
              <a:endParaRPr lang="ko-KR" altLang="en-US"/>
            </a:p>
          </p:txBody>
        </p:sp>
        <p:pic>
          <p:nvPicPr>
            <p:cNvPr id="1922060" name="Picture 12" descr="image290"/>
            <p:cNvPicPr>
              <a:picLocks noChangeAspect="1" noChangeArrowheads="1"/>
            </p:cNvPicPr>
            <p:nvPr/>
          </p:nvPicPr>
          <p:blipFill>
            <a:blip r:embed="rId5"/>
            <a:srcRect/>
            <a:stretch>
              <a:fillRect/>
            </a:stretch>
          </p:blipFill>
          <p:spPr bwMode="auto">
            <a:xfrm>
              <a:off x="3519" y="1546"/>
              <a:ext cx="1152" cy="1152"/>
            </a:xfrm>
            <a:prstGeom prst="rect">
              <a:avLst/>
            </a:prstGeom>
            <a:noFill/>
          </p:spPr>
        </p:pic>
        <p:sp>
          <p:nvSpPr>
            <p:cNvPr id="1922061" name="Line 13"/>
            <p:cNvSpPr>
              <a:spLocks noChangeShapeType="1"/>
            </p:cNvSpPr>
            <p:nvPr/>
          </p:nvSpPr>
          <p:spPr bwMode="blackGray">
            <a:xfrm>
              <a:off x="4734" y="2112"/>
              <a:ext cx="624" cy="0"/>
            </a:xfrm>
            <a:prstGeom prst="line">
              <a:avLst/>
            </a:prstGeom>
            <a:noFill/>
            <a:ln w="76200" cap="rnd">
              <a:solidFill>
                <a:schemeClr val="tx1"/>
              </a:solidFill>
              <a:prstDash val="sysDot"/>
              <a:round/>
              <a:headEnd/>
              <a:tailEnd/>
            </a:ln>
            <a:effectLst/>
          </p:spPr>
          <p:txBody>
            <a:bodyPr wrap="none" anchor="ctr">
              <a:spAutoFit/>
            </a:bodyPr>
            <a:lstStyle/>
            <a:p>
              <a:endParaRPr lang="ko-KR" altLang="en-US"/>
            </a:p>
          </p:txBody>
        </p:sp>
        <p:sp>
          <p:nvSpPr>
            <p:cNvPr id="1922062" name="Line 14"/>
            <p:cNvSpPr>
              <a:spLocks noChangeShapeType="1"/>
            </p:cNvSpPr>
            <p:nvPr/>
          </p:nvSpPr>
          <p:spPr bwMode="blackGray">
            <a:xfrm rot="5400000">
              <a:off x="3816" y="3078"/>
              <a:ext cx="624" cy="0"/>
            </a:xfrm>
            <a:prstGeom prst="line">
              <a:avLst/>
            </a:prstGeom>
            <a:noFill/>
            <a:ln w="76200" cap="rnd">
              <a:solidFill>
                <a:schemeClr val="tx1"/>
              </a:solidFill>
              <a:prstDash val="sysDot"/>
              <a:round/>
              <a:headEnd/>
              <a:tailEnd/>
            </a:ln>
            <a:effectLst/>
          </p:spPr>
          <p:txBody>
            <a:bodyPr wrap="none" anchor="ctr">
              <a:spAutoFit/>
            </a:bodyPr>
            <a:lstStyle/>
            <a:p>
              <a:endParaRPr lang="ko-KR" altLang="en-US"/>
            </a:p>
          </p:txBody>
        </p:sp>
        <p:sp>
          <p:nvSpPr>
            <p:cNvPr id="1922063" name="Line 15"/>
            <p:cNvSpPr>
              <a:spLocks noChangeShapeType="1"/>
            </p:cNvSpPr>
            <p:nvPr/>
          </p:nvSpPr>
          <p:spPr bwMode="blackGray">
            <a:xfrm>
              <a:off x="4734" y="2766"/>
              <a:ext cx="546" cy="498"/>
            </a:xfrm>
            <a:prstGeom prst="line">
              <a:avLst/>
            </a:prstGeom>
            <a:noFill/>
            <a:ln w="76200" cap="rnd">
              <a:solidFill>
                <a:schemeClr val="tx1"/>
              </a:solidFill>
              <a:prstDash val="sysDot"/>
              <a:round/>
              <a:headEnd/>
              <a:tailEnd/>
            </a:ln>
            <a:effectLst/>
          </p:spPr>
          <p:txBody>
            <a:bodyPr anchor="ctr">
              <a:spAutoFit/>
            </a:bodyPr>
            <a:lstStyle/>
            <a:p>
              <a:endParaRPr lang="ko-KR" altLang="en-US"/>
            </a:p>
          </p:txBody>
        </p:sp>
      </p:grpSp>
      <p:pic>
        <p:nvPicPr>
          <p:cNvPr id="1922064" name="Picture 16" descr="3dpaint-offs"/>
          <p:cNvPicPr>
            <a:picLocks noChangeAspect="1" noChangeArrowheads="1"/>
          </p:cNvPicPr>
          <p:nvPr/>
        </p:nvPicPr>
        <p:blipFill>
          <a:blip r:embed="rId6" cstate="print"/>
          <a:srcRect/>
          <a:stretch>
            <a:fillRect/>
          </a:stretch>
        </p:blipFill>
        <p:spPr bwMode="auto">
          <a:xfrm>
            <a:off x="838200" y="4419600"/>
            <a:ext cx="762000" cy="762000"/>
          </a:xfrm>
          <a:prstGeom prst="rect">
            <a:avLst/>
          </a:prstGeom>
          <a:noFill/>
          <a:effectLst>
            <a:outerShdw dist="71842" dir="2700000" algn="ctr" rotWithShape="0">
              <a:schemeClr val="tx1"/>
            </a:outerShdw>
          </a:effectLst>
        </p:spPr>
      </p:pic>
      <p:sp>
        <p:nvSpPr>
          <p:cNvPr id="1922053" name="Rectangle 5"/>
          <p:cNvSpPr>
            <a:spLocks noGrp="1" noChangeArrowheads="1"/>
          </p:cNvSpPr>
          <p:nvPr>
            <p:ph type="title"/>
          </p:nvPr>
        </p:nvSpPr>
        <p:spPr/>
        <p:txBody>
          <a:bodyPr/>
          <a:lstStyle/>
          <a:p>
            <a:r>
              <a:rPr lang="en-US" altLang="ko-KR">
                <a:ea typeface="굴림" pitchFamily="50" charset="-127"/>
              </a:rPr>
              <a:t>Application: 3D painting</a:t>
            </a:r>
          </a:p>
        </p:txBody>
      </p:sp>
      <p:sp>
        <p:nvSpPr>
          <p:cNvPr id="1922054" name="Text Box 6"/>
          <p:cNvSpPr txBox="1">
            <a:spLocks noChangeArrowheads="1"/>
          </p:cNvSpPr>
          <p:nvPr/>
        </p:nvSpPr>
        <p:spPr bwMode="blackGray">
          <a:xfrm>
            <a:off x="642938" y="3670300"/>
            <a:ext cx="1154112" cy="581025"/>
          </a:xfrm>
          <a:prstGeom prst="rect">
            <a:avLst/>
          </a:prstGeom>
          <a:noFill/>
          <a:ln w="19050" algn="ctr">
            <a:noFill/>
            <a:miter lim="800000"/>
            <a:headEnd/>
            <a:tailEnd/>
          </a:ln>
          <a:effectLst/>
        </p:spPr>
        <p:txBody>
          <a:bodyPr wrap="none">
            <a:spAutoFit/>
          </a:bodyPr>
          <a:lstStyle/>
          <a:p>
            <a:r>
              <a:rPr lang="en-US" altLang="ko-KR" sz="1600">
                <a:effectLst/>
                <a:ea typeface="굴림" pitchFamily="50" charset="-127"/>
              </a:rPr>
              <a:t>Hash table</a:t>
            </a:r>
            <a:br>
              <a:rPr lang="en-US" altLang="ko-KR" sz="1600">
                <a:effectLst/>
                <a:ea typeface="굴림" pitchFamily="50" charset="-127"/>
              </a:rPr>
            </a:br>
            <a:r>
              <a:rPr lang="en-US" altLang="ko-KR" sz="1600">
                <a:effectLst/>
                <a:ea typeface="굴림" pitchFamily="50" charset="-127"/>
              </a:rPr>
              <a:t>2437</a:t>
            </a:r>
            <a:r>
              <a:rPr lang="en-US" altLang="ko-KR" sz="1600" baseline="30000">
                <a:effectLst/>
                <a:ea typeface="굴림" pitchFamily="50" charset="-127"/>
              </a:rPr>
              <a:t>2</a:t>
            </a:r>
            <a:endParaRPr lang="en-US" altLang="ko-KR" sz="1600">
              <a:effectLst/>
              <a:ea typeface="굴림" pitchFamily="50" charset="-127"/>
              <a:sym typeface="Symbol" pitchFamily="18" charset="2"/>
            </a:endParaRPr>
          </a:p>
        </p:txBody>
      </p:sp>
      <p:sp>
        <p:nvSpPr>
          <p:cNvPr id="1922055" name="Text Box 7"/>
          <p:cNvSpPr txBox="1">
            <a:spLocks noChangeArrowheads="1"/>
          </p:cNvSpPr>
          <p:nvPr/>
        </p:nvSpPr>
        <p:spPr bwMode="blackGray">
          <a:xfrm>
            <a:off x="606425" y="5205413"/>
            <a:ext cx="1225550" cy="581025"/>
          </a:xfrm>
          <a:prstGeom prst="rect">
            <a:avLst/>
          </a:prstGeom>
          <a:noFill/>
          <a:ln w="19050" algn="ctr">
            <a:noFill/>
            <a:miter lim="800000"/>
            <a:headEnd/>
            <a:tailEnd/>
          </a:ln>
          <a:effectLst/>
        </p:spPr>
        <p:txBody>
          <a:bodyPr wrap="none">
            <a:spAutoFit/>
          </a:bodyPr>
          <a:lstStyle/>
          <a:p>
            <a:r>
              <a:rPr lang="en-US" altLang="ko-KR" sz="1600">
                <a:effectLst/>
                <a:ea typeface="굴림" pitchFamily="50" charset="-127"/>
              </a:rPr>
              <a:t>Offset table</a:t>
            </a:r>
            <a:br>
              <a:rPr lang="en-US" altLang="ko-KR" sz="1600">
                <a:effectLst/>
                <a:ea typeface="굴림" pitchFamily="50" charset="-127"/>
              </a:rPr>
            </a:br>
            <a:r>
              <a:rPr lang="en-US" altLang="ko-KR" sz="1600">
                <a:effectLst/>
                <a:ea typeface="굴림" pitchFamily="50" charset="-127"/>
              </a:rPr>
              <a:t>1074</a:t>
            </a:r>
            <a:r>
              <a:rPr lang="en-US" altLang="ko-KR" sz="1600" baseline="30000">
                <a:effectLst/>
                <a:ea typeface="굴림" pitchFamily="50" charset="-127"/>
              </a:rPr>
              <a:t>2</a:t>
            </a:r>
            <a:endParaRPr lang="en-US" altLang="ko-KR" sz="1600">
              <a:effectLst/>
              <a:ea typeface="굴림" pitchFamily="50" charset="-127"/>
              <a:sym typeface="Symbol" pitchFamily="18" charset="2"/>
            </a:endParaRPr>
          </a:p>
        </p:txBody>
      </p:sp>
      <p:sp>
        <p:nvSpPr>
          <p:cNvPr id="1922056" name="Text Box 8"/>
          <p:cNvSpPr txBox="1">
            <a:spLocks noChangeArrowheads="1"/>
          </p:cNvSpPr>
          <p:nvPr/>
        </p:nvSpPr>
        <p:spPr bwMode="blackGray">
          <a:xfrm>
            <a:off x="3727450" y="5899843"/>
            <a:ext cx="3449638" cy="457200"/>
          </a:xfrm>
          <a:prstGeom prst="rect">
            <a:avLst/>
          </a:prstGeom>
          <a:noFill/>
          <a:ln w="19050" algn="ctr">
            <a:noFill/>
            <a:miter lim="800000"/>
            <a:headEnd/>
            <a:tailEnd/>
          </a:ln>
          <a:effectLst/>
        </p:spPr>
        <p:txBody>
          <a:bodyPr wrap="none">
            <a:spAutoFit/>
          </a:bodyPr>
          <a:lstStyle/>
          <a:p>
            <a:r>
              <a:rPr lang="en-US" altLang="ko-KR" sz="2400">
                <a:effectLst/>
                <a:ea typeface="굴림" pitchFamily="50" charset="-127"/>
              </a:rPr>
              <a:t>2048</a:t>
            </a:r>
            <a:r>
              <a:rPr lang="en-US" altLang="ko-KR" sz="2400" baseline="30000">
                <a:effectLst/>
                <a:ea typeface="굴림" pitchFamily="50" charset="-127"/>
              </a:rPr>
              <a:t>3</a:t>
            </a:r>
            <a:r>
              <a:rPr lang="en-US" altLang="ko-KR" sz="2400">
                <a:effectLst/>
                <a:ea typeface="굴림" pitchFamily="50" charset="-127"/>
              </a:rPr>
              <a:t> texture in 20.1MB</a:t>
            </a:r>
            <a:endParaRPr lang="en-US" altLang="ko-KR" sz="2400">
              <a:effectLst/>
              <a:ea typeface="굴림" pitchFamily="50" charset="-127"/>
              <a:sym typeface="Symbol" pitchFamily="18" charset="2"/>
            </a:endParaRPr>
          </a:p>
        </p:txBody>
      </p:sp>
      <p:sp>
        <p:nvSpPr>
          <p:cNvPr id="14" name="TextBox 13"/>
          <p:cNvSpPr txBox="1"/>
          <p:nvPr/>
        </p:nvSpPr>
        <p:spPr>
          <a:xfrm>
            <a:off x="419100" y="6350198"/>
            <a:ext cx="171547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Sylvain’s slide</a:t>
            </a:r>
            <a:endParaRPr lang="ko-KR"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9533" fill="hold"/>
                                        <p:tgtEl>
                                          <p:spTgt spid="192205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1922057"/>
                </p:tgtEl>
              </p:cMediaNode>
            </p:video>
            <p:seq concurrent="1" nextAc="seek">
              <p:cTn id="8" restart="whenNotActive" fill="hold" evtFilter="cancelBubble" nodeType="interactiveSeq">
                <p:stCondLst>
                  <p:cond evt="onClick" delay="0">
                    <p:tgtEl>
                      <p:spTgt spid="192205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922057"/>
                                        </p:tgtEl>
                                      </p:cBhvr>
                                    </p:cmd>
                                  </p:childTnLst>
                                </p:cTn>
                              </p:par>
                            </p:childTnLst>
                          </p:cTn>
                        </p:par>
                      </p:childTnLst>
                    </p:cTn>
                  </p:par>
                </p:childTnLst>
              </p:cTn>
              <p:nextCondLst>
                <p:cond evt="onClick" delay="0">
                  <p:tgtEl>
                    <p:spTgt spid="1922057"/>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23086" name="perfecthash_clip_8simulation.wmv">
            <a:hlinkClick r:id="" action="ppaction://media"/>
          </p:cNvPr>
          <p:cNvPicPr>
            <a:picLocks noRot="1" noChangeAspect="1" noChangeArrowheads="1"/>
          </p:cNvPicPr>
          <p:nvPr>
            <a:videoFile r:link="rId1"/>
          </p:nvPr>
        </p:nvPicPr>
        <p:blipFill>
          <a:blip r:embed="rId4"/>
          <a:srcRect/>
          <a:stretch>
            <a:fillRect/>
          </a:stretch>
        </p:blipFill>
        <p:spPr bwMode="auto">
          <a:xfrm>
            <a:off x="2590800" y="1500880"/>
            <a:ext cx="5715000" cy="4286250"/>
          </a:xfrm>
          <a:prstGeom prst="rect">
            <a:avLst/>
          </a:prstGeom>
          <a:noFill/>
        </p:spPr>
      </p:pic>
      <p:sp>
        <p:nvSpPr>
          <p:cNvPr id="1923082" name="Rectangle 10"/>
          <p:cNvSpPr>
            <a:spLocks noGrp="1" noChangeArrowheads="1"/>
          </p:cNvSpPr>
          <p:nvPr>
            <p:ph type="title"/>
          </p:nvPr>
        </p:nvSpPr>
        <p:spPr/>
        <p:txBody>
          <a:bodyPr/>
          <a:lstStyle/>
          <a:p>
            <a:r>
              <a:rPr lang="en-US" altLang="ko-KR">
                <a:ea typeface="굴림" pitchFamily="50" charset="-127"/>
              </a:rPr>
              <a:t>Application: 3D simulation</a:t>
            </a:r>
          </a:p>
        </p:txBody>
      </p:sp>
      <p:sp>
        <p:nvSpPr>
          <p:cNvPr id="1923085" name="Text Box 13"/>
          <p:cNvSpPr txBox="1">
            <a:spLocks noChangeArrowheads="1"/>
          </p:cNvSpPr>
          <p:nvPr/>
        </p:nvSpPr>
        <p:spPr bwMode="blackGray">
          <a:xfrm>
            <a:off x="4191000" y="5899843"/>
            <a:ext cx="2535238" cy="457200"/>
          </a:xfrm>
          <a:prstGeom prst="rect">
            <a:avLst/>
          </a:prstGeom>
          <a:noFill/>
          <a:ln w="19050" algn="ctr">
            <a:noFill/>
            <a:miter lim="800000"/>
            <a:headEnd/>
            <a:tailEnd/>
          </a:ln>
          <a:effectLst/>
        </p:spPr>
        <p:txBody>
          <a:bodyPr wrap="none">
            <a:spAutoFit/>
          </a:bodyPr>
          <a:lstStyle/>
          <a:p>
            <a:r>
              <a:rPr lang="en-US" altLang="ko-KR" sz="2400">
                <a:effectLst/>
                <a:ea typeface="굴림" pitchFamily="50" charset="-127"/>
              </a:rPr>
              <a:t>Sparse 256</a:t>
            </a:r>
            <a:r>
              <a:rPr lang="en-US" altLang="ko-KR" sz="2400" baseline="30000">
                <a:effectLst/>
                <a:ea typeface="굴림" pitchFamily="50" charset="-127"/>
              </a:rPr>
              <a:t>3</a:t>
            </a:r>
            <a:r>
              <a:rPr lang="en-US" altLang="ko-KR" sz="2400">
                <a:effectLst/>
                <a:ea typeface="굴림" pitchFamily="50" charset="-127"/>
              </a:rPr>
              <a:t> data</a:t>
            </a:r>
            <a:endParaRPr lang="en-US" altLang="ko-KR" sz="2400">
              <a:effectLst/>
              <a:ea typeface="굴림" pitchFamily="50" charset="-127"/>
              <a:sym typeface="Symbol" pitchFamily="18" charset="2"/>
            </a:endParaRPr>
          </a:p>
        </p:txBody>
      </p:sp>
      <p:sp>
        <p:nvSpPr>
          <p:cNvPr id="5" name="TextBox 4"/>
          <p:cNvSpPr txBox="1"/>
          <p:nvPr/>
        </p:nvSpPr>
        <p:spPr>
          <a:xfrm>
            <a:off x="419100" y="6350198"/>
            <a:ext cx="171547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Sylvain’s slide</a:t>
            </a:r>
            <a:endParaRPr lang="ko-KR"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833" fill="hold"/>
                                        <p:tgtEl>
                                          <p:spTgt spid="192308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1923086"/>
                </p:tgtEl>
              </p:cMediaNode>
            </p:video>
            <p:seq concurrent="1" nextAc="seek">
              <p:cTn id="8" restart="whenNotActive" fill="hold" evtFilter="cancelBubble" nodeType="interactiveSeq">
                <p:stCondLst>
                  <p:cond evt="onClick" delay="0">
                    <p:tgtEl>
                      <p:spTgt spid="192308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923086"/>
                                        </p:tgtEl>
                                      </p:cBhvr>
                                    </p:cmd>
                                  </p:childTnLst>
                                </p:cTn>
                              </p:par>
                            </p:childTnLst>
                          </p:cTn>
                        </p:par>
                      </p:childTnLst>
                    </p:cTn>
                  </p:par>
                </p:childTnLst>
              </p:cTn>
              <p:nextCondLst>
                <p:cond evt="onClick" delay="0">
                  <p:tgtEl>
                    <p:spTgt spid="1923086"/>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24101" name="perfecthash_clip_9collision.wmv">
            <a:hlinkClick r:id="" action="ppaction://media"/>
          </p:cNvPr>
          <p:cNvPicPr>
            <a:picLocks noRot="1" noChangeAspect="1" noChangeArrowheads="1"/>
          </p:cNvPicPr>
          <p:nvPr>
            <a:videoFile r:link="rId1"/>
          </p:nvPr>
        </p:nvPicPr>
        <p:blipFill>
          <a:blip r:embed="rId4"/>
          <a:srcRect/>
          <a:stretch>
            <a:fillRect/>
          </a:stretch>
        </p:blipFill>
        <p:spPr bwMode="auto">
          <a:xfrm>
            <a:off x="3048000" y="1500880"/>
            <a:ext cx="5715000" cy="4286250"/>
          </a:xfrm>
          <a:prstGeom prst="rect">
            <a:avLst/>
          </a:prstGeom>
          <a:noFill/>
        </p:spPr>
      </p:pic>
      <p:sp>
        <p:nvSpPr>
          <p:cNvPr id="1924099" name="Rectangle 3"/>
          <p:cNvSpPr>
            <a:spLocks noGrp="1" noChangeArrowheads="1"/>
          </p:cNvSpPr>
          <p:nvPr>
            <p:ph type="title"/>
          </p:nvPr>
        </p:nvSpPr>
        <p:spPr/>
        <p:txBody>
          <a:bodyPr/>
          <a:lstStyle/>
          <a:p>
            <a:r>
              <a:rPr lang="en-US" altLang="ko-KR">
                <a:ea typeface="굴림" pitchFamily="50" charset="-127"/>
              </a:rPr>
              <a:t>Application: Collision detection</a:t>
            </a:r>
          </a:p>
        </p:txBody>
      </p:sp>
      <p:sp>
        <p:nvSpPr>
          <p:cNvPr id="1924100" name="Text Box 4"/>
          <p:cNvSpPr txBox="1">
            <a:spLocks noChangeArrowheads="1"/>
          </p:cNvSpPr>
          <p:nvPr/>
        </p:nvSpPr>
        <p:spPr bwMode="blackGray">
          <a:xfrm>
            <a:off x="4713288" y="5899843"/>
            <a:ext cx="2384425" cy="457200"/>
          </a:xfrm>
          <a:prstGeom prst="rect">
            <a:avLst/>
          </a:prstGeom>
          <a:noFill/>
          <a:ln w="19050" algn="ctr">
            <a:noFill/>
            <a:miter lim="800000"/>
            <a:headEnd/>
            <a:tailEnd/>
          </a:ln>
          <a:effectLst/>
        </p:spPr>
        <p:txBody>
          <a:bodyPr wrap="none">
            <a:spAutoFit/>
          </a:bodyPr>
          <a:lstStyle/>
          <a:p>
            <a:r>
              <a:rPr lang="en-US" altLang="ko-KR" sz="2400">
                <a:effectLst/>
                <a:ea typeface="굴림" pitchFamily="50" charset="-127"/>
              </a:rPr>
              <a:t>1024</a:t>
            </a:r>
            <a:r>
              <a:rPr lang="en-US" altLang="ko-KR" sz="2400" baseline="30000">
                <a:effectLst/>
                <a:ea typeface="굴림" pitchFamily="50" charset="-127"/>
              </a:rPr>
              <a:t>3</a:t>
            </a:r>
            <a:r>
              <a:rPr lang="en-US" altLang="ko-KR" sz="2400">
                <a:effectLst/>
                <a:ea typeface="굴림" pitchFamily="50" charset="-127"/>
              </a:rPr>
              <a:t> resolution</a:t>
            </a:r>
            <a:endParaRPr lang="en-US" altLang="ko-KR" sz="2400">
              <a:effectLst/>
              <a:ea typeface="굴림" pitchFamily="50" charset="-127"/>
              <a:sym typeface="Symbol" pitchFamily="18" charset="2"/>
            </a:endParaRPr>
          </a:p>
        </p:txBody>
      </p:sp>
      <p:sp>
        <p:nvSpPr>
          <p:cNvPr id="1924103" name="Text Box 7"/>
          <p:cNvSpPr txBox="1">
            <a:spLocks noChangeArrowheads="1"/>
          </p:cNvSpPr>
          <p:nvPr/>
        </p:nvSpPr>
        <p:spPr bwMode="blackGray">
          <a:xfrm>
            <a:off x="295275" y="2820093"/>
            <a:ext cx="657225" cy="533400"/>
          </a:xfrm>
          <a:prstGeom prst="rect">
            <a:avLst/>
          </a:prstGeom>
          <a:noFill/>
          <a:ln w="19050" algn="ctr">
            <a:noFill/>
            <a:miter lim="800000"/>
            <a:headEnd/>
            <a:tailEnd/>
          </a:ln>
          <a:effectLst/>
        </p:spPr>
        <p:txBody>
          <a:bodyPr wrap="none">
            <a:spAutoFit/>
          </a:bodyPr>
          <a:lstStyle/>
          <a:p>
            <a:pPr>
              <a:lnSpc>
                <a:spcPct val="90000"/>
              </a:lnSpc>
            </a:pPr>
            <a:r>
              <a:rPr lang="en-US" altLang="ko-KR" sz="1600">
                <a:effectLst/>
                <a:ea typeface="굴림" pitchFamily="50" charset="-127"/>
              </a:rPr>
              <a:t>Hash</a:t>
            </a:r>
            <a:br>
              <a:rPr lang="en-US" altLang="ko-KR" sz="1600">
                <a:effectLst/>
                <a:ea typeface="굴림" pitchFamily="50" charset="-127"/>
              </a:rPr>
            </a:br>
            <a:r>
              <a:rPr lang="en-US" altLang="ko-KR" sz="1600">
                <a:effectLst/>
                <a:ea typeface="굴림" pitchFamily="50" charset="-127"/>
              </a:rPr>
              <a:t>table</a:t>
            </a:r>
          </a:p>
        </p:txBody>
      </p:sp>
      <p:sp>
        <p:nvSpPr>
          <p:cNvPr id="1924104" name="Text Box 8"/>
          <p:cNvSpPr txBox="1">
            <a:spLocks noChangeArrowheads="1"/>
          </p:cNvSpPr>
          <p:nvPr/>
        </p:nvSpPr>
        <p:spPr bwMode="blackGray">
          <a:xfrm>
            <a:off x="1063625" y="2820093"/>
            <a:ext cx="728663" cy="533400"/>
          </a:xfrm>
          <a:prstGeom prst="rect">
            <a:avLst/>
          </a:prstGeom>
          <a:noFill/>
          <a:ln w="19050" algn="ctr">
            <a:noFill/>
            <a:miter lim="800000"/>
            <a:headEnd/>
            <a:tailEnd/>
          </a:ln>
          <a:effectLst/>
        </p:spPr>
        <p:txBody>
          <a:bodyPr wrap="none">
            <a:spAutoFit/>
          </a:bodyPr>
          <a:lstStyle/>
          <a:p>
            <a:pPr>
              <a:lnSpc>
                <a:spcPct val="90000"/>
              </a:lnSpc>
            </a:pPr>
            <a:r>
              <a:rPr lang="en-US" altLang="ko-KR" sz="1600">
                <a:effectLst/>
                <a:ea typeface="굴림" pitchFamily="50" charset="-127"/>
              </a:rPr>
              <a:t>Offset</a:t>
            </a:r>
            <a:br>
              <a:rPr lang="en-US" altLang="ko-KR" sz="1600">
                <a:effectLst/>
                <a:ea typeface="굴림" pitchFamily="50" charset="-127"/>
              </a:rPr>
            </a:br>
            <a:r>
              <a:rPr lang="en-US" altLang="ko-KR" sz="1600">
                <a:effectLst/>
                <a:ea typeface="굴림" pitchFamily="50" charset="-127"/>
              </a:rPr>
              <a:t>table</a:t>
            </a:r>
          </a:p>
        </p:txBody>
      </p:sp>
      <p:sp>
        <p:nvSpPr>
          <p:cNvPr id="1924105" name="Text Box 9"/>
          <p:cNvSpPr txBox="1">
            <a:spLocks noChangeArrowheads="1"/>
          </p:cNvSpPr>
          <p:nvPr/>
        </p:nvSpPr>
        <p:spPr bwMode="blackGray">
          <a:xfrm>
            <a:off x="1822450" y="2820093"/>
            <a:ext cx="882650" cy="533400"/>
          </a:xfrm>
          <a:prstGeom prst="rect">
            <a:avLst/>
          </a:prstGeom>
          <a:noFill/>
          <a:ln w="19050" algn="ctr">
            <a:noFill/>
            <a:miter lim="800000"/>
            <a:headEnd/>
            <a:tailEnd/>
          </a:ln>
          <a:effectLst/>
        </p:spPr>
        <p:txBody>
          <a:bodyPr wrap="none">
            <a:spAutoFit/>
          </a:bodyPr>
          <a:lstStyle/>
          <a:p>
            <a:pPr>
              <a:lnSpc>
                <a:spcPct val="90000"/>
              </a:lnSpc>
            </a:pPr>
            <a:r>
              <a:rPr lang="en-US" altLang="ko-KR" sz="1600">
                <a:effectLst/>
                <a:ea typeface="굴림" pitchFamily="50" charset="-127"/>
              </a:rPr>
              <a:t>Domain</a:t>
            </a:r>
            <a:br>
              <a:rPr lang="en-US" altLang="ko-KR" sz="1600">
                <a:effectLst/>
                <a:ea typeface="굴림" pitchFamily="50" charset="-127"/>
              </a:rPr>
            </a:br>
            <a:r>
              <a:rPr lang="en-US" altLang="ko-KR" sz="1600">
                <a:effectLst/>
                <a:ea typeface="굴림" pitchFamily="50" charset="-127"/>
              </a:rPr>
              <a:t>bit</a:t>
            </a:r>
          </a:p>
        </p:txBody>
      </p:sp>
      <p:pic>
        <p:nvPicPr>
          <p:cNvPr id="1924106" name="Picture 10" descr="collision_domain"/>
          <p:cNvPicPr>
            <a:picLocks noChangeAspect="1" noChangeArrowheads="1"/>
          </p:cNvPicPr>
          <p:nvPr/>
        </p:nvPicPr>
        <p:blipFill>
          <a:blip r:embed="rId5">
            <a:lum bright="30000"/>
          </a:blip>
          <a:srcRect l="31329" t="17743" r="28166" b="16643"/>
          <a:stretch>
            <a:fillRect/>
          </a:stretch>
        </p:blipFill>
        <p:spPr bwMode="auto">
          <a:xfrm>
            <a:off x="1954213" y="1789805"/>
            <a:ext cx="625475" cy="1011238"/>
          </a:xfrm>
          <a:prstGeom prst="rect">
            <a:avLst/>
          </a:prstGeom>
          <a:noFill/>
          <a:ln w="9525">
            <a:noFill/>
            <a:miter lim="800000"/>
            <a:headEnd/>
            <a:tailEnd/>
          </a:ln>
        </p:spPr>
      </p:pic>
      <p:pic>
        <p:nvPicPr>
          <p:cNvPr id="1924107" name="Picture 11" descr="collision_blocktable"/>
          <p:cNvPicPr>
            <a:picLocks noChangeAspect="1" noChangeArrowheads="1"/>
          </p:cNvPicPr>
          <p:nvPr/>
        </p:nvPicPr>
        <p:blipFill>
          <a:blip r:embed="rId6"/>
          <a:srcRect l="31190" t="17715" r="28197" b="16966"/>
          <a:stretch>
            <a:fillRect/>
          </a:stretch>
        </p:blipFill>
        <p:spPr bwMode="auto">
          <a:xfrm>
            <a:off x="228600" y="1526280"/>
            <a:ext cx="793750" cy="1274763"/>
          </a:xfrm>
          <a:prstGeom prst="rect">
            <a:avLst/>
          </a:prstGeom>
          <a:noFill/>
          <a:ln w="9525">
            <a:noFill/>
            <a:miter lim="800000"/>
            <a:headEnd/>
            <a:tailEnd/>
          </a:ln>
        </p:spPr>
      </p:pic>
      <p:pic>
        <p:nvPicPr>
          <p:cNvPr id="1924108" name="Picture 12"/>
          <p:cNvPicPr>
            <a:picLocks noChangeAspect="1" noChangeArrowheads="1"/>
          </p:cNvPicPr>
          <p:nvPr/>
        </p:nvPicPr>
        <p:blipFill>
          <a:blip r:embed="rId7" cstate="print"/>
          <a:srcRect l="11977" t="12019" r="10829" b="6020"/>
          <a:stretch>
            <a:fillRect/>
          </a:stretch>
        </p:blipFill>
        <p:spPr bwMode="auto">
          <a:xfrm>
            <a:off x="1052513" y="2023168"/>
            <a:ext cx="755650" cy="777875"/>
          </a:xfrm>
          <a:prstGeom prst="rect">
            <a:avLst/>
          </a:prstGeom>
          <a:noFill/>
          <a:ln w="9525">
            <a:noFill/>
            <a:miter lim="800000"/>
            <a:headEnd/>
            <a:tailEnd/>
          </a:ln>
        </p:spPr>
      </p:pic>
      <p:pic>
        <p:nvPicPr>
          <p:cNvPr id="1924109" name="Picture 13" descr="COLLIDEE"/>
          <p:cNvPicPr>
            <a:picLocks noChangeAspect="1" noChangeArrowheads="1"/>
          </p:cNvPicPr>
          <p:nvPr/>
        </p:nvPicPr>
        <p:blipFill>
          <a:blip r:embed="rId8" cstate="print"/>
          <a:srcRect/>
          <a:stretch>
            <a:fillRect/>
          </a:stretch>
        </p:blipFill>
        <p:spPr bwMode="auto">
          <a:xfrm>
            <a:off x="533400" y="4015480"/>
            <a:ext cx="1676400" cy="1676400"/>
          </a:xfrm>
          <a:prstGeom prst="rect">
            <a:avLst/>
          </a:prstGeom>
          <a:noFill/>
          <a:effectLst>
            <a:outerShdw dist="71842" dir="2700000" algn="ctr" rotWithShape="0">
              <a:schemeClr val="tx1"/>
            </a:outerShdw>
          </a:effectLst>
        </p:spPr>
      </p:pic>
      <p:sp>
        <p:nvSpPr>
          <p:cNvPr id="1924110" name="Text Box 14"/>
          <p:cNvSpPr txBox="1">
            <a:spLocks noChangeArrowheads="1"/>
          </p:cNvSpPr>
          <p:nvPr/>
        </p:nvSpPr>
        <p:spPr bwMode="blackGray">
          <a:xfrm>
            <a:off x="708025" y="5763318"/>
            <a:ext cx="1414463" cy="312737"/>
          </a:xfrm>
          <a:prstGeom prst="rect">
            <a:avLst/>
          </a:prstGeom>
          <a:noFill/>
          <a:ln w="19050" algn="ctr">
            <a:noFill/>
            <a:miter lim="800000"/>
            <a:headEnd/>
            <a:tailEnd/>
          </a:ln>
          <a:effectLst/>
        </p:spPr>
        <p:txBody>
          <a:bodyPr wrap="none">
            <a:spAutoFit/>
          </a:bodyPr>
          <a:lstStyle/>
          <a:p>
            <a:pPr>
              <a:lnSpc>
                <a:spcPct val="90000"/>
              </a:lnSpc>
            </a:pPr>
            <a:r>
              <a:rPr lang="en-US" altLang="ko-KR" sz="1600">
                <a:effectLst/>
                <a:ea typeface="굴림" pitchFamily="50" charset="-127"/>
              </a:rPr>
              <a:t>Voxel centers</a:t>
            </a:r>
          </a:p>
        </p:txBody>
      </p:sp>
      <p:sp>
        <p:nvSpPr>
          <p:cNvPr id="13" name="TextBox 12"/>
          <p:cNvSpPr txBox="1"/>
          <p:nvPr/>
        </p:nvSpPr>
        <p:spPr>
          <a:xfrm>
            <a:off x="419100" y="6350198"/>
            <a:ext cx="171547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Sylvain’s slide</a:t>
            </a:r>
            <a:endParaRPr lang="ko-KR"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833" fill="hold"/>
                                        <p:tgtEl>
                                          <p:spTgt spid="192410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repeatCount="indefinite" fill="hold" display="0">
                  <p:stCondLst>
                    <p:cond delay="indefinite"/>
                  </p:stCondLst>
                  <p:endCondLst>
                    <p:cond evt="onNext" delay="0">
                      <p:tgtEl>
                        <p:sldTgt/>
                      </p:tgtEl>
                    </p:cond>
                    <p:cond evt="onPrev" delay="0">
                      <p:tgtEl>
                        <p:sldTgt/>
                      </p:tgtEl>
                    </p:cond>
                  </p:endCondLst>
                </p:cTn>
                <p:tgtEl>
                  <p:spTgt spid="1924101"/>
                </p:tgtEl>
              </p:cMediaNode>
            </p:video>
            <p:seq concurrent="1" nextAc="seek">
              <p:cTn id="8" restart="whenNotActive" fill="hold" evtFilter="cancelBubble" nodeType="interactiveSeq">
                <p:stCondLst>
                  <p:cond evt="onClick" delay="0">
                    <p:tgtEl>
                      <p:spTgt spid="1924101"/>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924101"/>
                                        </p:tgtEl>
                                      </p:cBhvr>
                                    </p:cmd>
                                  </p:childTnLst>
                                </p:cTn>
                              </p:par>
                            </p:childTnLst>
                          </p:cTn>
                        </p:par>
                      </p:childTnLst>
                    </p:cTn>
                  </p:par>
                </p:childTnLst>
              </p:cTn>
              <p:nextCondLst>
                <p:cond evt="onClick" delay="0">
                  <p:tgtEl>
                    <p:spTgt spid="1924101"/>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1817" name="Rectangle 153"/>
          <p:cNvSpPr>
            <a:spLocks noGrp="1" noChangeArrowheads="1"/>
          </p:cNvSpPr>
          <p:nvPr>
            <p:ph type="title"/>
          </p:nvPr>
        </p:nvSpPr>
        <p:spPr>
          <a:noFill/>
          <a:ln/>
        </p:spPr>
        <p:txBody>
          <a:bodyPr/>
          <a:lstStyle/>
          <a:p>
            <a:r>
              <a:rPr lang="en-US" altLang="ko-KR" dirty="0">
                <a:ea typeface="굴림" pitchFamily="50" charset="-127"/>
              </a:rPr>
              <a:t>Results summary</a:t>
            </a:r>
          </a:p>
        </p:txBody>
      </p:sp>
      <p:graphicFrame>
        <p:nvGraphicFramePr>
          <p:cNvPr id="2161820" name="Group 156"/>
          <p:cNvGraphicFramePr>
            <a:graphicFrameLocks noGrp="1"/>
          </p:cNvGraphicFramePr>
          <p:nvPr>
            <p:ph type="tbl" idx="4294967295"/>
          </p:nvPr>
        </p:nvGraphicFramePr>
        <p:xfrm>
          <a:off x="419100" y="1500026"/>
          <a:ext cx="8534400" cy="5162235"/>
        </p:xfrm>
        <a:graphic>
          <a:graphicData uri="http://schemas.openxmlformats.org/drawingml/2006/table">
            <a:tbl>
              <a:tblPr/>
              <a:tblGrid>
                <a:gridCol w="2347913"/>
                <a:gridCol w="2251075"/>
                <a:gridCol w="1725612"/>
                <a:gridCol w="2209800"/>
              </a:tblGrid>
              <a:tr h="879633">
                <a:tc>
                  <a:txBody>
                    <a:bodyPr/>
                    <a:lstStyle/>
                    <a:p>
                      <a:pPr marL="0" marR="0" lvl="0" indent="0" algn="ct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1" u="none" strike="noStrike" cap="none" normalizeH="0" baseline="0" smtClean="0">
                          <a:ln>
                            <a:noFill/>
                          </a:ln>
                          <a:solidFill>
                            <a:schemeClr val="tx2"/>
                          </a:solidFill>
                          <a:effectLst>
                            <a:outerShdw blurRad="38100" dist="38100" dir="2700000" algn="tl">
                              <a:srgbClr val="C0C0C0"/>
                            </a:outerShdw>
                          </a:effectLst>
                          <a:latin typeface="Arial" pitchFamily="34" charset="0"/>
                          <a:ea typeface="굴림" pitchFamily="50" charset="-127"/>
                        </a:rPr>
                        <a:t>Application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1" u="none" strike="noStrike" cap="none" normalizeH="0" baseline="0" smtClean="0">
                          <a:ln>
                            <a:noFill/>
                          </a:ln>
                          <a:solidFill>
                            <a:schemeClr val="tx2"/>
                          </a:solidFill>
                          <a:effectLst>
                            <a:outerShdw blurRad="38100" dist="38100" dir="2700000" algn="tl">
                              <a:srgbClr val="C0C0C0"/>
                            </a:outerShdw>
                          </a:effectLst>
                          <a:latin typeface="Arial" pitchFamily="34" charset="0"/>
                          <a:ea typeface="굴림" pitchFamily="50" charset="-127"/>
                        </a:rPr>
                        <a:t>Dataset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1" u="none" strike="noStrike" cap="none" normalizeH="0" baseline="0" smtClean="0">
                          <a:ln>
                            <a:noFill/>
                          </a:ln>
                          <a:solidFill>
                            <a:schemeClr val="tx2"/>
                          </a:solidFill>
                          <a:effectLst>
                            <a:outerShdw blurRad="38100" dist="38100" dir="2700000" algn="tl">
                              <a:srgbClr val="C0C0C0"/>
                            </a:outerShdw>
                          </a:effectLst>
                          <a:latin typeface="Arial" pitchFamily="34" charset="0"/>
                          <a:ea typeface="굴림" pitchFamily="50" charset="-127"/>
                        </a:rPr>
                        <a:t>Bits/entry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1" u="none" strike="noStrike" cap="none" normalizeH="0" baseline="0" smtClean="0">
                          <a:ln>
                            <a:noFill/>
                          </a:ln>
                          <a:solidFill>
                            <a:schemeClr val="tx2"/>
                          </a:solidFill>
                          <a:effectLst>
                            <a:outerShdw blurRad="38100" dist="38100" dir="2700000" algn="tl">
                              <a:srgbClr val="C0C0C0"/>
                            </a:outerShdw>
                          </a:effectLst>
                          <a:latin typeface="Arial" pitchFamily="34" charset="0"/>
                          <a:ea typeface="굴림" pitchFamily="50" charset="-127"/>
                        </a:rPr>
                        <a:t>Construction time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3100">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Vector image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endParaRPr kumimoji="0" lang="ko-KR"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4.7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2 sec.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2313">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Alpha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endParaRPr kumimoji="0" lang="ko-KR"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4.2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&lt; 1 sec.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9138">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3D Texture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endParaRPr kumimoji="0" lang="ko-KR"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6 min.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2313">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Painting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endParaRPr kumimoji="0" lang="ko-KR"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23 min.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9138">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Simulation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endParaRPr kumimoji="0" lang="ko-KR"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15 sec.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2313">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dirty="0" smtClean="0">
                          <a:ln>
                            <a:noFill/>
                          </a:ln>
                          <a:solidFill>
                            <a:schemeClr val="tx1"/>
                          </a:solidFill>
                          <a:effectLst>
                            <a:outerShdw blurRad="38100" dist="38100" dir="2700000" algn="tl">
                              <a:srgbClr val="C0C0C0"/>
                            </a:outerShdw>
                          </a:effectLst>
                          <a:latin typeface="Arial" pitchFamily="34" charset="0"/>
                          <a:ea typeface="굴림" pitchFamily="50" charset="-127"/>
                        </a:rPr>
                        <a:t>Collisions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endParaRPr kumimoji="0" lang="ko-KR"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smtClean="0">
                          <a:ln>
                            <a:noFill/>
                          </a:ln>
                          <a:solidFill>
                            <a:schemeClr val="tx1"/>
                          </a:solidFill>
                          <a:effectLst>
                            <a:outerShdw blurRad="38100" dist="38100" dir="2700000" algn="tl">
                              <a:srgbClr val="C0C0C0"/>
                            </a:outerShdw>
                          </a:effectLst>
                          <a:latin typeface="Arial" pitchFamily="34" charset="0"/>
                          <a:ea typeface="굴림" pitchFamily="50" charset="-127"/>
                        </a:rPr>
                        <a:t>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100000"/>
                        </a:lnSpc>
                        <a:spcBef>
                          <a:spcPct val="20000"/>
                        </a:spcBef>
                        <a:spcAft>
                          <a:spcPct val="0"/>
                        </a:spcAft>
                        <a:buClr>
                          <a:schemeClr val="accent2"/>
                        </a:buClr>
                        <a:buSzPct val="55000"/>
                        <a:buFont typeface="Monotype Sorts" pitchFamily="2" charset="2"/>
                        <a:buNone/>
                        <a:tabLst/>
                      </a:pPr>
                      <a:r>
                        <a:rPr kumimoji="0" lang="en-US" altLang="ko-KR" sz="2600" b="0" i="0" u="none" strike="noStrike" cap="none" normalizeH="0" baseline="0" dirty="0" smtClean="0">
                          <a:ln>
                            <a:noFill/>
                          </a:ln>
                          <a:solidFill>
                            <a:schemeClr val="tx1"/>
                          </a:solidFill>
                          <a:effectLst>
                            <a:outerShdw blurRad="38100" dist="38100" dir="2700000" algn="tl">
                              <a:srgbClr val="C0C0C0"/>
                            </a:outerShdw>
                          </a:effectLst>
                          <a:latin typeface="Arial" pitchFamily="34" charset="0"/>
                          <a:ea typeface="굴림" pitchFamily="50" charset="-127"/>
                        </a:rPr>
                        <a:t>14 sec.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2161794" name="Picture 130" descr="child_cut2"/>
          <p:cNvPicPr>
            <a:picLocks noChangeAspect="1" noChangeArrowheads="1"/>
          </p:cNvPicPr>
          <p:nvPr/>
        </p:nvPicPr>
        <p:blipFill>
          <a:blip r:embed="rId3" cstate="print"/>
          <a:srcRect/>
          <a:stretch>
            <a:fillRect/>
          </a:stretch>
        </p:blipFill>
        <p:spPr bwMode="auto">
          <a:xfrm>
            <a:off x="4038600" y="2655888"/>
            <a:ext cx="838200" cy="838200"/>
          </a:xfrm>
          <a:prstGeom prst="rect">
            <a:avLst/>
          </a:prstGeom>
          <a:noFill/>
          <a:ln w="9525">
            <a:solidFill>
              <a:schemeClr val="tx1"/>
            </a:solidFill>
            <a:miter lim="800000"/>
            <a:headEnd/>
            <a:tailEnd/>
          </a:ln>
        </p:spPr>
      </p:pic>
      <p:pic>
        <p:nvPicPr>
          <p:cNvPr id="2161795" name="Picture 131" descr="arm_new_scrshot0000"/>
          <p:cNvPicPr>
            <a:picLocks noChangeAspect="1" noChangeArrowheads="1"/>
          </p:cNvPicPr>
          <p:nvPr/>
        </p:nvPicPr>
        <p:blipFill>
          <a:blip r:embed="rId4" cstate="print">
            <a:clrChange>
              <a:clrFrom>
                <a:srgbClr val="FFFFFF"/>
              </a:clrFrom>
              <a:clrTo>
                <a:srgbClr val="FFFFFF">
                  <a:alpha val="0"/>
                </a:srgbClr>
              </a:clrTo>
            </a:clrChange>
            <a:lum bright="6000" contrast="18000"/>
          </a:blip>
          <a:srcRect l="11400" t="1199" r="3008"/>
          <a:stretch>
            <a:fillRect/>
          </a:stretch>
        </p:blipFill>
        <p:spPr bwMode="auto">
          <a:xfrm>
            <a:off x="2895600" y="3036888"/>
            <a:ext cx="1054100" cy="1219200"/>
          </a:xfrm>
          <a:prstGeom prst="rect">
            <a:avLst/>
          </a:prstGeom>
          <a:noFill/>
          <a:ln w="9525">
            <a:noFill/>
            <a:miter lim="800000"/>
            <a:headEnd/>
            <a:tailEnd/>
          </a:ln>
        </p:spPr>
      </p:pic>
      <p:pic>
        <p:nvPicPr>
          <p:cNvPr id="2161796" name="Picture 132"/>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810000" y="5246688"/>
            <a:ext cx="1143000" cy="1143000"/>
          </a:xfrm>
          <a:prstGeom prst="rect">
            <a:avLst/>
          </a:prstGeom>
          <a:noFill/>
          <a:ln w="9525">
            <a:noFill/>
            <a:miter lim="800000"/>
            <a:headEnd/>
            <a:tailEnd/>
          </a:ln>
        </p:spPr>
      </p:pic>
      <p:pic>
        <p:nvPicPr>
          <p:cNvPr id="2161797" name="Picture 133" descr="scrshot0008"/>
          <p:cNvPicPr>
            <a:picLocks noChangeAspect="1" noChangeArrowheads="1"/>
          </p:cNvPicPr>
          <p:nvPr/>
        </p:nvPicPr>
        <p:blipFill>
          <a:blip r:embed="rId6" cstate="print">
            <a:clrChange>
              <a:clrFrom>
                <a:srgbClr val="FFFFFF"/>
              </a:clrFrom>
              <a:clrTo>
                <a:srgbClr val="FFFFFF">
                  <a:alpha val="0"/>
                </a:srgbClr>
              </a:clrTo>
            </a:clrChange>
            <a:lum bright="12000" contrast="30000"/>
          </a:blip>
          <a:srcRect t="27600" b="16800"/>
          <a:stretch>
            <a:fillRect/>
          </a:stretch>
        </p:blipFill>
        <p:spPr bwMode="auto">
          <a:xfrm>
            <a:off x="2362200" y="4752975"/>
            <a:ext cx="1698625" cy="950913"/>
          </a:xfrm>
          <a:prstGeom prst="rect">
            <a:avLst/>
          </a:prstGeom>
          <a:noFill/>
          <a:ln w="9525" algn="ctr">
            <a:noFill/>
            <a:miter lim="800000"/>
            <a:headEnd/>
            <a:tailEnd/>
          </a:ln>
          <a:effectLst/>
        </p:spPr>
      </p:pic>
      <p:pic>
        <p:nvPicPr>
          <p:cNvPr id="2161798" name="Picture 134"/>
          <p:cNvPicPr>
            <a:picLocks noChangeAspect="1" noChangeArrowheads="1"/>
          </p:cNvPicPr>
          <p:nvPr/>
        </p:nvPicPr>
        <p:blipFill>
          <a:blip r:embed="rId7" cstate="print">
            <a:clrChange>
              <a:clrFrom>
                <a:srgbClr val="FFFFFF"/>
              </a:clrFrom>
              <a:clrTo>
                <a:srgbClr val="FFFFFF">
                  <a:alpha val="0"/>
                </a:srgbClr>
              </a:clrTo>
            </a:clrChange>
          </a:blip>
          <a:srcRect l="1801" t="7201" r="4800" b="7800"/>
          <a:stretch>
            <a:fillRect/>
          </a:stretch>
        </p:blipFill>
        <p:spPr bwMode="auto">
          <a:xfrm>
            <a:off x="3733800" y="3886200"/>
            <a:ext cx="1143000" cy="1055688"/>
          </a:xfrm>
          <a:prstGeom prst="rect">
            <a:avLst/>
          </a:prstGeom>
          <a:noFill/>
          <a:ln w="9525">
            <a:noFill/>
            <a:miter lim="800000"/>
            <a:headEnd/>
            <a:tailEnd/>
          </a:ln>
        </p:spPr>
      </p:pic>
      <p:pic>
        <p:nvPicPr>
          <p:cNvPr id="2161816" name="Picture 152"/>
          <p:cNvPicPr>
            <a:picLocks noChangeAspect="1" noChangeArrowheads="1"/>
          </p:cNvPicPr>
          <p:nvPr/>
        </p:nvPicPr>
        <p:blipFill>
          <a:blip r:embed="rId8" cstate="print"/>
          <a:srcRect/>
          <a:stretch>
            <a:fillRect/>
          </a:stretch>
        </p:blipFill>
        <p:spPr bwMode="blackGray">
          <a:xfrm>
            <a:off x="2876550" y="1889125"/>
            <a:ext cx="933450" cy="930275"/>
          </a:xfrm>
          <a:prstGeom prst="rect">
            <a:avLst/>
          </a:prstGeom>
          <a:noFill/>
          <a:ln w="19050" algn="ctr">
            <a:noFill/>
            <a:miter lim="800000"/>
            <a:headEnd/>
            <a:tailEnd/>
          </a:ln>
          <a:effectLst/>
        </p:spPr>
      </p:pic>
      <p:sp>
        <p:nvSpPr>
          <p:cNvPr id="10" name="TextBox 9"/>
          <p:cNvSpPr txBox="1"/>
          <p:nvPr/>
        </p:nvSpPr>
        <p:spPr>
          <a:xfrm>
            <a:off x="419100" y="6350198"/>
            <a:ext cx="171547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Sylvain’s slide</a:t>
            </a:r>
            <a:endParaRPr lang="ko-KR" altLang="en-US" sz="1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Conclusion</a:t>
            </a:r>
            <a:endParaRPr lang="ko-KR" altLang="en-US" dirty="0"/>
          </a:p>
        </p:txBody>
      </p:sp>
      <p:sp>
        <p:nvSpPr>
          <p:cNvPr id="3" name="내용 개체 틀 2"/>
          <p:cNvSpPr>
            <a:spLocks noGrp="1"/>
          </p:cNvSpPr>
          <p:nvPr>
            <p:ph idx="1"/>
          </p:nvPr>
        </p:nvSpPr>
        <p:spPr/>
        <p:txBody>
          <a:bodyPr/>
          <a:lstStyle/>
          <a:p>
            <a:r>
              <a:rPr lang="en-US" altLang="ko-KR" dirty="0" smtClean="0"/>
              <a:t>Compression supporting random access</a:t>
            </a:r>
          </a:p>
          <a:p>
            <a:r>
              <a:rPr lang="en-US" altLang="ko-KR" dirty="0" smtClean="0"/>
              <a:t>The applications are not directly related to global illumination</a:t>
            </a:r>
          </a:p>
          <a:p>
            <a:r>
              <a:rPr lang="en-US" altLang="ko-KR" dirty="0" smtClean="0"/>
              <a:t>We can compress some kinds of data related to GI using the perfect spatial hashing concept</a:t>
            </a:r>
            <a:endParaRPr lang="ko-KR"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9"/>
          <p:cNvGrpSpPr>
            <a:grpSpLocks/>
          </p:cNvGrpSpPr>
          <p:nvPr/>
        </p:nvGrpSpPr>
        <p:grpSpPr bwMode="auto">
          <a:xfrm>
            <a:off x="50800" y="2713038"/>
            <a:ext cx="9075738" cy="152400"/>
            <a:chOff x="296" y="1676"/>
            <a:chExt cx="5088" cy="96"/>
          </a:xfrm>
        </p:grpSpPr>
        <p:sp>
          <p:nvSpPr>
            <p:cNvPr id="4103" name="Rectangle 7"/>
            <p:cNvSpPr>
              <a:spLocks noChangeArrowheads="1"/>
            </p:cNvSpPr>
            <p:nvPr/>
          </p:nvSpPr>
          <p:spPr bwMode="auto">
            <a:xfrm>
              <a:off x="296" y="1676"/>
              <a:ext cx="5088" cy="47"/>
            </a:xfrm>
            <a:prstGeom prst="rect">
              <a:avLst/>
            </a:prstGeom>
            <a:gradFill rotWithShape="0">
              <a:gsLst>
                <a:gs pos="0">
                  <a:srgbClr val="12C2E9">
                    <a:gamma/>
                    <a:shade val="80000"/>
                    <a:invGamma/>
                  </a:srgbClr>
                </a:gs>
                <a:gs pos="50000">
                  <a:srgbClr val="12C2E9"/>
                </a:gs>
                <a:gs pos="100000">
                  <a:srgbClr val="12C2E9">
                    <a:gamma/>
                    <a:shade val="80000"/>
                    <a:invGamma/>
                  </a:srgbClr>
                </a:gs>
              </a:gsLst>
              <a:lin ang="5400000" scaled="1"/>
            </a:gradFill>
            <a:ln w="12700">
              <a:noFill/>
              <a:miter lim="800000"/>
              <a:headEnd/>
              <a:tailEnd/>
            </a:ln>
            <a:effectLst/>
          </p:spPr>
          <p:txBody>
            <a:bodyPr wrap="none" anchor="ctr"/>
            <a:lstStyle/>
            <a:p>
              <a:endParaRPr lang="ko-KR" altLang="en-US"/>
            </a:p>
          </p:txBody>
        </p:sp>
        <p:sp>
          <p:nvSpPr>
            <p:cNvPr id="4104" name="Rectangle 8"/>
            <p:cNvSpPr>
              <a:spLocks noChangeArrowheads="1"/>
            </p:cNvSpPr>
            <p:nvPr/>
          </p:nvSpPr>
          <p:spPr bwMode="auto">
            <a:xfrm>
              <a:off x="296" y="1748"/>
              <a:ext cx="5088" cy="24"/>
            </a:xfrm>
            <a:prstGeom prst="rect">
              <a:avLst/>
            </a:prstGeom>
            <a:gradFill rotWithShape="0">
              <a:gsLst>
                <a:gs pos="0">
                  <a:srgbClr val="FF00FF">
                    <a:gamma/>
                    <a:shade val="69804"/>
                    <a:invGamma/>
                  </a:srgbClr>
                </a:gs>
                <a:gs pos="50000">
                  <a:srgbClr val="FF00FF"/>
                </a:gs>
                <a:gs pos="100000">
                  <a:srgbClr val="FF00FF">
                    <a:gamma/>
                    <a:shade val="69804"/>
                    <a:invGamma/>
                  </a:srgbClr>
                </a:gs>
              </a:gsLst>
              <a:lin ang="0" scaled="1"/>
            </a:gradFill>
            <a:ln w="12700">
              <a:noFill/>
              <a:miter lim="800000"/>
              <a:headEnd/>
              <a:tailEnd/>
            </a:ln>
            <a:effectLst/>
          </p:spPr>
          <p:txBody>
            <a:bodyPr wrap="none" anchor="ctr"/>
            <a:lstStyle/>
            <a:p>
              <a:endParaRPr lang="ko-KR" altLang="en-US"/>
            </a:p>
          </p:txBody>
        </p:sp>
      </p:grpSp>
      <p:sp>
        <p:nvSpPr>
          <p:cNvPr id="4106" name="Rectangle 10"/>
          <p:cNvSpPr>
            <a:spLocks noChangeArrowheads="1"/>
          </p:cNvSpPr>
          <p:nvPr/>
        </p:nvSpPr>
        <p:spPr bwMode="auto">
          <a:xfrm>
            <a:off x="0" y="842963"/>
            <a:ext cx="9144000" cy="1968500"/>
          </a:xfrm>
          <a:prstGeom prst="rect">
            <a:avLst/>
          </a:prstGeom>
          <a:noFill/>
          <a:ln w="12700">
            <a:noFill/>
            <a:miter lim="800000"/>
            <a:headEnd/>
            <a:tailEnd/>
          </a:ln>
          <a:effectLst/>
        </p:spPr>
        <p:txBody>
          <a:bodyPr lIns="90487" tIns="44450" rIns="90487" bIns="44450" anchor="ctr"/>
          <a:lstStyle/>
          <a:p>
            <a:pPr>
              <a:lnSpc>
                <a:spcPts val="4200"/>
              </a:lnSpc>
            </a:pPr>
            <a:r>
              <a:rPr lang="en-US" altLang="ko-KR" sz="4000" b="1" dirty="0" smtClean="0">
                <a:solidFill>
                  <a:srgbClr val="0000FF"/>
                </a:solidFill>
                <a:ea typeface="굴림" pitchFamily="50" charset="-127"/>
              </a:rPr>
              <a:t>Random-Accessible Compressed Triangle Meshes</a:t>
            </a:r>
            <a:endParaRPr lang="en-US" altLang="ko-KR" sz="4000" b="1" dirty="0">
              <a:solidFill>
                <a:srgbClr val="0000FF"/>
              </a:solidFill>
              <a:ea typeface="굴림" pitchFamily="50" charset="-127"/>
            </a:endParaRPr>
          </a:p>
        </p:txBody>
      </p:sp>
      <p:grpSp>
        <p:nvGrpSpPr>
          <p:cNvPr id="3" name="Group 25"/>
          <p:cNvGrpSpPr>
            <a:grpSpLocks/>
          </p:cNvGrpSpPr>
          <p:nvPr/>
        </p:nvGrpSpPr>
        <p:grpSpPr bwMode="auto">
          <a:xfrm>
            <a:off x="68263" y="842963"/>
            <a:ext cx="9075737" cy="152400"/>
            <a:chOff x="296" y="1676"/>
            <a:chExt cx="5088" cy="96"/>
          </a:xfrm>
        </p:grpSpPr>
        <p:sp>
          <p:nvSpPr>
            <p:cNvPr id="4122" name="Rectangle 26"/>
            <p:cNvSpPr>
              <a:spLocks noChangeArrowheads="1"/>
            </p:cNvSpPr>
            <p:nvPr/>
          </p:nvSpPr>
          <p:spPr bwMode="auto">
            <a:xfrm>
              <a:off x="296" y="1676"/>
              <a:ext cx="5088" cy="47"/>
            </a:xfrm>
            <a:prstGeom prst="rect">
              <a:avLst/>
            </a:prstGeom>
            <a:gradFill rotWithShape="0">
              <a:gsLst>
                <a:gs pos="0">
                  <a:srgbClr val="12C2E9">
                    <a:gamma/>
                    <a:shade val="80000"/>
                    <a:invGamma/>
                  </a:srgbClr>
                </a:gs>
                <a:gs pos="50000">
                  <a:srgbClr val="12C2E9"/>
                </a:gs>
                <a:gs pos="100000">
                  <a:srgbClr val="12C2E9">
                    <a:gamma/>
                    <a:shade val="80000"/>
                    <a:invGamma/>
                  </a:srgbClr>
                </a:gs>
              </a:gsLst>
              <a:lin ang="5400000" scaled="1"/>
            </a:gradFill>
            <a:ln w="12700">
              <a:noFill/>
              <a:miter lim="800000"/>
              <a:headEnd/>
              <a:tailEnd/>
            </a:ln>
            <a:effectLst/>
          </p:spPr>
          <p:txBody>
            <a:bodyPr wrap="none" anchor="ctr"/>
            <a:lstStyle/>
            <a:p>
              <a:endParaRPr lang="ko-KR" altLang="en-US"/>
            </a:p>
          </p:txBody>
        </p:sp>
        <p:sp>
          <p:nvSpPr>
            <p:cNvPr id="4123" name="Rectangle 27"/>
            <p:cNvSpPr>
              <a:spLocks noChangeArrowheads="1"/>
            </p:cNvSpPr>
            <p:nvPr/>
          </p:nvSpPr>
          <p:spPr bwMode="auto">
            <a:xfrm>
              <a:off x="296" y="1748"/>
              <a:ext cx="5088" cy="24"/>
            </a:xfrm>
            <a:prstGeom prst="rect">
              <a:avLst/>
            </a:prstGeom>
            <a:gradFill rotWithShape="0">
              <a:gsLst>
                <a:gs pos="0">
                  <a:srgbClr val="FF00FF">
                    <a:gamma/>
                    <a:shade val="69804"/>
                    <a:invGamma/>
                  </a:srgbClr>
                </a:gs>
                <a:gs pos="50000">
                  <a:srgbClr val="FF00FF"/>
                </a:gs>
                <a:gs pos="100000">
                  <a:srgbClr val="FF00FF">
                    <a:gamma/>
                    <a:shade val="69804"/>
                    <a:invGamma/>
                  </a:srgbClr>
                </a:gs>
              </a:gsLst>
              <a:lin ang="0" scaled="1"/>
            </a:gradFill>
            <a:ln w="12700">
              <a:noFill/>
              <a:miter lim="800000"/>
              <a:headEnd/>
              <a:tailEnd/>
            </a:ln>
            <a:effectLst/>
          </p:spPr>
          <p:txBody>
            <a:bodyPr wrap="none" anchor="ctr"/>
            <a:lstStyle/>
            <a:p>
              <a:endParaRPr lang="ko-KR" altLang="en-US"/>
            </a:p>
          </p:txBody>
        </p:sp>
      </p:grpSp>
      <p:pic>
        <p:nvPicPr>
          <p:cNvPr id="4124" name="Picture 28" descr="KAIST-1"/>
          <p:cNvPicPr>
            <a:picLocks noChangeAspect="1" noChangeArrowheads="1"/>
          </p:cNvPicPr>
          <p:nvPr/>
        </p:nvPicPr>
        <p:blipFill>
          <a:blip r:embed="rId3"/>
          <a:srcRect/>
          <a:stretch>
            <a:fillRect/>
          </a:stretch>
        </p:blipFill>
        <p:spPr bwMode="auto">
          <a:xfrm>
            <a:off x="6915150" y="6113463"/>
            <a:ext cx="1927225" cy="533400"/>
          </a:xfrm>
          <a:prstGeom prst="rect">
            <a:avLst/>
          </a:prstGeom>
          <a:noFill/>
        </p:spPr>
      </p:pic>
      <p:sp>
        <p:nvSpPr>
          <p:cNvPr id="11" name="Text Box 14"/>
          <p:cNvSpPr txBox="1">
            <a:spLocks noChangeArrowheads="1"/>
          </p:cNvSpPr>
          <p:nvPr/>
        </p:nvSpPr>
        <p:spPr bwMode="auto">
          <a:xfrm>
            <a:off x="496888" y="3248025"/>
            <a:ext cx="8153400" cy="3257550"/>
          </a:xfrm>
          <a:prstGeom prst="rect">
            <a:avLst/>
          </a:prstGeom>
          <a:noFill/>
          <a:ln w="12700">
            <a:noFill/>
            <a:miter lim="800000"/>
            <a:headEnd/>
            <a:tailEnd/>
          </a:ln>
        </p:spPr>
        <p:txBody>
          <a:bodyPr>
            <a:spAutoFit/>
          </a:bodyPr>
          <a:lstStyle/>
          <a:p>
            <a:pPr algn="ctr"/>
            <a:r>
              <a:rPr lang="en-US" altLang="ko-KR" sz="3200" b="1" dirty="0">
                <a:solidFill>
                  <a:srgbClr val="EA8B00"/>
                </a:solidFill>
                <a:ea typeface="굴림" pitchFamily="50" charset="-127"/>
              </a:rPr>
              <a:t>Sung-</a:t>
            </a:r>
            <a:r>
              <a:rPr lang="en-US" altLang="ko-KR" sz="3200" b="1" dirty="0" err="1">
                <a:solidFill>
                  <a:srgbClr val="EA8B00"/>
                </a:solidFill>
                <a:ea typeface="굴림" pitchFamily="50" charset="-127"/>
              </a:rPr>
              <a:t>eui</a:t>
            </a:r>
            <a:r>
              <a:rPr lang="en-US" altLang="ko-KR" sz="3200" b="1" dirty="0">
                <a:solidFill>
                  <a:srgbClr val="EA8B00"/>
                </a:solidFill>
                <a:ea typeface="굴림" pitchFamily="50" charset="-127"/>
              </a:rPr>
              <a:t> Yoon</a:t>
            </a:r>
          </a:p>
          <a:p>
            <a:pPr algn="ctr"/>
            <a:r>
              <a:rPr lang="en-US" altLang="ko-KR" dirty="0">
                <a:ea typeface="굴림" pitchFamily="50" charset="-127"/>
              </a:rPr>
              <a:t>Korea Advanced Institute of Sci. and Tech. (KAIST)</a:t>
            </a:r>
          </a:p>
          <a:p>
            <a:pPr algn="ctr"/>
            <a:endParaRPr lang="en-US" altLang="ko-KR" dirty="0">
              <a:ea typeface="굴림" pitchFamily="50" charset="-127"/>
            </a:endParaRPr>
          </a:p>
          <a:p>
            <a:pPr algn="ctr"/>
            <a:r>
              <a:rPr lang="en-US" altLang="ko-KR" sz="3200" b="1" dirty="0">
                <a:solidFill>
                  <a:srgbClr val="EA8B00"/>
                </a:solidFill>
                <a:ea typeface="굴림" pitchFamily="50" charset="-127"/>
              </a:rPr>
              <a:t>Peter Lindstrom</a:t>
            </a:r>
          </a:p>
          <a:p>
            <a:pPr algn="ctr"/>
            <a:r>
              <a:rPr lang="en-US" altLang="ko-KR" dirty="0">
                <a:ea typeface="굴림" pitchFamily="50" charset="-127"/>
              </a:rPr>
              <a:t>Lawrence Livermore National Laboratory</a:t>
            </a:r>
          </a:p>
          <a:p>
            <a:pPr algn="ctr">
              <a:spcBef>
                <a:spcPct val="50000"/>
              </a:spcBef>
            </a:pPr>
            <a:endParaRPr lang="en-US" altLang="ko-KR" dirty="0">
              <a:ea typeface="굴림" pitchFamily="50" charset="-127"/>
            </a:endParaRPr>
          </a:p>
          <a:p>
            <a:pPr algn="ctr">
              <a:spcBef>
                <a:spcPct val="50000"/>
              </a:spcBef>
            </a:pPr>
            <a:endParaRPr lang="ko-KR" altLang="en-US" dirty="0">
              <a:ea typeface="굴림" pitchFamily="50" charset="-127"/>
            </a:endParaRPr>
          </a:p>
        </p:txBody>
      </p:sp>
    </p:spTree>
  </p:cSld>
  <p:clrMapOvr>
    <a:masterClrMapping/>
  </p:clrMapOvr>
  <p:transition advTm="14831"/>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Motivation</a:t>
            </a:r>
            <a:endParaRPr lang="ko-KR" altLang="en-US" dirty="0"/>
          </a:p>
        </p:txBody>
      </p:sp>
      <p:sp>
        <p:nvSpPr>
          <p:cNvPr id="3" name="내용 개체 틀 2"/>
          <p:cNvSpPr>
            <a:spLocks noGrp="1"/>
          </p:cNvSpPr>
          <p:nvPr>
            <p:ph idx="1"/>
          </p:nvPr>
        </p:nvSpPr>
        <p:spPr/>
        <p:txBody>
          <a:bodyPr/>
          <a:lstStyle/>
          <a:p>
            <a:r>
              <a:rPr lang="en-US" altLang="ko-KR" dirty="0" smtClean="0"/>
              <a:t>Various data for global illumination are necessary</a:t>
            </a:r>
          </a:p>
          <a:p>
            <a:pPr lvl="1"/>
            <a:r>
              <a:rPr lang="en-US" altLang="ko-KR" dirty="0" smtClean="0"/>
              <a:t>Meshes</a:t>
            </a:r>
          </a:p>
          <a:p>
            <a:pPr lvl="1"/>
            <a:r>
              <a:rPr lang="en-US" altLang="ko-KR" dirty="0" smtClean="0"/>
              <a:t>Lights</a:t>
            </a:r>
          </a:p>
          <a:p>
            <a:pPr lvl="1"/>
            <a:r>
              <a:rPr lang="en-US" altLang="ko-KR" dirty="0" smtClean="0"/>
              <a:t>Acceleration structures</a:t>
            </a:r>
          </a:p>
          <a:p>
            <a:pPr lvl="2"/>
            <a:r>
              <a:rPr lang="en-US" altLang="ko-KR" dirty="0" smtClean="0"/>
              <a:t> BSP tree, </a:t>
            </a:r>
            <a:r>
              <a:rPr lang="en-US" altLang="ko-KR" dirty="0" err="1" smtClean="0"/>
              <a:t>kd</a:t>
            </a:r>
            <a:r>
              <a:rPr lang="en-US" altLang="ko-KR" dirty="0" smtClean="0"/>
              <a:t>-tree, </a:t>
            </a:r>
            <a:r>
              <a:rPr lang="en-US" altLang="ko-KR" dirty="0" err="1" smtClean="0"/>
              <a:t>octree</a:t>
            </a:r>
            <a:r>
              <a:rPr lang="en-US" altLang="ko-KR" dirty="0" smtClean="0"/>
              <a:t>, BVH, …</a:t>
            </a:r>
          </a:p>
          <a:p>
            <a:pPr lvl="1"/>
            <a:r>
              <a:rPr lang="en-US" altLang="ko-KR" dirty="0" smtClean="0"/>
              <a:t>Various maps</a:t>
            </a:r>
          </a:p>
          <a:p>
            <a:pPr lvl="2"/>
            <a:r>
              <a:rPr lang="en-US" altLang="ko-KR" dirty="0" smtClean="0"/>
              <a:t> Texture map, shadow map, bump map, …</a:t>
            </a:r>
          </a:p>
          <a:p>
            <a:pPr lvl="1"/>
            <a:r>
              <a:rPr lang="en-US" altLang="ko-KR" dirty="0" smtClean="0"/>
              <a:t>Other pre-computed data</a:t>
            </a:r>
          </a:p>
          <a:p>
            <a:pPr lvl="2"/>
            <a:r>
              <a:rPr lang="en-US" altLang="ko-KR" dirty="0" smtClean="0"/>
              <a:t> Irradiance caching, photon mapping, PRT,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ko-KR" smtClean="0">
                <a:ea typeface="굴림" pitchFamily="50" charset="-127"/>
              </a:rPr>
              <a:t>Goal</a:t>
            </a:r>
            <a:endParaRPr lang="ko-KR" altLang="en-US" smtClean="0">
              <a:ea typeface="굴림" pitchFamily="50" charset="-127"/>
            </a:endParaRPr>
          </a:p>
        </p:txBody>
      </p:sp>
      <p:sp>
        <p:nvSpPr>
          <p:cNvPr id="4099" name="Content Placeholder 2"/>
          <p:cNvSpPr>
            <a:spLocks noGrp="1"/>
          </p:cNvSpPr>
          <p:nvPr>
            <p:ph idx="1"/>
          </p:nvPr>
        </p:nvSpPr>
        <p:spPr/>
        <p:txBody>
          <a:bodyPr/>
          <a:lstStyle/>
          <a:p>
            <a:r>
              <a:rPr lang="en-US" altLang="ko-KR" smtClean="0">
                <a:ea typeface="굴림" pitchFamily="50" charset="-127"/>
              </a:rPr>
              <a:t>Provide a compact mesh representation of a massive model for various applications</a:t>
            </a:r>
          </a:p>
          <a:p>
            <a:pPr lvl="1"/>
            <a:r>
              <a:rPr lang="en-US" altLang="ko-KR" smtClean="0">
                <a:ea typeface="굴림" pitchFamily="50" charset="-127"/>
              </a:rPr>
              <a:t>Supports random access</a:t>
            </a:r>
          </a:p>
          <a:p>
            <a:pPr lvl="1"/>
            <a:r>
              <a:rPr lang="en-US" altLang="ko-KR" smtClean="0">
                <a:ea typeface="굴림" pitchFamily="50" charset="-127"/>
              </a:rPr>
              <a:t>Provides various mesh access including connectivity (adjacency and incidence) queries</a:t>
            </a:r>
          </a:p>
          <a:p>
            <a:pPr lvl="1"/>
            <a:r>
              <a:rPr lang="en-US" altLang="ko-KR" smtClean="0">
                <a:ea typeface="굴림" pitchFamily="50" charset="-127"/>
              </a:rPr>
              <a:t>Possibly, improves the performance of applications</a:t>
            </a:r>
          </a:p>
        </p:txBody>
      </p:sp>
      <p:sp>
        <p:nvSpPr>
          <p:cNvPr id="4" name="TextBox 3"/>
          <p:cNvSpPr txBox="1"/>
          <p:nvPr/>
        </p:nvSpPr>
        <p:spPr>
          <a:xfrm>
            <a:off x="419100" y="6350198"/>
            <a:ext cx="153542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Yoon’s slide</a:t>
            </a:r>
            <a:endParaRPr lang="ko-KR" altLang="en-US" sz="1400" dirty="0"/>
          </a:p>
        </p:txBody>
      </p:sp>
    </p:spTree>
  </p:cSld>
  <p:clrMapOvr>
    <a:masterClrMapping/>
  </p:clrMapOvr>
  <p:transition advTm="32963"/>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제목 1"/>
          <p:cNvSpPr>
            <a:spLocks noGrp="1"/>
          </p:cNvSpPr>
          <p:nvPr>
            <p:ph type="title"/>
          </p:nvPr>
        </p:nvSpPr>
        <p:spPr/>
        <p:txBody>
          <a:bodyPr/>
          <a:lstStyle/>
          <a:p>
            <a:r>
              <a:rPr lang="en-US" altLang="ko-KR" smtClean="0">
                <a:ea typeface="굴림" pitchFamily="50" charset="-127"/>
              </a:rPr>
              <a:t>Outline</a:t>
            </a:r>
          </a:p>
        </p:txBody>
      </p:sp>
      <p:sp>
        <p:nvSpPr>
          <p:cNvPr id="11267" name="내용 개체 틀 2"/>
          <p:cNvSpPr>
            <a:spLocks noGrp="1"/>
          </p:cNvSpPr>
          <p:nvPr>
            <p:ph idx="1"/>
          </p:nvPr>
        </p:nvSpPr>
        <p:spPr/>
        <p:txBody>
          <a:bodyPr/>
          <a:lstStyle/>
          <a:p>
            <a:r>
              <a:rPr lang="en-US" altLang="ko-KR" dirty="0" smtClean="0">
                <a:ea typeface="굴림" pitchFamily="50" charset="-127"/>
              </a:rPr>
              <a:t>Overview</a:t>
            </a:r>
          </a:p>
          <a:p>
            <a:r>
              <a:rPr lang="en-US" altLang="ko-KR" dirty="0" smtClean="0">
                <a:ea typeface="굴림" pitchFamily="50" charset="-127"/>
              </a:rPr>
              <a:t>Compression at preprocessing</a:t>
            </a:r>
          </a:p>
          <a:p>
            <a:r>
              <a:rPr lang="en-US" altLang="ko-KR" dirty="0" smtClean="0">
                <a:ea typeface="굴림" pitchFamily="50" charset="-127"/>
              </a:rPr>
              <a:t>Runtime data access framework</a:t>
            </a:r>
          </a:p>
          <a:p>
            <a:r>
              <a:rPr lang="en-US" altLang="ko-KR" dirty="0" smtClean="0">
                <a:ea typeface="굴림" pitchFamily="50" charset="-127"/>
              </a:rPr>
              <a:t>Results</a:t>
            </a:r>
          </a:p>
        </p:txBody>
      </p:sp>
    </p:spTree>
  </p:cSld>
  <p:clrMapOvr>
    <a:masterClrMapping/>
  </p:clrMapOvr>
  <p:transition advTm="18814"/>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ltLang="ko-KR" smtClean="0">
                <a:ea typeface="굴림" pitchFamily="50" charset="-127"/>
              </a:rPr>
              <a:t>Main Contributions</a:t>
            </a:r>
          </a:p>
        </p:txBody>
      </p:sp>
      <p:sp>
        <p:nvSpPr>
          <p:cNvPr id="10243" name="Rectangle 3"/>
          <p:cNvSpPr>
            <a:spLocks noGrp="1" noChangeArrowheads="1"/>
          </p:cNvSpPr>
          <p:nvPr>
            <p:ph type="body" idx="1"/>
          </p:nvPr>
        </p:nvSpPr>
        <p:spPr/>
        <p:txBody>
          <a:bodyPr/>
          <a:lstStyle/>
          <a:p>
            <a:r>
              <a:rPr lang="en-US" altLang="ko-KR" smtClean="0">
                <a:ea typeface="굴림" pitchFamily="50" charset="-127"/>
              </a:rPr>
              <a:t>Propose novel order-preserving compression method and runtime data access framework</a:t>
            </a:r>
          </a:p>
          <a:p>
            <a:pPr lvl="1"/>
            <a:r>
              <a:rPr lang="en-US" altLang="ko-KR" smtClean="0">
                <a:ea typeface="굴림" pitchFamily="50" charset="-127"/>
              </a:rPr>
              <a:t>Serves as an compact out-of-core data access framework</a:t>
            </a:r>
          </a:p>
          <a:p>
            <a:pPr lvl="1"/>
            <a:r>
              <a:rPr lang="en-US" altLang="ko-KR" smtClean="0">
                <a:ea typeface="굴림" pitchFamily="50" charset="-127"/>
              </a:rPr>
              <a:t>Provide random access and various mesh access queries</a:t>
            </a:r>
          </a:p>
          <a:p>
            <a:pPr lvl="1"/>
            <a:r>
              <a:rPr lang="en-US" altLang="ko-KR" smtClean="0">
                <a:ea typeface="굴림" pitchFamily="50" charset="-127"/>
              </a:rPr>
              <a:t>Achieve high compression ratio and high I/O performance for massive models</a:t>
            </a:r>
          </a:p>
          <a:p>
            <a:pPr lvl="1"/>
            <a:endParaRPr lang="en-US" altLang="ko-KR" smtClean="0">
              <a:ea typeface="굴림" pitchFamily="50" charset="-127"/>
            </a:endParaRPr>
          </a:p>
        </p:txBody>
      </p:sp>
      <p:sp>
        <p:nvSpPr>
          <p:cNvPr id="4" name="TextBox 3"/>
          <p:cNvSpPr txBox="1"/>
          <p:nvPr/>
        </p:nvSpPr>
        <p:spPr>
          <a:xfrm>
            <a:off x="419100" y="6350198"/>
            <a:ext cx="153542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Yoon’s slide</a:t>
            </a:r>
            <a:endParaRPr lang="ko-KR" altLang="en-US" sz="1400" dirty="0"/>
          </a:p>
        </p:txBody>
      </p:sp>
    </p:spTree>
  </p:cSld>
  <p:clrMapOvr>
    <a:masterClrMapping/>
  </p:clrMapOvr>
  <p:transition advTm="50747"/>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제목 1"/>
          <p:cNvSpPr>
            <a:spLocks noGrp="1"/>
          </p:cNvSpPr>
          <p:nvPr>
            <p:ph type="title"/>
          </p:nvPr>
        </p:nvSpPr>
        <p:spPr/>
        <p:txBody>
          <a:bodyPr/>
          <a:lstStyle/>
          <a:p>
            <a:r>
              <a:rPr lang="en-US" altLang="ko-KR" smtClean="0">
                <a:ea typeface="굴림" pitchFamily="50" charset="-127"/>
              </a:rPr>
              <a:t>Outline</a:t>
            </a:r>
          </a:p>
        </p:txBody>
      </p:sp>
      <p:sp>
        <p:nvSpPr>
          <p:cNvPr id="3" name="내용 개체 틀 2"/>
          <p:cNvSpPr>
            <a:spLocks noGrp="1"/>
          </p:cNvSpPr>
          <p:nvPr>
            <p:ph idx="1"/>
          </p:nvPr>
        </p:nvSpPr>
        <p:spPr/>
        <p:txBody>
          <a:bodyPr/>
          <a:lstStyle/>
          <a:p>
            <a:pPr>
              <a:defRPr/>
            </a:pPr>
            <a:r>
              <a:rPr lang="en-US" dirty="0" smtClean="0">
                <a:solidFill>
                  <a:schemeClr val="bg1">
                    <a:lumMod val="50000"/>
                  </a:schemeClr>
                </a:solidFill>
              </a:rPr>
              <a:t>Related work</a:t>
            </a:r>
            <a:endParaRPr lang="en-US" dirty="0" smtClean="0">
              <a:solidFill>
                <a:srgbClr val="EA8B00"/>
              </a:solidFill>
            </a:endParaRPr>
          </a:p>
          <a:p>
            <a:pPr>
              <a:buFont typeface="Arial" charset="0"/>
              <a:buChar char="●"/>
              <a:defRPr/>
            </a:pPr>
            <a:r>
              <a:rPr lang="en-US" dirty="0" smtClean="0">
                <a:solidFill>
                  <a:srgbClr val="EA8B00"/>
                </a:solidFill>
              </a:rPr>
              <a:t>Overview</a:t>
            </a:r>
          </a:p>
          <a:p>
            <a:pPr>
              <a:buFont typeface="Arial" charset="0"/>
              <a:buChar char="●"/>
              <a:defRPr/>
            </a:pPr>
            <a:r>
              <a:rPr lang="en-US" dirty="0" smtClean="0">
                <a:solidFill>
                  <a:schemeClr val="bg1">
                    <a:lumMod val="50000"/>
                  </a:schemeClr>
                </a:solidFill>
              </a:rPr>
              <a:t>Compression at preprocessing</a:t>
            </a:r>
          </a:p>
          <a:p>
            <a:pPr>
              <a:buFont typeface="Arial" charset="0"/>
              <a:buChar char="●"/>
              <a:defRPr/>
            </a:pPr>
            <a:r>
              <a:rPr lang="en-US" dirty="0" smtClean="0">
                <a:solidFill>
                  <a:schemeClr val="bg1">
                    <a:lumMod val="50000"/>
                  </a:schemeClr>
                </a:solidFill>
              </a:rPr>
              <a:t>Runtime data access framework</a:t>
            </a:r>
          </a:p>
          <a:p>
            <a:pPr>
              <a:buFont typeface="Arial" charset="0"/>
              <a:buChar char="●"/>
              <a:defRPr/>
            </a:pPr>
            <a:r>
              <a:rPr lang="en-US" dirty="0" smtClean="0">
                <a:solidFill>
                  <a:schemeClr val="bg1">
                    <a:lumMod val="50000"/>
                  </a:schemeClr>
                </a:solidFill>
              </a:rPr>
              <a:t>Results</a:t>
            </a:r>
            <a:endParaRPr lang="en-US" dirty="0">
              <a:solidFill>
                <a:schemeClr val="bg1">
                  <a:lumMod val="50000"/>
                </a:schemeClr>
              </a:solidFill>
            </a:endParaRPr>
          </a:p>
        </p:txBody>
      </p:sp>
    </p:spTree>
  </p:cSld>
  <p:clrMapOvr>
    <a:masterClrMapping/>
  </p:clrMapOvr>
  <p:transition advTm="4399"/>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제목 1"/>
          <p:cNvSpPr>
            <a:spLocks noGrp="1"/>
          </p:cNvSpPr>
          <p:nvPr>
            <p:ph type="title"/>
          </p:nvPr>
        </p:nvSpPr>
        <p:spPr/>
        <p:txBody>
          <a:bodyPr/>
          <a:lstStyle/>
          <a:p>
            <a:r>
              <a:rPr lang="en-US" altLang="ko-KR" smtClean="0">
                <a:ea typeface="굴림" pitchFamily="50" charset="-127"/>
              </a:rPr>
              <a:t>Overview – </a:t>
            </a:r>
            <a:br>
              <a:rPr lang="en-US" altLang="ko-KR" smtClean="0">
                <a:ea typeface="굴림" pitchFamily="50" charset="-127"/>
              </a:rPr>
            </a:br>
            <a:r>
              <a:rPr lang="en-US" altLang="ko-KR" smtClean="0">
                <a:ea typeface="굴림" pitchFamily="50" charset="-127"/>
              </a:rPr>
              <a:t>Compression at Preprocessing</a:t>
            </a:r>
          </a:p>
        </p:txBody>
      </p:sp>
      <p:sp>
        <p:nvSpPr>
          <p:cNvPr id="9219" name="내용 개체 틀 2"/>
          <p:cNvSpPr>
            <a:spLocks noGrp="1"/>
          </p:cNvSpPr>
          <p:nvPr>
            <p:ph idx="1"/>
          </p:nvPr>
        </p:nvSpPr>
        <p:spPr>
          <a:xfrm>
            <a:off x="419100" y="1587500"/>
            <a:ext cx="5583238" cy="5067300"/>
          </a:xfrm>
        </p:spPr>
        <p:txBody>
          <a:bodyPr/>
          <a:lstStyle/>
          <a:p>
            <a:pPr eaLnBrk="1" hangingPunct="1"/>
            <a:r>
              <a:rPr lang="en-US" altLang="ko-KR" smtClean="0">
                <a:ea typeface="굴림" pitchFamily="50" charset="-127"/>
              </a:rPr>
              <a:t>Decompose the mesh into spatially coherent clusters</a:t>
            </a:r>
          </a:p>
          <a:p>
            <a:pPr lvl="1" eaLnBrk="1" hangingPunct="1"/>
            <a:r>
              <a:rPr lang="en-US" altLang="ko-KR" smtClean="0">
                <a:ea typeface="굴림" pitchFamily="50" charset="-127"/>
              </a:rPr>
              <a:t>Efficiently performed by decomposing an original layout</a:t>
            </a:r>
          </a:p>
          <a:p>
            <a:pPr lvl="1" eaLnBrk="1" hangingPunct="1"/>
            <a:endParaRPr lang="en-US" altLang="ko-KR" smtClean="0">
              <a:ea typeface="굴림" pitchFamily="50" charset="-127"/>
            </a:endParaRPr>
          </a:p>
          <a:p>
            <a:pPr eaLnBrk="1" hangingPunct="1"/>
            <a:r>
              <a:rPr lang="en-US" altLang="ko-KR" smtClean="0">
                <a:ea typeface="굴림" pitchFamily="50" charset="-127"/>
              </a:rPr>
              <a:t>Compress each cluster separately while preserving the mesh layout</a:t>
            </a:r>
          </a:p>
          <a:p>
            <a:pPr lvl="1" eaLnBrk="1" hangingPunct="1"/>
            <a:r>
              <a:rPr lang="en-US" altLang="ko-KR" smtClean="0">
                <a:ea typeface="굴림" pitchFamily="50" charset="-127"/>
              </a:rPr>
              <a:t>Each cluster serves as an access point</a:t>
            </a:r>
          </a:p>
          <a:p>
            <a:pPr lvl="1" eaLnBrk="1" hangingPunct="1"/>
            <a:endParaRPr lang="en-US" altLang="ko-KR" smtClean="0">
              <a:ea typeface="굴림" pitchFamily="50" charset="-127"/>
            </a:endParaRPr>
          </a:p>
        </p:txBody>
      </p:sp>
      <p:sp>
        <p:nvSpPr>
          <p:cNvPr id="13316" name="Freeform 10"/>
          <p:cNvSpPr>
            <a:spLocks/>
          </p:cNvSpPr>
          <p:nvPr/>
        </p:nvSpPr>
        <p:spPr bwMode="auto">
          <a:xfrm>
            <a:off x="6132513" y="2720975"/>
            <a:ext cx="2225675" cy="2038350"/>
          </a:xfrm>
          <a:custGeom>
            <a:avLst/>
            <a:gdLst>
              <a:gd name="T0" fmla="*/ 2147483647 w 1693"/>
              <a:gd name="T1" fmla="*/ 2147483647 h 1286"/>
              <a:gd name="T2" fmla="*/ 2147483647 w 1693"/>
              <a:gd name="T3" fmla="*/ 2147483647 h 1286"/>
              <a:gd name="T4" fmla="*/ 2147483647 w 1693"/>
              <a:gd name="T5" fmla="*/ 2147483647 h 1286"/>
              <a:gd name="T6" fmla="*/ 2147483647 w 1693"/>
              <a:gd name="T7" fmla="*/ 2147483647 h 1286"/>
              <a:gd name="T8" fmla="*/ 2147483647 w 1693"/>
              <a:gd name="T9" fmla="*/ 2147483647 h 1286"/>
              <a:gd name="T10" fmla="*/ 0 60000 65536"/>
              <a:gd name="T11" fmla="*/ 0 60000 65536"/>
              <a:gd name="T12" fmla="*/ 0 60000 65536"/>
              <a:gd name="T13" fmla="*/ 0 60000 65536"/>
              <a:gd name="T14" fmla="*/ 0 60000 65536"/>
              <a:gd name="T15" fmla="*/ 0 w 1693"/>
              <a:gd name="T16" fmla="*/ 0 h 1286"/>
              <a:gd name="T17" fmla="*/ 1693 w 1693"/>
              <a:gd name="T18" fmla="*/ 1286 h 1286"/>
            </a:gdLst>
            <a:ahLst/>
            <a:cxnLst>
              <a:cxn ang="T10">
                <a:pos x="T0" y="T1"/>
              </a:cxn>
              <a:cxn ang="T11">
                <a:pos x="T2" y="T3"/>
              </a:cxn>
              <a:cxn ang="T12">
                <a:pos x="T4" y="T5"/>
              </a:cxn>
              <a:cxn ang="T13">
                <a:pos x="T6" y="T7"/>
              </a:cxn>
              <a:cxn ang="T14">
                <a:pos x="T8" y="T9"/>
              </a:cxn>
            </a:cxnLst>
            <a:rect l="T15" t="T16" r="T17" b="T18"/>
            <a:pathLst>
              <a:path w="1693" h="1286">
                <a:moveTo>
                  <a:pt x="249" y="144"/>
                </a:moveTo>
                <a:cubicBezTo>
                  <a:pt x="423" y="0"/>
                  <a:pt x="1035" y="68"/>
                  <a:pt x="1247" y="234"/>
                </a:cubicBezTo>
                <a:cubicBezTo>
                  <a:pt x="1459" y="400"/>
                  <a:pt x="1693" y="998"/>
                  <a:pt x="1519" y="1142"/>
                </a:cubicBezTo>
                <a:cubicBezTo>
                  <a:pt x="1345" y="1286"/>
                  <a:pt x="408" y="1262"/>
                  <a:pt x="204" y="1096"/>
                </a:cubicBezTo>
                <a:cubicBezTo>
                  <a:pt x="0" y="930"/>
                  <a:pt x="75" y="288"/>
                  <a:pt x="249" y="144"/>
                </a:cubicBezTo>
                <a:close/>
              </a:path>
            </a:pathLst>
          </a:custGeom>
          <a:noFill/>
          <a:ln w="28575">
            <a:solidFill>
              <a:schemeClr val="tx1"/>
            </a:solidFill>
            <a:round/>
            <a:headEnd/>
            <a:tailEnd/>
          </a:ln>
        </p:spPr>
        <p:txBody>
          <a:bodyPr anchor="ctr">
            <a:spAutoFit/>
          </a:bodyPr>
          <a:lstStyle/>
          <a:p>
            <a:pPr algn="ctr"/>
            <a:endParaRPr lang="ko-KR" altLang="en-US">
              <a:ea typeface="굴림" pitchFamily="50" charset="-127"/>
            </a:endParaRPr>
          </a:p>
        </p:txBody>
      </p:sp>
      <p:sp>
        <p:nvSpPr>
          <p:cNvPr id="13317" name="Text Box 19"/>
          <p:cNvSpPr txBox="1">
            <a:spLocks noChangeArrowheads="1"/>
          </p:cNvSpPr>
          <p:nvPr/>
        </p:nvSpPr>
        <p:spPr bwMode="auto">
          <a:xfrm>
            <a:off x="7221538" y="4721225"/>
            <a:ext cx="1708150" cy="461963"/>
          </a:xfrm>
          <a:prstGeom prst="rect">
            <a:avLst/>
          </a:prstGeom>
          <a:noFill/>
          <a:ln w="38100" algn="ctr">
            <a:noFill/>
            <a:miter lim="800000"/>
            <a:headEnd/>
            <a:tailEnd/>
          </a:ln>
        </p:spPr>
        <p:txBody>
          <a:bodyPr wrap="none">
            <a:spAutoFit/>
          </a:bodyPr>
          <a:lstStyle/>
          <a:p>
            <a:pPr algn="ctr"/>
            <a:r>
              <a:rPr lang="en-US" altLang="ko-KR">
                <a:ea typeface="굴림" pitchFamily="50" charset="-127"/>
              </a:rPr>
              <a:t>Input mesh</a:t>
            </a:r>
          </a:p>
        </p:txBody>
      </p:sp>
      <p:sp>
        <p:nvSpPr>
          <p:cNvPr id="9236" name="Text Box 20"/>
          <p:cNvSpPr txBox="1">
            <a:spLocks noChangeArrowheads="1"/>
          </p:cNvSpPr>
          <p:nvPr/>
        </p:nvSpPr>
        <p:spPr bwMode="auto">
          <a:xfrm>
            <a:off x="5726113" y="4610100"/>
            <a:ext cx="1303337" cy="457200"/>
          </a:xfrm>
          <a:prstGeom prst="rect">
            <a:avLst/>
          </a:prstGeom>
          <a:noFill/>
          <a:ln w="38100" algn="ctr">
            <a:noFill/>
            <a:miter lim="800000"/>
            <a:headEnd/>
            <a:tailEnd/>
          </a:ln>
        </p:spPr>
        <p:txBody>
          <a:bodyPr wrap="none">
            <a:spAutoFit/>
          </a:bodyPr>
          <a:lstStyle/>
          <a:p>
            <a:pPr algn="ctr"/>
            <a:r>
              <a:rPr lang="en-US" altLang="ko-KR">
                <a:solidFill>
                  <a:srgbClr val="EA8B00"/>
                </a:solidFill>
                <a:ea typeface="굴림" pitchFamily="50" charset="-127"/>
              </a:rPr>
              <a:t>Clusters</a:t>
            </a:r>
          </a:p>
        </p:txBody>
      </p:sp>
      <p:grpSp>
        <p:nvGrpSpPr>
          <p:cNvPr id="2" name="그룹 27"/>
          <p:cNvGrpSpPr>
            <a:grpSpLocks/>
          </p:cNvGrpSpPr>
          <p:nvPr/>
        </p:nvGrpSpPr>
        <p:grpSpPr bwMode="auto">
          <a:xfrm>
            <a:off x="6232525" y="3221038"/>
            <a:ext cx="1852613" cy="1173162"/>
            <a:chOff x="6232792" y="3221742"/>
            <a:chExt cx="1852613" cy="1173070"/>
          </a:xfrm>
        </p:grpSpPr>
        <p:sp>
          <p:nvSpPr>
            <p:cNvPr id="13325" name="이등변 삼각형 112"/>
            <p:cNvSpPr>
              <a:spLocks noChangeArrowheads="1"/>
            </p:cNvSpPr>
            <p:nvPr/>
          </p:nvSpPr>
          <p:spPr bwMode="auto">
            <a:xfrm>
              <a:off x="7198197" y="3221742"/>
              <a:ext cx="454025" cy="586535"/>
            </a:xfrm>
            <a:prstGeom prst="triangle">
              <a:avLst>
                <a:gd name="adj" fmla="val 50000"/>
              </a:avLst>
            </a:prstGeom>
            <a:noFill/>
            <a:ln w="38100" algn="ctr">
              <a:solidFill>
                <a:schemeClr val="tx1"/>
              </a:solidFill>
              <a:round/>
              <a:headEnd/>
              <a:tailEnd/>
            </a:ln>
          </p:spPr>
          <p:txBody>
            <a:bodyPr wrap="none" anchor="ctr">
              <a:spAutoFit/>
            </a:bodyPr>
            <a:lstStyle/>
            <a:p>
              <a:pPr algn="ctr"/>
              <a:endParaRPr lang="ko-KR" altLang="en-US">
                <a:ea typeface="굴림" pitchFamily="50" charset="-127"/>
              </a:endParaRPr>
            </a:p>
          </p:txBody>
        </p:sp>
        <p:sp>
          <p:nvSpPr>
            <p:cNvPr id="13326" name="이등변 삼각형 112"/>
            <p:cNvSpPr>
              <a:spLocks noChangeArrowheads="1"/>
            </p:cNvSpPr>
            <p:nvPr/>
          </p:nvSpPr>
          <p:spPr bwMode="auto">
            <a:xfrm rot="10800000">
              <a:off x="6950343" y="3221742"/>
              <a:ext cx="454025" cy="586535"/>
            </a:xfrm>
            <a:prstGeom prst="triangle">
              <a:avLst>
                <a:gd name="adj" fmla="val 50000"/>
              </a:avLst>
            </a:prstGeom>
            <a:noFill/>
            <a:ln w="38100" algn="ctr">
              <a:solidFill>
                <a:schemeClr val="tx1"/>
              </a:solidFill>
              <a:round/>
              <a:headEnd/>
              <a:tailEnd/>
            </a:ln>
          </p:spPr>
          <p:txBody>
            <a:bodyPr wrap="none" anchor="ctr">
              <a:spAutoFit/>
            </a:bodyPr>
            <a:lstStyle/>
            <a:p>
              <a:pPr algn="ctr"/>
              <a:endParaRPr lang="ko-KR" altLang="en-US">
                <a:ea typeface="굴림" pitchFamily="50" charset="-127"/>
              </a:endParaRPr>
            </a:p>
          </p:txBody>
        </p:sp>
        <p:sp>
          <p:nvSpPr>
            <p:cNvPr id="13327" name="이등변 삼각형 112"/>
            <p:cNvSpPr>
              <a:spLocks noChangeArrowheads="1"/>
            </p:cNvSpPr>
            <p:nvPr/>
          </p:nvSpPr>
          <p:spPr bwMode="auto">
            <a:xfrm>
              <a:off x="6707660" y="3221742"/>
              <a:ext cx="454025" cy="586535"/>
            </a:xfrm>
            <a:prstGeom prst="triangle">
              <a:avLst>
                <a:gd name="adj" fmla="val 50000"/>
              </a:avLst>
            </a:prstGeom>
            <a:noFill/>
            <a:ln w="38100" algn="ctr">
              <a:solidFill>
                <a:schemeClr val="tx1"/>
              </a:solidFill>
              <a:round/>
              <a:headEnd/>
              <a:tailEnd/>
            </a:ln>
          </p:spPr>
          <p:txBody>
            <a:bodyPr wrap="none" anchor="ctr">
              <a:spAutoFit/>
            </a:bodyPr>
            <a:lstStyle/>
            <a:p>
              <a:pPr algn="ctr"/>
              <a:endParaRPr lang="ko-KR" altLang="en-US">
                <a:ea typeface="굴림" pitchFamily="50" charset="-127"/>
              </a:endParaRPr>
            </a:p>
          </p:txBody>
        </p:sp>
        <p:sp>
          <p:nvSpPr>
            <p:cNvPr id="13328" name="이등변 삼각형 112"/>
            <p:cNvSpPr>
              <a:spLocks noChangeArrowheads="1"/>
            </p:cNvSpPr>
            <p:nvPr/>
          </p:nvSpPr>
          <p:spPr bwMode="auto">
            <a:xfrm rot="10800000">
              <a:off x="6459806" y="3221742"/>
              <a:ext cx="454025" cy="586535"/>
            </a:xfrm>
            <a:prstGeom prst="triangle">
              <a:avLst>
                <a:gd name="adj" fmla="val 50000"/>
              </a:avLst>
            </a:prstGeom>
            <a:noFill/>
            <a:ln w="38100" algn="ctr">
              <a:solidFill>
                <a:schemeClr val="tx1"/>
              </a:solidFill>
              <a:round/>
              <a:headEnd/>
              <a:tailEnd/>
            </a:ln>
          </p:spPr>
          <p:txBody>
            <a:bodyPr wrap="none" anchor="ctr">
              <a:spAutoFit/>
            </a:bodyPr>
            <a:lstStyle/>
            <a:p>
              <a:pPr algn="ctr"/>
              <a:endParaRPr lang="ko-KR" altLang="en-US">
                <a:ea typeface="굴림" pitchFamily="50" charset="-127"/>
              </a:endParaRPr>
            </a:p>
          </p:txBody>
        </p:sp>
        <p:sp>
          <p:nvSpPr>
            <p:cNvPr id="13329" name="이등변 삼각형 112"/>
            <p:cNvSpPr>
              <a:spLocks noChangeArrowheads="1"/>
            </p:cNvSpPr>
            <p:nvPr/>
          </p:nvSpPr>
          <p:spPr bwMode="auto">
            <a:xfrm>
              <a:off x="7425209" y="3808277"/>
              <a:ext cx="454025" cy="586535"/>
            </a:xfrm>
            <a:prstGeom prst="triangle">
              <a:avLst>
                <a:gd name="adj" fmla="val 50000"/>
              </a:avLst>
            </a:prstGeom>
            <a:noFill/>
            <a:ln w="38100" algn="ctr">
              <a:solidFill>
                <a:schemeClr val="tx1"/>
              </a:solidFill>
              <a:round/>
              <a:headEnd/>
              <a:tailEnd/>
            </a:ln>
          </p:spPr>
          <p:txBody>
            <a:bodyPr wrap="none" anchor="ctr">
              <a:spAutoFit/>
            </a:bodyPr>
            <a:lstStyle/>
            <a:p>
              <a:pPr algn="ctr"/>
              <a:endParaRPr lang="ko-KR" altLang="en-US">
                <a:ea typeface="굴림" pitchFamily="50" charset="-127"/>
              </a:endParaRPr>
            </a:p>
          </p:txBody>
        </p:sp>
        <p:sp>
          <p:nvSpPr>
            <p:cNvPr id="13330" name="이등변 삼각형 112"/>
            <p:cNvSpPr>
              <a:spLocks noChangeArrowheads="1"/>
            </p:cNvSpPr>
            <p:nvPr/>
          </p:nvSpPr>
          <p:spPr bwMode="auto">
            <a:xfrm rot="10800000">
              <a:off x="7177355" y="3808277"/>
              <a:ext cx="454025" cy="586535"/>
            </a:xfrm>
            <a:prstGeom prst="triangle">
              <a:avLst>
                <a:gd name="adj" fmla="val 50000"/>
              </a:avLst>
            </a:prstGeom>
            <a:noFill/>
            <a:ln w="38100" algn="ctr">
              <a:solidFill>
                <a:schemeClr val="tx1"/>
              </a:solidFill>
              <a:round/>
              <a:headEnd/>
              <a:tailEnd/>
            </a:ln>
          </p:spPr>
          <p:txBody>
            <a:bodyPr wrap="none" anchor="ctr">
              <a:spAutoFit/>
            </a:bodyPr>
            <a:lstStyle/>
            <a:p>
              <a:pPr algn="ctr"/>
              <a:endParaRPr lang="ko-KR" altLang="en-US">
                <a:ea typeface="굴림" pitchFamily="50" charset="-127"/>
              </a:endParaRPr>
            </a:p>
          </p:txBody>
        </p:sp>
        <p:sp>
          <p:nvSpPr>
            <p:cNvPr id="13331" name="이등변 삼각형 112"/>
            <p:cNvSpPr>
              <a:spLocks noChangeArrowheads="1"/>
            </p:cNvSpPr>
            <p:nvPr/>
          </p:nvSpPr>
          <p:spPr bwMode="auto">
            <a:xfrm>
              <a:off x="6934672" y="3808277"/>
              <a:ext cx="454025" cy="586535"/>
            </a:xfrm>
            <a:prstGeom prst="triangle">
              <a:avLst>
                <a:gd name="adj" fmla="val 50000"/>
              </a:avLst>
            </a:prstGeom>
            <a:noFill/>
            <a:ln w="38100" algn="ctr">
              <a:solidFill>
                <a:schemeClr val="tx1"/>
              </a:solidFill>
              <a:round/>
              <a:headEnd/>
              <a:tailEnd/>
            </a:ln>
          </p:spPr>
          <p:txBody>
            <a:bodyPr wrap="none" anchor="ctr">
              <a:spAutoFit/>
            </a:bodyPr>
            <a:lstStyle/>
            <a:p>
              <a:pPr algn="ctr"/>
              <a:endParaRPr lang="ko-KR" altLang="en-US">
                <a:ea typeface="굴림" pitchFamily="50" charset="-127"/>
              </a:endParaRPr>
            </a:p>
          </p:txBody>
        </p:sp>
        <p:sp>
          <p:nvSpPr>
            <p:cNvPr id="13332" name="이등변 삼각형 112"/>
            <p:cNvSpPr>
              <a:spLocks noChangeArrowheads="1"/>
            </p:cNvSpPr>
            <p:nvPr/>
          </p:nvSpPr>
          <p:spPr bwMode="auto">
            <a:xfrm rot="10800000">
              <a:off x="6686818" y="3808277"/>
              <a:ext cx="454025" cy="586535"/>
            </a:xfrm>
            <a:prstGeom prst="triangle">
              <a:avLst>
                <a:gd name="adj" fmla="val 50000"/>
              </a:avLst>
            </a:prstGeom>
            <a:noFill/>
            <a:ln w="38100" algn="ctr">
              <a:solidFill>
                <a:schemeClr val="tx1"/>
              </a:solidFill>
              <a:round/>
              <a:headEnd/>
              <a:tailEnd/>
            </a:ln>
          </p:spPr>
          <p:txBody>
            <a:bodyPr wrap="none" anchor="ctr">
              <a:spAutoFit/>
            </a:bodyPr>
            <a:lstStyle/>
            <a:p>
              <a:pPr algn="ctr"/>
              <a:endParaRPr lang="ko-KR" altLang="en-US">
                <a:ea typeface="굴림" pitchFamily="50" charset="-127"/>
              </a:endParaRPr>
            </a:p>
          </p:txBody>
        </p:sp>
        <p:sp>
          <p:nvSpPr>
            <p:cNvPr id="13333" name="이등변 삼각형 112"/>
            <p:cNvSpPr>
              <a:spLocks noChangeArrowheads="1"/>
            </p:cNvSpPr>
            <p:nvPr/>
          </p:nvSpPr>
          <p:spPr bwMode="auto">
            <a:xfrm>
              <a:off x="6232792" y="3221742"/>
              <a:ext cx="454025" cy="586535"/>
            </a:xfrm>
            <a:prstGeom prst="triangle">
              <a:avLst>
                <a:gd name="adj" fmla="val 50000"/>
              </a:avLst>
            </a:prstGeom>
            <a:noFill/>
            <a:ln w="38100" algn="ctr">
              <a:solidFill>
                <a:schemeClr val="tx1"/>
              </a:solidFill>
              <a:round/>
              <a:headEnd/>
              <a:tailEnd/>
            </a:ln>
          </p:spPr>
          <p:txBody>
            <a:bodyPr wrap="none" anchor="ctr">
              <a:spAutoFit/>
            </a:bodyPr>
            <a:lstStyle/>
            <a:p>
              <a:pPr algn="ctr"/>
              <a:endParaRPr lang="ko-KR" altLang="en-US">
                <a:ea typeface="굴림" pitchFamily="50" charset="-127"/>
              </a:endParaRPr>
            </a:p>
          </p:txBody>
        </p:sp>
        <p:sp>
          <p:nvSpPr>
            <p:cNvPr id="13334" name="이등변 삼각형 112"/>
            <p:cNvSpPr>
              <a:spLocks noChangeArrowheads="1"/>
            </p:cNvSpPr>
            <p:nvPr/>
          </p:nvSpPr>
          <p:spPr bwMode="auto">
            <a:xfrm rot="10800000">
              <a:off x="6232793" y="3808277"/>
              <a:ext cx="454025" cy="586535"/>
            </a:xfrm>
            <a:prstGeom prst="triangle">
              <a:avLst>
                <a:gd name="adj" fmla="val 50000"/>
              </a:avLst>
            </a:prstGeom>
            <a:noFill/>
            <a:ln w="38100" algn="ctr">
              <a:solidFill>
                <a:schemeClr val="tx1"/>
              </a:solidFill>
              <a:round/>
              <a:headEnd/>
              <a:tailEnd/>
            </a:ln>
          </p:spPr>
          <p:txBody>
            <a:bodyPr wrap="none" anchor="ctr">
              <a:spAutoFit/>
            </a:bodyPr>
            <a:lstStyle/>
            <a:p>
              <a:pPr algn="ctr"/>
              <a:endParaRPr lang="ko-KR" altLang="en-US">
                <a:ea typeface="굴림" pitchFamily="50" charset="-127"/>
              </a:endParaRPr>
            </a:p>
          </p:txBody>
        </p:sp>
        <p:sp>
          <p:nvSpPr>
            <p:cNvPr id="13335" name="이등변 삼각형 112"/>
            <p:cNvSpPr>
              <a:spLocks noChangeArrowheads="1"/>
            </p:cNvSpPr>
            <p:nvPr/>
          </p:nvSpPr>
          <p:spPr bwMode="auto">
            <a:xfrm>
              <a:off x="6496318" y="3808277"/>
              <a:ext cx="454025" cy="586535"/>
            </a:xfrm>
            <a:prstGeom prst="triangle">
              <a:avLst>
                <a:gd name="adj" fmla="val 50000"/>
              </a:avLst>
            </a:prstGeom>
            <a:noFill/>
            <a:ln w="38100" algn="ctr">
              <a:solidFill>
                <a:schemeClr val="tx1"/>
              </a:solidFill>
              <a:round/>
              <a:headEnd/>
              <a:tailEnd/>
            </a:ln>
          </p:spPr>
          <p:txBody>
            <a:bodyPr wrap="none" anchor="ctr">
              <a:spAutoFit/>
            </a:bodyPr>
            <a:lstStyle/>
            <a:p>
              <a:pPr algn="ctr"/>
              <a:endParaRPr lang="ko-KR" altLang="en-US">
                <a:ea typeface="굴림" pitchFamily="50" charset="-127"/>
              </a:endParaRPr>
            </a:p>
          </p:txBody>
        </p:sp>
        <p:sp>
          <p:nvSpPr>
            <p:cNvPr id="13336" name="이등변 삼각형 112"/>
            <p:cNvSpPr>
              <a:spLocks noChangeArrowheads="1"/>
            </p:cNvSpPr>
            <p:nvPr/>
          </p:nvSpPr>
          <p:spPr bwMode="auto">
            <a:xfrm rot="10800000">
              <a:off x="7425209" y="3221742"/>
              <a:ext cx="454025" cy="586535"/>
            </a:xfrm>
            <a:prstGeom prst="triangle">
              <a:avLst>
                <a:gd name="adj" fmla="val 50000"/>
              </a:avLst>
            </a:prstGeom>
            <a:noFill/>
            <a:ln w="38100" algn="ctr">
              <a:solidFill>
                <a:schemeClr val="tx1"/>
              </a:solidFill>
              <a:round/>
              <a:headEnd/>
              <a:tailEnd/>
            </a:ln>
          </p:spPr>
          <p:txBody>
            <a:bodyPr wrap="none" anchor="ctr">
              <a:spAutoFit/>
            </a:bodyPr>
            <a:lstStyle/>
            <a:p>
              <a:pPr algn="ctr"/>
              <a:endParaRPr lang="ko-KR" altLang="en-US">
                <a:ea typeface="굴림" pitchFamily="50" charset="-127"/>
              </a:endParaRPr>
            </a:p>
          </p:txBody>
        </p:sp>
        <p:sp>
          <p:nvSpPr>
            <p:cNvPr id="13337" name="이등변 삼각형 112"/>
            <p:cNvSpPr>
              <a:spLocks noChangeArrowheads="1"/>
            </p:cNvSpPr>
            <p:nvPr/>
          </p:nvSpPr>
          <p:spPr bwMode="auto">
            <a:xfrm rot="10800000">
              <a:off x="7631380" y="3808277"/>
              <a:ext cx="454025" cy="586535"/>
            </a:xfrm>
            <a:prstGeom prst="triangle">
              <a:avLst>
                <a:gd name="adj" fmla="val 50000"/>
              </a:avLst>
            </a:prstGeom>
            <a:noFill/>
            <a:ln w="38100" algn="ctr">
              <a:solidFill>
                <a:schemeClr val="tx1"/>
              </a:solidFill>
              <a:round/>
              <a:headEnd/>
              <a:tailEnd/>
            </a:ln>
          </p:spPr>
          <p:txBody>
            <a:bodyPr wrap="none" anchor="ctr">
              <a:spAutoFit/>
            </a:bodyPr>
            <a:lstStyle/>
            <a:p>
              <a:pPr algn="ctr"/>
              <a:endParaRPr lang="ko-KR" altLang="en-US">
                <a:ea typeface="굴림" pitchFamily="50" charset="-127"/>
              </a:endParaRPr>
            </a:p>
          </p:txBody>
        </p:sp>
        <p:sp>
          <p:nvSpPr>
            <p:cNvPr id="13338" name="이등변 삼각형 112"/>
            <p:cNvSpPr>
              <a:spLocks noChangeArrowheads="1"/>
            </p:cNvSpPr>
            <p:nvPr/>
          </p:nvSpPr>
          <p:spPr bwMode="auto">
            <a:xfrm>
              <a:off x="7631380" y="3221742"/>
              <a:ext cx="454025" cy="586535"/>
            </a:xfrm>
            <a:prstGeom prst="triangle">
              <a:avLst>
                <a:gd name="adj" fmla="val 50000"/>
              </a:avLst>
            </a:prstGeom>
            <a:noFill/>
            <a:ln w="38100" algn="ctr">
              <a:solidFill>
                <a:schemeClr val="tx1"/>
              </a:solidFill>
              <a:round/>
              <a:headEnd/>
              <a:tailEnd/>
            </a:ln>
          </p:spPr>
          <p:txBody>
            <a:bodyPr wrap="none" anchor="ctr">
              <a:spAutoFit/>
            </a:bodyPr>
            <a:lstStyle/>
            <a:p>
              <a:pPr algn="ctr"/>
              <a:endParaRPr lang="ko-KR" altLang="en-US">
                <a:ea typeface="굴림" pitchFamily="50" charset="-127"/>
              </a:endParaRPr>
            </a:p>
          </p:txBody>
        </p:sp>
      </p:grpSp>
      <p:grpSp>
        <p:nvGrpSpPr>
          <p:cNvPr id="3" name="그룹 117"/>
          <p:cNvGrpSpPr>
            <a:grpSpLocks/>
          </p:cNvGrpSpPr>
          <p:nvPr/>
        </p:nvGrpSpPr>
        <p:grpSpPr bwMode="auto">
          <a:xfrm>
            <a:off x="6130925" y="2741613"/>
            <a:ext cx="2178050" cy="2038350"/>
            <a:chOff x="6206798" y="2757102"/>
            <a:chExt cx="2177796" cy="2037956"/>
          </a:xfrm>
        </p:grpSpPr>
        <p:sp>
          <p:nvSpPr>
            <p:cNvPr id="13321" name="자유형 104"/>
            <p:cNvSpPr>
              <a:spLocks noChangeArrowheads="1"/>
            </p:cNvSpPr>
            <p:nvPr/>
          </p:nvSpPr>
          <p:spPr bwMode="auto">
            <a:xfrm>
              <a:off x="7124503" y="2757102"/>
              <a:ext cx="1071190" cy="1152998"/>
            </a:xfrm>
            <a:custGeom>
              <a:avLst/>
              <a:gdLst>
                <a:gd name="T0" fmla="*/ 881172 w 1071190"/>
                <a:gd name="T1" fmla="*/ 288273 h 1152998"/>
                <a:gd name="T2" fmla="*/ 316771 w 1071190"/>
                <a:gd name="T3" fmla="*/ 19943 h 1152998"/>
                <a:gd name="T4" fmla="*/ 50824 w 1071190"/>
                <a:gd name="T5" fmla="*/ 168614 h 1152998"/>
                <a:gd name="T6" fmla="*/ 11828 w 1071190"/>
                <a:gd name="T7" fmla="*/ 699169 h 1152998"/>
                <a:gd name="T8" fmla="*/ 119016 w 1071190"/>
                <a:gd name="T9" fmla="*/ 1092057 h 1152998"/>
                <a:gd name="T10" fmla="*/ 493090 w 1071190"/>
                <a:gd name="T11" fmla="*/ 1124285 h 1152998"/>
                <a:gd name="T12" fmla="*/ 1006510 w 1071190"/>
                <a:gd name="T13" fmla="*/ 1013663 h 1152998"/>
                <a:gd name="T14" fmla="*/ 881172 w 1071190"/>
                <a:gd name="T15" fmla="*/ 288273 h 1152998"/>
                <a:gd name="T16" fmla="*/ 0 60000 65536"/>
                <a:gd name="T17" fmla="*/ 0 60000 65536"/>
                <a:gd name="T18" fmla="*/ 0 60000 65536"/>
                <a:gd name="T19" fmla="*/ 0 60000 65536"/>
                <a:gd name="T20" fmla="*/ 0 60000 65536"/>
                <a:gd name="T21" fmla="*/ 0 60000 65536"/>
                <a:gd name="T22" fmla="*/ 0 60000 65536"/>
                <a:gd name="T23" fmla="*/ 0 60000 65536"/>
                <a:gd name="T24" fmla="*/ 0 w 1071190"/>
                <a:gd name="T25" fmla="*/ 0 h 1152998"/>
                <a:gd name="T26" fmla="*/ 1071190 w 1071190"/>
                <a:gd name="T27" fmla="*/ 1152998 h 115299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1190" h="1152998">
                  <a:moveTo>
                    <a:pt x="881172" y="288273"/>
                  </a:moveTo>
                  <a:cubicBezTo>
                    <a:pt x="766216" y="122653"/>
                    <a:pt x="455162" y="39886"/>
                    <a:pt x="316771" y="19943"/>
                  </a:cubicBezTo>
                  <a:cubicBezTo>
                    <a:pt x="178380" y="0"/>
                    <a:pt x="101648" y="55410"/>
                    <a:pt x="50824" y="168614"/>
                  </a:cubicBezTo>
                  <a:cubicBezTo>
                    <a:pt x="0" y="281818"/>
                    <a:pt x="463" y="545262"/>
                    <a:pt x="11828" y="699169"/>
                  </a:cubicBezTo>
                  <a:cubicBezTo>
                    <a:pt x="23193" y="853076"/>
                    <a:pt x="45341" y="1009173"/>
                    <a:pt x="119016" y="1092057"/>
                  </a:cubicBezTo>
                  <a:cubicBezTo>
                    <a:pt x="287458" y="1116264"/>
                    <a:pt x="345174" y="1137351"/>
                    <a:pt x="493090" y="1124285"/>
                  </a:cubicBezTo>
                  <a:cubicBezTo>
                    <a:pt x="641006" y="1111219"/>
                    <a:pt x="941830" y="1152998"/>
                    <a:pt x="1006510" y="1013663"/>
                  </a:cubicBezTo>
                  <a:cubicBezTo>
                    <a:pt x="1071190" y="874328"/>
                    <a:pt x="996128" y="453893"/>
                    <a:pt x="881172" y="288273"/>
                  </a:cubicBezTo>
                  <a:close/>
                </a:path>
              </a:pathLst>
            </a:custGeom>
            <a:noFill/>
            <a:ln w="50800" algn="ctr">
              <a:solidFill>
                <a:srgbClr val="0000FF"/>
              </a:solidFill>
              <a:round/>
              <a:headEnd/>
              <a:tailEnd/>
            </a:ln>
          </p:spPr>
          <p:txBody>
            <a:bodyPr wrap="none" anchor="ctr">
              <a:spAutoFit/>
            </a:bodyPr>
            <a:lstStyle/>
            <a:p>
              <a:pPr algn="ctr"/>
              <a:endParaRPr lang="ko-KR" altLang="en-US">
                <a:ea typeface="굴림" pitchFamily="50" charset="-127"/>
              </a:endParaRPr>
            </a:p>
          </p:txBody>
        </p:sp>
        <p:sp>
          <p:nvSpPr>
            <p:cNvPr id="13322" name="자유형 106"/>
            <p:cNvSpPr>
              <a:spLocks noChangeArrowheads="1"/>
            </p:cNvSpPr>
            <p:nvPr/>
          </p:nvSpPr>
          <p:spPr bwMode="auto">
            <a:xfrm rot="10623994">
              <a:off x="7122872" y="3864422"/>
              <a:ext cx="1261722" cy="930636"/>
            </a:xfrm>
            <a:custGeom>
              <a:avLst/>
              <a:gdLst>
                <a:gd name="T0" fmla="*/ 1071889 w 1261722"/>
                <a:gd name="T1" fmla="*/ 129101 h 930636"/>
                <a:gd name="T2" fmla="*/ 562086 w 1261722"/>
                <a:gd name="T3" fmla="*/ 41526 h 930636"/>
                <a:gd name="T4" fmla="*/ 83390 w 1261722"/>
                <a:gd name="T5" fmla="*/ 254139 h 930636"/>
                <a:gd name="T6" fmla="*/ 61744 w 1261722"/>
                <a:gd name="T7" fmla="*/ 743519 h 930636"/>
                <a:gd name="T8" fmla="*/ 392205 w 1261722"/>
                <a:gd name="T9" fmla="*/ 816129 h 930636"/>
                <a:gd name="T10" fmla="*/ 1148441 w 1261722"/>
                <a:gd name="T11" fmla="*/ 816131 h 930636"/>
                <a:gd name="T12" fmla="*/ 1071889 w 1261722"/>
                <a:gd name="T13" fmla="*/ 129101 h 930636"/>
                <a:gd name="T14" fmla="*/ 0 60000 65536"/>
                <a:gd name="T15" fmla="*/ 0 60000 65536"/>
                <a:gd name="T16" fmla="*/ 0 60000 65536"/>
                <a:gd name="T17" fmla="*/ 0 60000 65536"/>
                <a:gd name="T18" fmla="*/ 0 60000 65536"/>
                <a:gd name="T19" fmla="*/ 0 60000 65536"/>
                <a:gd name="T20" fmla="*/ 0 60000 65536"/>
                <a:gd name="T21" fmla="*/ 0 w 1261722"/>
                <a:gd name="T22" fmla="*/ 0 h 930636"/>
                <a:gd name="T23" fmla="*/ 1261722 w 1261722"/>
                <a:gd name="T24" fmla="*/ 930636 h 9306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61722" h="930636">
                  <a:moveTo>
                    <a:pt x="1071889" y="129101"/>
                  </a:moveTo>
                  <a:cubicBezTo>
                    <a:pt x="974163" y="0"/>
                    <a:pt x="726836" y="20686"/>
                    <a:pt x="562086" y="41526"/>
                  </a:cubicBezTo>
                  <a:cubicBezTo>
                    <a:pt x="397336" y="62366"/>
                    <a:pt x="166780" y="137140"/>
                    <a:pt x="83390" y="254139"/>
                  </a:cubicBezTo>
                  <a:cubicBezTo>
                    <a:pt x="0" y="371138"/>
                    <a:pt x="10275" y="649854"/>
                    <a:pt x="61744" y="743519"/>
                  </a:cubicBezTo>
                  <a:cubicBezTo>
                    <a:pt x="113213" y="837184"/>
                    <a:pt x="211089" y="804027"/>
                    <a:pt x="392205" y="816129"/>
                  </a:cubicBezTo>
                  <a:cubicBezTo>
                    <a:pt x="573321" y="828231"/>
                    <a:pt x="1035160" y="930636"/>
                    <a:pt x="1148441" y="816131"/>
                  </a:cubicBezTo>
                  <a:cubicBezTo>
                    <a:pt x="1261722" y="701626"/>
                    <a:pt x="1169615" y="258202"/>
                    <a:pt x="1071889" y="129101"/>
                  </a:cubicBezTo>
                  <a:close/>
                </a:path>
              </a:pathLst>
            </a:custGeom>
            <a:noFill/>
            <a:ln w="50800" algn="ctr">
              <a:solidFill>
                <a:srgbClr val="EA8B00"/>
              </a:solidFill>
              <a:round/>
              <a:headEnd/>
              <a:tailEnd/>
            </a:ln>
          </p:spPr>
          <p:txBody>
            <a:bodyPr wrap="none" anchor="ctr">
              <a:spAutoFit/>
            </a:bodyPr>
            <a:lstStyle/>
            <a:p>
              <a:pPr algn="ctr"/>
              <a:endParaRPr lang="ko-KR" altLang="en-US">
                <a:ea typeface="굴림" pitchFamily="50" charset="-127"/>
              </a:endParaRPr>
            </a:p>
          </p:txBody>
        </p:sp>
        <p:sp>
          <p:nvSpPr>
            <p:cNvPr id="109" name="자유형 108"/>
            <p:cNvSpPr/>
            <p:nvPr/>
          </p:nvSpPr>
          <p:spPr bwMode="auto">
            <a:xfrm rot="10623994">
              <a:off x="6314735" y="3914165"/>
              <a:ext cx="860325" cy="863433"/>
            </a:xfrm>
            <a:custGeom>
              <a:avLst/>
              <a:gdLst>
                <a:gd name="connsiteX0" fmla="*/ 437804 w 1546168"/>
                <a:gd name="connsiteY0" fmla="*/ 58189 h 1330035"/>
                <a:gd name="connsiteX1" fmla="*/ 371302 w 1546168"/>
                <a:gd name="connsiteY1" fmla="*/ 58189 h 1330035"/>
                <a:gd name="connsiteX2" fmla="*/ 38793 w 1546168"/>
                <a:gd name="connsiteY2" fmla="*/ 407323 h 1330035"/>
                <a:gd name="connsiteX3" fmla="*/ 221673 w 1546168"/>
                <a:gd name="connsiteY3" fmla="*/ 1122218 h 1330035"/>
                <a:gd name="connsiteX4" fmla="*/ 1368830 w 1546168"/>
                <a:gd name="connsiteY4" fmla="*/ 1188719 h 1330035"/>
                <a:gd name="connsiteX5" fmla="*/ 1285702 w 1546168"/>
                <a:gd name="connsiteY5" fmla="*/ 274319 h 1330035"/>
                <a:gd name="connsiteX6" fmla="*/ 387928 w 1546168"/>
                <a:gd name="connsiteY6" fmla="*/ 91439 h 1330035"/>
                <a:gd name="connsiteX0" fmla="*/ 437804 w 1546168"/>
                <a:gd name="connsiteY0" fmla="*/ 58189 h 1330035"/>
                <a:gd name="connsiteX1" fmla="*/ 371302 w 1546168"/>
                <a:gd name="connsiteY1" fmla="*/ 58189 h 1330035"/>
                <a:gd name="connsiteX2" fmla="*/ 38793 w 1546168"/>
                <a:gd name="connsiteY2" fmla="*/ 407323 h 1330035"/>
                <a:gd name="connsiteX3" fmla="*/ 221673 w 1546168"/>
                <a:gd name="connsiteY3" fmla="*/ 1122218 h 1330035"/>
                <a:gd name="connsiteX4" fmla="*/ 1368830 w 1546168"/>
                <a:gd name="connsiteY4" fmla="*/ 1188719 h 1330035"/>
                <a:gd name="connsiteX5" fmla="*/ 1285702 w 1546168"/>
                <a:gd name="connsiteY5" fmla="*/ 274319 h 1330035"/>
                <a:gd name="connsiteX6" fmla="*/ 387928 w 1546168"/>
                <a:gd name="connsiteY6" fmla="*/ 91439 h 1330035"/>
                <a:gd name="connsiteX7" fmla="*/ 437804 w 1546168"/>
                <a:gd name="connsiteY7" fmla="*/ 58189 h 1330035"/>
                <a:gd name="connsiteX0" fmla="*/ 387928 w 1546168"/>
                <a:gd name="connsiteY0" fmla="*/ 74815 h 1313411"/>
                <a:gd name="connsiteX1" fmla="*/ 371302 w 1546168"/>
                <a:gd name="connsiteY1" fmla="*/ 41565 h 1313411"/>
                <a:gd name="connsiteX2" fmla="*/ 38793 w 1546168"/>
                <a:gd name="connsiteY2" fmla="*/ 390699 h 1313411"/>
                <a:gd name="connsiteX3" fmla="*/ 221673 w 1546168"/>
                <a:gd name="connsiteY3" fmla="*/ 1105594 h 1313411"/>
                <a:gd name="connsiteX4" fmla="*/ 1368830 w 1546168"/>
                <a:gd name="connsiteY4" fmla="*/ 1172095 h 1313411"/>
                <a:gd name="connsiteX5" fmla="*/ 1285702 w 1546168"/>
                <a:gd name="connsiteY5" fmla="*/ 257695 h 1313411"/>
                <a:gd name="connsiteX6" fmla="*/ 387928 w 1546168"/>
                <a:gd name="connsiteY6" fmla="*/ 74815 h 1313411"/>
                <a:gd name="connsiteX0" fmla="*/ 1285702 w 1546168"/>
                <a:gd name="connsiteY0" fmla="*/ 238297 h 1294013"/>
                <a:gd name="connsiteX1" fmla="*/ 371302 w 1546168"/>
                <a:gd name="connsiteY1" fmla="*/ 22167 h 1294013"/>
                <a:gd name="connsiteX2" fmla="*/ 38793 w 1546168"/>
                <a:gd name="connsiteY2" fmla="*/ 371301 h 1294013"/>
                <a:gd name="connsiteX3" fmla="*/ 221673 w 1546168"/>
                <a:gd name="connsiteY3" fmla="*/ 1086196 h 1294013"/>
                <a:gd name="connsiteX4" fmla="*/ 1368830 w 1546168"/>
                <a:gd name="connsiteY4" fmla="*/ 1152697 h 1294013"/>
                <a:gd name="connsiteX5" fmla="*/ 1285702 w 1546168"/>
                <a:gd name="connsiteY5" fmla="*/ 238297 h 1294013"/>
                <a:gd name="connsiteX0" fmla="*/ 1023934 w 1502540"/>
                <a:gd name="connsiteY0" fmla="*/ 238297 h 1294013"/>
                <a:gd name="connsiteX1" fmla="*/ 371302 w 1502540"/>
                <a:gd name="connsiteY1" fmla="*/ 22167 h 1294013"/>
                <a:gd name="connsiteX2" fmla="*/ 38793 w 1502540"/>
                <a:gd name="connsiteY2" fmla="*/ 371301 h 1294013"/>
                <a:gd name="connsiteX3" fmla="*/ 221673 w 1502540"/>
                <a:gd name="connsiteY3" fmla="*/ 1086196 h 1294013"/>
                <a:gd name="connsiteX4" fmla="*/ 1368830 w 1502540"/>
                <a:gd name="connsiteY4" fmla="*/ 1152697 h 1294013"/>
                <a:gd name="connsiteX5" fmla="*/ 1023934 w 1502540"/>
                <a:gd name="connsiteY5" fmla="*/ 238297 h 1294013"/>
                <a:gd name="connsiteX0" fmla="*/ 1023934 w 1502540"/>
                <a:gd name="connsiteY0" fmla="*/ 238297 h 1167938"/>
                <a:gd name="connsiteX1" fmla="*/ 371302 w 1502540"/>
                <a:gd name="connsiteY1" fmla="*/ 22167 h 1167938"/>
                <a:gd name="connsiteX2" fmla="*/ 38793 w 1502540"/>
                <a:gd name="connsiteY2" fmla="*/ 371301 h 1167938"/>
                <a:gd name="connsiteX3" fmla="*/ 221673 w 1502540"/>
                <a:gd name="connsiteY3" fmla="*/ 1086196 h 1167938"/>
                <a:gd name="connsiteX4" fmla="*/ 1368830 w 1502540"/>
                <a:gd name="connsiteY4" fmla="*/ 861752 h 1167938"/>
                <a:gd name="connsiteX5" fmla="*/ 1023934 w 1502540"/>
                <a:gd name="connsiteY5" fmla="*/ 238297 h 1167938"/>
                <a:gd name="connsiteX0" fmla="*/ 1023934 w 1502540"/>
                <a:gd name="connsiteY0" fmla="*/ 238297 h 1167938"/>
                <a:gd name="connsiteX1" fmla="*/ 371302 w 1502540"/>
                <a:gd name="connsiteY1" fmla="*/ 22167 h 1167938"/>
                <a:gd name="connsiteX2" fmla="*/ 38793 w 1502540"/>
                <a:gd name="connsiteY2" fmla="*/ 371301 h 1167938"/>
                <a:gd name="connsiteX3" fmla="*/ 221673 w 1502540"/>
                <a:gd name="connsiteY3" fmla="*/ 1086196 h 1167938"/>
                <a:gd name="connsiteX4" fmla="*/ 1368830 w 1502540"/>
                <a:gd name="connsiteY4" fmla="*/ 861752 h 1167938"/>
                <a:gd name="connsiteX5" fmla="*/ 1023934 w 1502540"/>
                <a:gd name="connsiteY5" fmla="*/ 238297 h 1167938"/>
                <a:gd name="connsiteX0" fmla="*/ 1023934 w 1385455"/>
                <a:gd name="connsiteY0" fmla="*/ 238297 h 1167938"/>
                <a:gd name="connsiteX1" fmla="*/ 371302 w 1385455"/>
                <a:gd name="connsiteY1" fmla="*/ 22167 h 1167938"/>
                <a:gd name="connsiteX2" fmla="*/ 38793 w 1385455"/>
                <a:gd name="connsiteY2" fmla="*/ 371301 h 1167938"/>
                <a:gd name="connsiteX3" fmla="*/ 221673 w 1385455"/>
                <a:gd name="connsiteY3" fmla="*/ 1086196 h 1167938"/>
                <a:gd name="connsiteX4" fmla="*/ 1368830 w 1385455"/>
                <a:gd name="connsiteY4" fmla="*/ 861752 h 1167938"/>
                <a:gd name="connsiteX5" fmla="*/ 1023934 w 1385455"/>
                <a:gd name="connsiteY5" fmla="*/ 238297 h 1167938"/>
                <a:gd name="connsiteX0" fmla="*/ 1023934 w 1368830"/>
                <a:gd name="connsiteY0" fmla="*/ 238297 h 1167938"/>
                <a:gd name="connsiteX1" fmla="*/ 371302 w 1368830"/>
                <a:gd name="connsiteY1" fmla="*/ 22167 h 1167938"/>
                <a:gd name="connsiteX2" fmla="*/ 38793 w 1368830"/>
                <a:gd name="connsiteY2" fmla="*/ 371301 h 1167938"/>
                <a:gd name="connsiteX3" fmla="*/ 221673 w 1368830"/>
                <a:gd name="connsiteY3" fmla="*/ 1086196 h 1167938"/>
                <a:gd name="connsiteX4" fmla="*/ 1368830 w 1368830"/>
                <a:gd name="connsiteY4" fmla="*/ 861752 h 1167938"/>
                <a:gd name="connsiteX5" fmla="*/ 1023934 w 1368830"/>
                <a:gd name="connsiteY5" fmla="*/ 238297 h 1167938"/>
                <a:gd name="connsiteX0" fmla="*/ 1023934 w 1368830"/>
                <a:gd name="connsiteY0" fmla="*/ 238297 h 1167938"/>
                <a:gd name="connsiteX1" fmla="*/ 371302 w 1368830"/>
                <a:gd name="connsiteY1" fmla="*/ 22167 h 1167938"/>
                <a:gd name="connsiteX2" fmla="*/ 38793 w 1368830"/>
                <a:gd name="connsiteY2" fmla="*/ 371301 h 1167938"/>
                <a:gd name="connsiteX3" fmla="*/ 221673 w 1368830"/>
                <a:gd name="connsiteY3" fmla="*/ 1086196 h 1167938"/>
                <a:gd name="connsiteX4" fmla="*/ 1368830 w 1368830"/>
                <a:gd name="connsiteY4" fmla="*/ 861752 h 1167938"/>
                <a:gd name="connsiteX5" fmla="*/ 1023934 w 1368830"/>
                <a:gd name="connsiteY5" fmla="*/ 238297 h 1167938"/>
                <a:gd name="connsiteX0" fmla="*/ 1023934 w 1368830"/>
                <a:gd name="connsiteY0" fmla="*/ 238297 h 1167938"/>
                <a:gd name="connsiteX1" fmla="*/ 371302 w 1368830"/>
                <a:gd name="connsiteY1" fmla="*/ 22167 h 1167938"/>
                <a:gd name="connsiteX2" fmla="*/ 38793 w 1368830"/>
                <a:gd name="connsiteY2" fmla="*/ 371301 h 1167938"/>
                <a:gd name="connsiteX3" fmla="*/ 221673 w 1368830"/>
                <a:gd name="connsiteY3" fmla="*/ 1086196 h 1167938"/>
                <a:gd name="connsiteX4" fmla="*/ 1368830 w 1368830"/>
                <a:gd name="connsiteY4" fmla="*/ 861752 h 1167938"/>
                <a:gd name="connsiteX5" fmla="*/ 1023934 w 1368830"/>
                <a:gd name="connsiteY5" fmla="*/ 238297 h 1167938"/>
                <a:gd name="connsiteX0" fmla="*/ 1023934 w 1368830"/>
                <a:gd name="connsiteY0" fmla="*/ 238297 h 1167938"/>
                <a:gd name="connsiteX1" fmla="*/ 371302 w 1368830"/>
                <a:gd name="connsiteY1" fmla="*/ 22167 h 1167938"/>
                <a:gd name="connsiteX2" fmla="*/ 38793 w 1368830"/>
                <a:gd name="connsiteY2" fmla="*/ 371301 h 1167938"/>
                <a:gd name="connsiteX3" fmla="*/ 221673 w 1368830"/>
                <a:gd name="connsiteY3" fmla="*/ 1086196 h 1167938"/>
                <a:gd name="connsiteX4" fmla="*/ 1368830 w 1368830"/>
                <a:gd name="connsiteY4" fmla="*/ 861752 h 1167938"/>
                <a:gd name="connsiteX5" fmla="*/ 1023934 w 1368830"/>
                <a:gd name="connsiteY5" fmla="*/ 238297 h 1167938"/>
                <a:gd name="connsiteX0" fmla="*/ 1023934 w 1368830"/>
                <a:gd name="connsiteY0" fmla="*/ 238297 h 1167938"/>
                <a:gd name="connsiteX1" fmla="*/ 371302 w 1368830"/>
                <a:gd name="connsiteY1" fmla="*/ 22167 h 1167938"/>
                <a:gd name="connsiteX2" fmla="*/ 38793 w 1368830"/>
                <a:gd name="connsiteY2" fmla="*/ 371301 h 1167938"/>
                <a:gd name="connsiteX3" fmla="*/ 221673 w 1368830"/>
                <a:gd name="connsiteY3" fmla="*/ 1086196 h 1167938"/>
                <a:gd name="connsiteX4" fmla="*/ 1368830 w 1368830"/>
                <a:gd name="connsiteY4" fmla="*/ 861752 h 1167938"/>
                <a:gd name="connsiteX5" fmla="*/ 1023934 w 1368830"/>
                <a:gd name="connsiteY5" fmla="*/ 238297 h 1167938"/>
                <a:gd name="connsiteX0" fmla="*/ 1023934 w 1368830"/>
                <a:gd name="connsiteY0" fmla="*/ 238297 h 1220584"/>
                <a:gd name="connsiteX1" fmla="*/ 371302 w 1368830"/>
                <a:gd name="connsiteY1" fmla="*/ 22167 h 1220584"/>
                <a:gd name="connsiteX2" fmla="*/ 38793 w 1368830"/>
                <a:gd name="connsiteY2" fmla="*/ 371301 h 1220584"/>
                <a:gd name="connsiteX3" fmla="*/ 221673 w 1368830"/>
                <a:gd name="connsiteY3" fmla="*/ 1086196 h 1220584"/>
                <a:gd name="connsiteX4" fmla="*/ 1368830 w 1368830"/>
                <a:gd name="connsiteY4" fmla="*/ 861752 h 1220584"/>
                <a:gd name="connsiteX5" fmla="*/ 1023934 w 1368830"/>
                <a:gd name="connsiteY5" fmla="*/ 238297 h 1220584"/>
                <a:gd name="connsiteX0" fmla="*/ 1023934 w 1368830"/>
                <a:gd name="connsiteY0" fmla="*/ 238297 h 1220584"/>
                <a:gd name="connsiteX1" fmla="*/ 371302 w 1368830"/>
                <a:gd name="connsiteY1" fmla="*/ 22167 h 1220584"/>
                <a:gd name="connsiteX2" fmla="*/ 38793 w 1368830"/>
                <a:gd name="connsiteY2" fmla="*/ 371301 h 1220584"/>
                <a:gd name="connsiteX3" fmla="*/ 221673 w 1368830"/>
                <a:gd name="connsiteY3" fmla="*/ 1086196 h 1220584"/>
                <a:gd name="connsiteX4" fmla="*/ 1368830 w 1368830"/>
                <a:gd name="connsiteY4" fmla="*/ 861752 h 1220584"/>
                <a:gd name="connsiteX5" fmla="*/ 1023934 w 1368830"/>
                <a:gd name="connsiteY5" fmla="*/ 238297 h 1220584"/>
                <a:gd name="connsiteX0" fmla="*/ 1010079 w 1155470"/>
                <a:gd name="connsiteY0" fmla="*/ 238297 h 1220584"/>
                <a:gd name="connsiteX1" fmla="*/ 357447 w 1155470"/>
                <a:gd name="connsiteY1" fmla="*/ 22167 h 1220584"/>
                <a:gd name="connsiteX2" fmla="*/ 24938 w 1155470"/>
                <a:gd name="connsiteY2" fmla="*/ 371301 h 1220584"/>
                <a:gd name="connsiteX3" fmla="*/ 207818 w 1155470"/>
                <a:gd name="connsiteY3" fmla="*/ 1086196 h 1220584"/>
                <a:gd name="connsiteX4" fmla="*/ 1155470 w 1155470"/>
                <a:gd name="connsiteY4" fmla="*/ 861752 h 1220584"/>
                <a:gd name="connsiteX5" fmla="*/ 1010079 w 1155470"/>
                <a:gd name="connsiteY5" fmla="*/ 238297 h 1220584"/>
                <a:gd name="connsiteX0" fmla="*/ 1010079 w 1267941"/>
                <a:gd name="connsiteY0" fmla="*/ 238297 h 1220584"/>
                <a:gd name="connsiteX1" fmla="*/ 357447 w 1267941"/>
                <a:gd name="connsiteY1" fmla="*/ 22167 h 1220584"/>
                <a:gd name="connsiteX2" fmla="*/ 24938 w 1267941"/>
                <a:gd name="connsiteY2" fmla="*/ 371301 h 1220584"/>
                <a:gd name="connsiteX3" fmla="*/ 207818 w 1267941"/>
                <a:gd name="connsiteY3" fmla="*/ 1086196 h 1220584"/>
                <a:gd name="connsiteX4" fmla="*/ 1155470 w 1267941"/>
                <a:gd name="connsiteY4" fmla="*/ 861752 h 1220584"/>
                <a:gd name="connsiteX5" fmla="*/ 1010079 w 1267941"/>
                <a:gd name="connsiteY5" fmla="*/ 238297 h 1220584"/>
                <a:gd name="connsiteX0" fmla="*/ 1010079 w 1267941"/>
                <a:gd name="connsiteY0" fmla="*/ 238297 h 1220584"/>
                <a:gd name="connsiteX1" fmla="*/ 357447 w 1267941"/>
                <a:gd name="connsiteY1" fmla="*/ 22167 h 1220584"/>
                <a:gd name="connsiteX2" fmla="*/ 24938 w 1267941"/>
                <a:gd name="connsiteY2" fmla="*/ 371301 h 1220584"/>
                <a:gd name="connsiteX3" fmla="*/ 207818 w 1267941"/>
                <a:gd name="connsiteY3" fmla="*/ 1086196 h 1220584"/>
                <a:gd name="connsiteX4" fmla="*/ 1155470 w 1267941"/>
                <a:gd name="connsiteY4" fmla="*/ 861752 h 1220584"/>
                <a:gd name="connsiteX5" fmla="*/ 1010079 w 1267941"/>
                <a:gd name="connsiteY5" fmla="*/ 238297 h 1220584"/>
                <a:gd name="connsiteX0" fmla="*/ 1010079 w 1267941"/>
                <a:gd name="connsiteY0" fmla="*/ 238297 h 1167938"/>
                <a:gd name="connsiteX1" fmla="*/ 357447 w 1267941"/>
                <a:gd name="connsiteY1" fmla="*/ 22167 h 1167938"/>
                <a:gd name="connsiteX2" fmla="*/ 24938 w 1267941"/>
                <a:gd name="connsiteY2" fmla="*/ 371301 h 1167938"/>
                <a:gd name="connsiteX3" fmla="*/ 207818 w 1267941"/>
                <a:gd name="connsiteY3" fmla="*/ 1086196 h 1167938"/>
                <a:gd name="connsiteX4" fmla="*/ 1155470 w 1267941"/>
                <a:gd name="connsiteY4" fmla="*/ 861752 h 1167938"/>
                <a:gd name="connsiteX5" fmla="*/ 1010079 w 1267941"/>
                <a:gd name="connsiteY5" fmla="*/ 238297 h 1167938"/>
                <a:gd name="connsiteX0" fmla="*/ 1010079 w 1267941"/>
                <a:gd name="connsiteY0" fmla="*/ 238297 h 1318143"/>
                <a:gd name="connsiteX1" fmla="*/ 357447 w 1267941"/>
                <a:gd name="connsiteY1" fmla="*/ 22167 h 1318143"/>
                <a:gd name="connsiteX2" fmla="*/ 24938 w 1267941"/>
                <a:gd name="connsiteY2" fmla="*/ 371301 h 1318143"/>
                <a:gd name="connsiteX3" fmla="*/ 207818 w 1267941"/>
                <a:gd name="connsiteY3" fmla="*/ 1086196 h 1318143"/>
                <a:gd name="connsiteX4" fmla="*/ 1155470 w 1267941"/>
                <a:gd name="connsiteY4" fmla="*/ 1160202 h 1318143"/>
                <a:gd name="connsiteX5" fmla="*/ 1010079 w 1267941"/>
                <a:gd name="connsiteY5" fmla="*/ 238297 h 1318143"/>
                <a:gd name="connsiteX0" fmla="*/ 1010079 w 1267941"/>
                <a:gd name="connsiteY0" fmla="*/ 238297 h 1323686"/>
                <a:gd name="connsiteX1" fmla="*/ 357447 w 1267941"/>
                <a:gd name="connsiteY1" fmla="*/ 22167 h 1323686"/>
                <a:gd name="connsiteX2" fmla="*/ 24938 w 1267941"/>
                <a:gd name="connsiteY2" fmla="*/ 371301 h 1323686"/>
                <a:gd name="connsiteX3" fmla="*/ 207818 w 1267941"/>
                <a:gd name="connsiteY3" fmla="*/ 1086196 h 1323686"/>
                <a:gd name="connsiteX4" fmla="*/ 623456 w 1267941"/>
                <a:gd name="connsiteY4" fmla="*/ 1219199 h 1323686"/>
                <a:gd name="connsiteX5" fmla="*/ 1155470 w 1267941"/>
                <a:gd name="connsiteY5" fmla="*/ 1160202 h 1323686"/>
                <a:gd name="connsiteX6" fmla="*/ 1010079 w 1267941"/>
                <a:gd name="connsiteY6" fmla="*/ 238297 h 1323686"/>
                <a:gd name="connsiteX0" fmla="*/ 1010079 w 1238597"/>
                <a:gd name="connsiteY0" fmla="*/ 238297 h 1306347"/>
                <a:gd name="connsiteX1" fmla="*/ 357447 w 1238597"/>
                <a:gd name="connsiteY1" fmla="*/ 22167 h 1306347"/>
                <a:gd name="connsiteX2" fmla="*/ 24938 w 1238597"/>
                <a:gd name="connsiteY2" fmla="*/ 371301 h 1306347"/>
                <a:gd name="connsiteX3" fmla="*/ 207818 w 1238597"/>
                <a:gd name="connsiteY3" fmla="*/ 1086196 h 1306347"/>
                <a:gd name="connsiteX4" fmla="*/ 623456 w 1238597"/>
                <a:gd name="connsiteY4" fmla="*/ 1219199 h 1306347"/>
                <a:gd name="connsiteX5" fmla="*/ 1155470 w 1238597"/>
                <a:gd name="connsiteY5" fmla="*/ 1160202 h 1306347"/>
                <a:gd name="connsiteX6" fmla="*/ 1122219 w 1238597"/>
                <a:gd name="connsiteY6" fmla="*/ 1152696 h 1306347"/>
                <a:gd name="connsiteX7" fmla="*/ 1010079 w 1238597"/>
                <a:gd name="connsiteY7" fmla="*/ 238297 h 1306347"/>
                <a:gd name="connsiteX0" fmla="*/ 1010079 w 1280867"/>
                <a:gd name="connsiteY0" fmla="*/ 238297 h 1306347"/>
                <a:gd name="connsiteX1" fmla="*/ 357447 w 1280867"/>
                <a:gd name="connsiteY1" fmla="*/ 22167 h 1306347"/>
                <a:gd name="connsiteX2" fmla="*/ 24938 w 1280867"/>
                <a:gd name="connsiteY2" fmla="*/ 371301 h 1306347"/>
                <a:gd name="connsiteX3" fmla="*/ 207818 w 1280867"/>
                <a:gd name="connsiteY3" fmla="*/ 1086196 h 1306347"/>
                <a:gd name="connsiteX4" fmla="*/ 623456 w 1280867"/>
                <a:gd name="connsiteY4" fmla="*/ 1219199 h 1306347"/>
                <a:gd name="connsiteX5" fmla="*/ 1155470 w 1280867"/>
                <a:gd name="connsiteY5" fmla="*/ 1160202 h 1306347"/>
                <a:gd name="connsiteX6" fmla="*/ 1122219 w 1280867"/>
                <a:gd name="connsiteY6" fmla="*/ 1152696 h 1306347"/>
                <a:gd name="connsiteX7" fmla="*/ 1010079 w 1280867"/>
                <a:gd name="connsiteY7" fmla="*/ 238297 h 1306347"/>
                <a:gd name="connsiteX0" fmla="*/ 1010079 w 1280867"/>
                <a:gd name="connsiteY0" fmla="*/ 238297 h 1285701"/>
                <a:gd name="connsiteX1" fmla="*/ 357447 w 1280867"/>
                <a:gd name="connsiteY1" fmla="*/ 22167 h 1285701"/>
                <a:gd name="connsiteX2" fmla="*/ 24938 w 1280867"/>
                <a:gd name="connsiteY2" fmla="*/ 371301 h 1285701"/>
                <a:gd name="connsiteX3" fmla="*/ 207818 w 1280867"/>
                <a:gd name="connsiteY3" fmla="*/ 1086196 h 1285701"/>
                <a:gd name="connsiteX4" fmla="*/ 623456 w 1280867"/>
                <a:gd name="connsiteY4" fmla="*/ 1219199 h 1285701"/>
                <a:gd name="connsiteX5" fmla="*/ 1155470 w 1280867"/>
                <a:gd name="connsiteY5" fmla="*/ 1160202 h 1285701"/>
                <a:gd name="connsiteX6" fmla="*/ 1122219 w 1280867"/>
                <a:gd name="connsiteY6" fmla="*/ 1152696 h 1285701"/>
                <a:gd name="connsiteX7" fmla="*/ 1010079 w 1280867"/>
                <a:gd name="connsiteY7" fmla="*/ 238297 h 1285701"/>
                <a:gd name="connsiteX0" fmla="*/ 1010079 w 1219907"/>
                <a:gd name="connsiteY0" fmla="*/ 238297 h 1323686"/>
                <a:gd name="connsiteX1" fmla="*/ 357447 w 1219907"/>
                <a:gd name="connsiteY1" fmla="*/ 22167 h 1323686"/>
                <a:gd name="connsiteX2" fmla="*/ 24938 w 1219907"/>
                <a:gd name="connsiteY2" fmla="*/ 371301 h 1323686"/>
                <a:gd name="connsiteX3" fmla="*/ 207818 w 1219907"/>
                <a:gd name="connsiteY3" fmla="*/ 1086196 h 1323686"/>
                <a:gd name="connsiteX4" fmla="*/ 623456 w 1219907"/>
                <a:gd name="connsiteY4" fmla="*/ 1219199 h 1323686"/>
                <a:gd name="connsiteX5" fmla="*/ 1155470 w 1219907"/>
                <a:gd name="connsiteY5" fmla="*/ 1160202 h 1323686"/>
                <a:gd name="connsiteX6" fmla="*/ 1010079 w 1219907"/>
                <a:gd name="connsiteY6" fmla="*/ 238297 h 1323686"/>
                <a:gd name="connsiteX0" fmla="*/ 1010079 w 1219907"/>
                <a:gd name="connsiteY0" fmla="*/ 238297 h 1323686"/>
                <a:gd name="connsiteX1" fmla="*/ 357447 w 1219907"/>
                <a:gd name="connsiteY1" fmla="*/ 22167 h 1323686"/>
                <a:gd name="connsiteX2" fmla="*/ 24938 w 1219907"/>
                <a:gd name="connsiteY2" fmla="*/ 371301 h 1323686"/>
                <a:gd name="connsiteX3" fmla="*/ 207818 w 1219907"/>
                <a:gd name="connsiteY3" fmla="*/ 1086196 h 1323686"/>
                <a:gd name="connsiteX4" fmla="*/ 623456 w 1219907"/>
                <a:gd name="connsiteY4" fmla="*/ 1219199 h 1323686"/>
                <a:gd name="connsiteX5" fmla="*/ 1155470 w 1219907"/>
                <a:gd name="connsiteY5" fmla="*/ 1160202 h 1323686"/>
                <a:gd name="connsiteX6" fmla="*/ 1010079 w 1219907"/>
                <a:gd name="connsiteY6" fmla="*/ 238297 h 1323686"/>
                <a:gd name="connsiteX0" fmla="*/ 1010079 w 1219907"/>
                <a:gd name="connsiteY0" fmla="*/ 238297 h 1318951"/>
                <a:gd name="connsiteX1" fmla="*/ 357447 w 1219907"/>
                <a:gd name="connsiteY1" fmla="*/ 22167 h 1318951"/>
                <a:gd name="connsiteX2" fmla="*/ 24938 w 1219907"/>
                <a:gd name="connsiteY2" fmla="*/ 371301 h 1318951"/>
                <a:gd name="connsiteX3" fmla="*/ 207818 w 1219907"/>
                <a:gd name="connsiteY3" fmla="*/ 1086196 h 1318951"/>
                <a:gd name="connsiteX4" fmla="*/ 623456 w 1219907"/>
                <a:gd name="connsiteY4" fmla="*/ 1219199 h 1318951"/>
                <a:gd name="connsiteX5" fmla="*/ 1155470 w 1219907"/>
                <a:gd name="connsiteY5" fmla="*/ 1160202 h 1318951"/>
                <a:gd name="connsiteX6" fmla="*/ 1010079 w 1219907"/>
                <a:gd name="connsiteY6" fmla="*/ 238297 h 1318951"/>
                <a:gd name="connsiteX0" fmla="*/ 1010079 w 1288474"/>
                <a:gd name="connsiteY0" fmla="*/ 238297 h 1318951"/>
                <a:gd name="connsiteX1" fmla="*/ 357447 w 1288474"/>
                <a:gd name="connsiteY1" fmla="*/ 22167 h 1318951"/>
                <a:gd name="connsiteX2" fmla="*/ 24938 w 1288474"/>
                <a:gd name="connsiteY2" fmla="*/ 371301 h 1318951"/>
                <a:gd name="connsiteX3" fmla="*/ 207818 w 1288474"/>
                <a:gd name="connsiteY3" fmla="*/ 1086196 h 1318951"/>
                <a:gd name="connsiteX4" fmla="*/ 623456 w 1288474"/>
                <a:gd name="connsiteY4" fmla="*/ 1219199 h 1318951"/>
                <a:gd name="connsiteX5" fmla="*/ 1155470 w 1288474"/>
                <a:gd name="connsiteY5" fmla="*/ 1160202 h 1318951"/>
                <a:gd name="connsiteX6" fmla="*/ 1010079 w 1288474"/>
                <a:gd name="connsiteY6" fmla="*/ 238297 h 1318951"/>
                <a:gd name="connsiteX0" fmla="*/ 1010079 w 1288474"/>
                <a:gd name="connsiteY0" fmla="*/ 238297 h 1323686"/>
                <a:gd name="connsiteX1" fmla="*/ 357447 w 1288474"/>
                <a:gd name="connsiteY1" fmla="*/ 22167 h 1323686"/>
                <a:gd name="connsiteX2" fmla="*/ 24938 w 1288474"/>
                <a:gd name="connsiteY2" fmla="*/ 371301 h 1323686"/>
                <a:gd name="connsiteX3" fmla="*/ 207818 w 1288474"/>
                <a:gd name="connsiteY3" fmla="*/ 1086196 h 1323686"/>
                <a:gd name="connsiteX4" fmla="*/ 623456 w 1288474"/>
                <a:gd name="connsiteY4" fmla="*/ 1219199 h 1323686"/>
                <a:gd name="connsiteX5" fmla="*/ 656706 w 1288474"/>
                <a:gd name="connsiteY5" fmla="*/ 1219199 h 1323686"/>
                <a:gd name="connsiteX6" fmla="*/ 1155470 w 1288474"/>
                <a:gd name="connsiteY6" fmla="*/ 1160202 h 1323686"/>
                <a:gd name="connsiteX7" fmla="*/ 1010079 w 1288474"/>
                <a:gd name="connsiteY7" fmla="*/ 238297 h 1323686"/>
                <a:gd name="connsiteX0" fmla="*/ 1010079 w 1288474"/>
                <a:gd name="connsiteY0" fmla="*/ 238297 h 1323686"/>
                <a:gd name="connsiteX1" fmla="*/ 357447 w 1288474"/>
                <a:gd name="connsiteY1" fmla="*/ 22167 h 1323686"/>
                <a:gd name="connsiteX2" fmla="*/ 24938 w 1288474"/>
                <a:gd name="connsiteY2" fmla="*/ 371301 h 1323686"/>
                <a:gd name="connsiteX3" fmla="*/ 207818 w 1288474"/>
                <a:gd name="connsiteY3" fmla="*/ 1086196 h 1323686"/>
                <a:gd name="connsiteX4" fmla="*/ 623456 w 1288474"/>
                <a:gd name="connsiteY4" fmla="*/ 1219199 h 1323686"/>
                <a:gd name="connsiteX5" fmla="*/ 656706 w 1288474"/>
                <a:gd name="connsiteY5" fmla="*/ 1219199 h 1323686"/>
                <a:gd name="connsiteX6" fmla="*/ 1155470 w 1288474"/>
                <a:gd name="connsiteY6" fmla="*/ 1160202 h 1323686"/>
                <a:gd name="connsiteX7" fmla="*/ 1010079 w 1288474"/>
                <a:gd name="connsiteY7" fmla="*/ 238297 h 1323686"/>
                <a:gd name="connsiteX0" fmla="*/ 1010079 w 1294015"/>
                <a:gd name="connsiteY0" fmla="*/ 238297 h 1323686"/>
                <a:gd name="connsiteX1" fmla="*/ 357447 w 1294015"/>
                <a:gd name="connsiteY1" fmla="*/ 22167 h 1323686"/>
                <a:gd name="connsiteX2" fmla="*/ 24938 w 1294015"/>
                <a:gd name="connsiteY2" fmla="*/ 371301 h 1323686"/>
                <a:gd name="connsiteX3" fmla="*/ 207818 w 1294015"/>
                <a:gd name="connsiteY3" fmla="*/ 1086196 h 1323686"/>
                <a:gd name="connsiteX4" fmla="*/ 623456 w 1294015"/>
                <a:gd name="connsiteY4" fmla="*/ 1219199 h 1323686"/>
                <a:gd name="connsiteX5" fmla="*/ 656706 w 1294015"/>
                <a:gd name="connsiteY5" fmla="*/ 1219199 h 1323686"/>
                <a:gd name="connsiteX6" fmla="*/ 1155470 w 1294015"/>
                <a:gd name="connsiteY6" fmla="*/ 1160202 h 1323686"/>
                <a:gd name="connsiteX7" fmla="*/ 1010079 w 1294015"/>
                <a:gd name="connsiteY7" fmla="*/ 238297 h 1323686"/>
                <a:gd name="connsiteX0" fmla="*/ 1010079 w 1288474"/>
                <a:gd name="connsiteY0" fmla="*/ 238297 h 1323686"/>
                <a:gd name="connsiteX1" fmla="*/ 357447 w 1288474"/>
                <a:gd name="connsiteY1" fmla="*/ 22167 h 1323686"/>
                <a:gd name="connsiteX2" fmla="*/ 24938 w 1288474"/>
                <a:gd name="connsiteY2" fmla="*/ 371301 h 1323686"/>
                <a:gd name="connsiteX3" fmla="*/ 207818 w 1288474"/>
                <a:gd name="connsiteY3" fmla="*/ 1086196 h 1323686"/>
                <a:gd name="connsiteX4" fmla="*/ 623456 w 1288474"/>
                <a:gd name="connsiteY4" fmla="*/ 1219199 h 1323686"/>
                <a:gd name="connsiteX5" fmla="*/ 656706 w 1288474"/>
                <a:gd name="connsiteY5" fmla="*/ 1219199 h 1323686"/>
                <a:gd name="connsiteX6" fmla="*/ 1155470 w 1288474"/>
                <a:gd name="connsiteY6" fmla="*/ 1160202 h 1323686"/>
                <a:gd name="connsiteX7" fmla="*/ 1010079 w 1288474"/>
                <a:gd name="connsiteY7" fmla="*/ 238297 h 1323686"/>
                <a:gd name="connsiteX0" fmla="*/ 1010079 w 1288474"/>
                <a:gd name="connsiteY0" fmla="*/ 238297 h 1323686"/>
                <a:gd name="connsiteX1" fmla="*/ 357447 w 1288474"/>
                <a:gd name="connsiteY1" fmla="*/ 22167 h 1323686"/>
                <a:gd name="connsiteX2" fmla="*/ 24938 w 1288474"/>
                <a:gd name="connsiteY2" fmla="*/ 371301 h 1323686"/>
                <a:gd name="connsiteX3" fmla="*/ 207818 w 1288474"/>
                <a:gd name="connsiteY3" fmla="*/ 1086196 h 1323686"/>
                <a:gd name="connsiteX4" fmla="*/ 623456 w 1288474"/>
                <a:gd name="connsiteY4" fmla="*/ 1219199 h 1323686"/>
                <a:gd name="connsiteX5" fmla="*/ 656706 w 1288474"/>
                <a:gd name="connsiteY5" fmla="*/ 1219199 h 1323686"/>
                <a:gd name="connsiteX6" fmla="*/ 1155470 w 1288474"/>
                <a:gd name="connsiteY6" fmla="*/ 1160202 h 1323686"/>
                <a:gd name="connsiteX7" fmla="*/ 1010079 w 1288474"/>
                <a:gd name="connsiteY7" fmla="*/ 238297 h 1323686"/>
                <a:gd name="connsiteX0" fmla="*/ 1010079 w 1288474"/>
                <a:gd name="connsiteY0" fmla="*/ 238297 h 1323686"/>
                <a:gd name="connsiteX1" fmla="*/ 357447 w 1288474"/>
                <a:gd name="connsiteY1" fmla="*/ 22167 h 1323686"/>
                <a:gd name="connsiteX2" fmla="*/ 24938 w 1288474"/>
                <a:gd name="connsiteY2" fmla="*/ 371301 h 1323686"/>
                <a:gd name="connsiteX3" fmla="*/ 207818 w 1288474"/>
                <a:gd name="connsiteY3" fmla="*/ 1086196 h 1323686"/>
                <a:gd name="connsiteX4" fmla="*/ 623456 w 1288474"/>
                <a:gd name="connsiteY4" fmla="*/ 1219199 h 1323686"/>
                <a:gd name="connsiteX5" fmla="*/ 656706 w 1288474"/>
                <a:gd name="connsiteY5" fmla="*/ 1219199 h 1323686"/>
                <a:gd name="connsiteX6" fmla="*/ 1155470 w 1288474"/>
                <a:gd name="connsiteY6" fmla="*/ 1160202 h 1323686"/>
                <a:gd name="connsiteX7" fmla="*/ 1010079 w 1288474"/>
                <a:gd name="connsiteY7" fmla="*/ 238297 h 1323686"/>
                <a:gd name="connsiteX0" fmla="*/ 1010079 w 1219907"/>
                <a:gd name="connsiteY0" fmla="*/ 238297 h 1323686"/>
                <a:gd name="connsiteX1" fmla="*/ 357447 w 1219907"/>
                <a:gd name="connsiteY1" fmla="*/ 22167 h 1323686"/>
                <a:gd name="connsiteX2" fmla="*/ 24938 w 1219907"/>
                <a:gd name="connsiteY2" fmla="*/ 371301 h 1323686"/>
                <a:gd name="connsiteX3" fmla="*/ 207818 w 1219907"/>
                <a:gd name="connsiteY3" fmla="*/ 1086196 h 1323686"/>
                <a:gd name="connsiteX4" fmla="*/ 623456 w 1219907"/>
                <a:gd name="connsiteY4" fmla="*/ 1219199 h 1323686"/>
                <a:gd name="connsiteX5" fmla="*/ 1155470 w 1219907"/>
                <a:gd name="connsiteY5" fmla="*/ 1160202 h 1323686"/>
                <a:gd name="connsiteX6" fmla="*/ 1010079 w 1219907"/>
                <a:gd name="connsiteY6" fmla="*/ 238297 h 1323686"/>
                <a:gd name="connsiteX0" fmla="*/ 1037698 w 1247526"/>
                <a:gd name="connsiteY0" fmla="*/ 247444 h 1332833"/>
                <a:gd name="connsiteX1" fmla="*/ 385066 w 1247526"/>
                <a:gd name="connsiteY1" fmla="*/ 31314 h 1332833"/>
                <a:gd name="connsiteX2" fmla="*/ 550778 w 1247526"/>
                <a:gd name="connsiteY2" fmla="*/ 397230 h 1332833"/>
                <a:gd name="connsiteX3" fmla="*/ 52557 w 1247526"/>
                <a:gd name="connsiteY3" fmla="*/ 380448 h 1332833"/>
                <a:gd name="connsiteX4" fmla="*/ 235437 w 1247526"/>
                <a:gd name="connsiteY4" fmla="*/ 1095343 h 1332833"/>
                <a:gd name="connsiteX5" fmla="*/ 651075 w 1247526"/>
                <a:gd name="connsiteY5" fmla="*/ 1228346 h 1332833"/>
                <a:gd name="connsiteX6" fmla="*/ 1183089 w 1247526"/>
                <a:gd name="connsiteY6" fmla="*/ 1169349 h 1332833"/>
                <a:gd name="connsiteX7" fmla="*/ 1037698 w 1247526"/>
                <a:gd name="connsiteY7" fmla="*/ 247444 h 1332833"/>
                <a:gd name="connsiteX0" fmla="*/ 1076348 w 1286176"/>
                <a:gd name="connsiteY0" fmla="*/ 247444 h 1332833"/>
                <a:gd name="connsiteX1" fmla="*/ 423716 w 1286176"/>
                <a:gd name="connsiteY1" fmla="*/ 31314 h 1332833"/>
                <a:gd name="connsiteX2" fmla="*/ 589428 w 1286176"/>
                <a:gd name="connsiteY2" fmla="*/ 397230 h 1332833"/>
                <a:gd name="connsiteX3" fmla="*/ 91207 w 1286176"/>
                <a:gd name="connsiteY3" fmla="*/ 380448 h 1332833"/>
                <a:gd name="connsiteX4" fmla="*/ 42187 w 1286176"/>
                <a:gd name="connsiteY4" fmla="*/ 638258 h 1332833"/>
                <a:gd name="connsiteX5" fmla="*/ 274087 w 1286176"/>
                <a:gd name="connsiteY5" fmla="*/ 1095343 h 1332833"/>
                <a:gd name="connsiteX6" fmla="*/ 689725 w 1286176"/>
                <a:gd name="connsiteY6" fmla="*/ 1228346 h 1332833"/>
                <a:gd name="connsiteX7" fmla="*/ 1221739 w 1286176"/>
                <a:gd name="connsiteY7" fmla="*/ 1169349 h 1332833"/>
                <a:gd name="connsiteX8" fmla="*/ 1076348 w 1286176"/>
                <a:gd name="connsiteY8" fmla="*/ 247444 h 1332833"/>
                <a:gd name="connsiteX0" fmla="*/ 1076348 w 1286176"/>
                <a:gd name="connsiteY0" fmla="*/ 128686 h 1214075"/>
                <a:gd name="connsiteX1" fmla="*/ 589428 w 1286176"/>
                <a:gd name="connsiteY1" fmla="*/ 278472 h 1214075"/>
                <a:gd name="connsiteX2" fmla="*/ 91207 w 1286176"/>
                <a:gd name="connsiteY2" fmla="*/ 261690 h 1214075"/>
                <a:gd name="connsiteX3" fmla="*/ 42187 w 1286176"/>
                <a:gd name="connsiteY3" fmla="*/ 519500 h 1214075"/>
                <a:gd name="connsiteX4" fmla="*/ 274087 w 1286176"/>
                <a:gd name="connsiteY4" fmla="*/ 976585 h 1214075"/>
                <a:gd name="connsiteX5" fmla="*/ 689725 w 1286176"/>
                <a:gd name="connsiteY5" fmla="*/ 1109588 h 1214075"/>
                <a:gd name="connsiteX6" fmla="*/ 1221739 w 1286176"/>
                <a:gd name="connsiteY6" fmla="*/ 1050591 h 1214075"/>
                <a:gd name="connsiteX7" fmla="*/ 1076348 w 1286176"/>
                <a:gd name="connsiteY7" fmla="*/ 128686 h 1214075"/>
                <a:gd name="connsiteX0" fmla="*/ 1011951 w 1275443"/>
                <a:gd name="connsiteY0" fmla="*/ 189270 h 945539"/>
                <a:gd name="connsiteX1" fmla="*/ 589428 w 1275443"/>
                <a:gd name="connsiteY1" fmla="*/ 56953 h 945539"/>
                <a:gd name="connsiteX2" fmla="*/ 91207 w 1275443"/>
                <a:gd name="connsiteY2" fmla="*/ 40171 h 945539"/>
                <a:gd name="connsiteX3" fmla="*/ 42187 w 1275443"/>
                <a:gd name="connsiteY3" fmla="*/ 297981 h 945539"/>
                <a:gd name="connsiteX4" fmla="*/ 274087 w 1275443"/>
                <a:gd name="connsiteY4" fmla="*/ 755066 h 945539"/>
                <a:gd name="connsiteX5" fmla="*/ 689725 w 1275443"/>
                <a:gd name="connsiteY5" fmla="*/ 888069 h 945539"/>
                <a:gd name="connsiteX6" fmla="*/ 1221739 w 1275443"/>
                <a:gd name="connsiteY6" fmla="*/ 829072 h 945539"/>
                <a:gd name="connsiteX7" fmla="*/ 1011951 w 1275443"/>
                <a:gd name="connsiteY7" fmla="*/ 189270 h 945539"/>
                <a:gd name="connsiteX0" fmla="*/ 1022321 w 1285813"/>
                <a:gd name="connsiteY0" fmla="*/ 150435 h 906704"/>
                <a:gd name="connsiteX1" fmla="*/ 599798 w 1285813"/>
                <a:gd name="connsiteY1" fmla="*/ 18118 h 906704"/>
                <a:gd name="connsiteX2" fmla="*/ 52557 w 1285813"/>
                <a:gd name="connsiteY2" fmla="*/ 259146 h 906704"/>
                <a:gd name="connsiteX3" fmla="*/ 284457 w 1285813"/>
                <a:gd name="connsiteY3" fmla="*/ 716231 h 906704"/>
                <a:gd name="connsiteX4" fmla="*/ 700095 w 1285813"/>
                <a:gd name="connsiteY4" fmla="*/ 849234 h 906704"/>
                <a:gd name="connsiteX5" fmla="*/ 1232109 w 1285813"/>
                <a:gd name="connsiteY5" fmla="*/ 790237 h 906704"/>
                <a:gd name="connsiteX6" fmla="*/ 1022321 w 1285813"/>
                <a:gd name="connsiteY6" fmla="*/ 150435 h 906704"/>
                <a:gd name="connsiteX0" fmla="*/ 1048924 w 1312416"/>
                <a:gd name="connsiteY0" fmla="*/ 150435 h 906704"/>
                <a:gd name="connsiteX1" fmla="*/ 626401 w 1312416"/>
                <a:gd name="connsiteY1" fmla="*/ 18118 h 906704"/>
                <a:gd name="connsiteX2" fmla="*/ 79160 w 1312416"/>
                <a:gd name="connsiteY2" fmla="*/ 259146 h 906704"/>
                <a:gd name="connsiteX3" fmla="*/ 151439 w 1312416"/>
                <a:gd name="connsiteY3" fmla="*/ 148128 h 906704"/>
                <a:gd name="connsiteX4" fmla="*/ 311060 w 1312416"/>
                <a:gd name="connsiteY4" fmla="*/ 716231 h 906704"/>
                <a:gd name="connsiteX5" fmla="*/ 726698 w 1312416"/>
                <a:gd name="connsiteY5" fmla="*/ 849234 h 906704"/>
                <a:gd name="connsiteX6" fmla="*/ 1258712 w 1312416"/>
                <a:gd name="connsiteY6" fmla="*/ 790237 h 906704"/>
                <a:gd name="connsiteX7" fmla="*/ 1048924 w 1312416"/>
                <a:gd name="connsiteY7" fmla="*/ 150435 h 906704"/>
                <a:gd name="connsiteX0" fmla="*/ 1022321 w 1285813"/>
                <a:gd name="connsiteY0" fmla="*/ 150435 h 906704"/>
                <a:gd name="connsiteX1" fmla="*/ 599798 w 1285813"/>
                <a:gd name="connsiteY1" fmla="*/ 18118 h 906704"/>
                <a:gd name="connsiteX2" fmla="*/ 52557 w 1285813"/>
                <a:gd name="connsiteY2" fmla="*/ 259146 h 906704"/>
                <a:gd name="connsiteX3" fmla="*/ 284457 w 1285813"/>
                <a:gd name="connsiteY3" fmla="*/ 716231 h 906704"/>
                <a:gd name="connsiteX4" fmla="*/ 700095 w 1285813"/>
                <a:gd name="connsiteY4" fmla="*/ 849234 h 906704"/>
                <a:gd name="connsiteX5" fmla="*/ 1232109 w 1285813"/>
                <a:gd name="connsiteY5" fmla="*/ 790237 h 906704"/>
                <a:gd name="connsiteX6" fmla="*/ 1022321 w 1285813"/>
                <a:gd name="connsiteY6" fmla="*/ 150435 h 906704"/>
                <a:gd name="connsiteX0" fmla="*/ 1052400 w 1315892"/>
                <a:gd name="connsiteY0" fmla="*/ 150435 h 906704"/>
                <a:gd name="connsiteX1" fmla="*/ 629877 w 1315892"/>
                <a:gd name="connsiteY1" fmla="*/ 18118 h 906704"/>
                <a:gd name="connsiteX2" fmla="*/ 82636 w 1315892"/>
                <a:gd name="connsiteY2" fmla="*/ 259146 h 906704"/>
                <a:gd name="connsiteX3" fmla="*/ 134058 w 1315892"/>
                <a:gd name="connsiteY3" fmla="*/ 230296 h 906704"/>
                <a:gd name="connsiteX4" fmla="*/ 314536 w 1315892"/>
                <a:gd name="connsiteY4" fmla="*/ 716231 h 906704"/>
                <a:gd name="connsiteX5" fmla="*/ 730174 w 1315892"/>
                <a:gd name="connsiteY5" fmla="*/ 849234 h 906704"/>
                <a:gd name="connsiteX6" fmla="*/ 1262188 w 1315892"/>
                <a:gd name="connsiteY6" fmla="*/ 790237 h 906704"/>
                <a:gd name="connsiteX7" fmla="*/ 1052400 w 1315892"/>
                <a:gd name="connsiteY7" fmla="*/ 150435 h 906704"/>
                <a:gd name="connsiteX0" fmla="*/ 1052400 w 1315892"/>
                <a:gd name="connsiteY0" fmla="*/ 150435 h 906704"/>
                <a:gd name="connsiteX1" fmla="*/ 629877 w 1315892"/>
                <a:gd name="connsiteY1" fmla="*/ 18118 h 906704"/>
                <a:gd name="connsiteX2" fmla="*/ 82636 w 1315892"/>
                <a:gd name="connsiteY2" fmla="*/ 259146 h 906704"/>
                <a:gd name="connsiteX3" fmla="*/ 134058 w 1315892"/>
                <a:gd name="connsiteY3" fmla="*/ 230296 h 906704"/>
                <a:gd name="connsiteX4" fmla="*/ 314536 w 1315892"/>
                <a:gd name="connsiteY4" fmla="*/ 716231 h 906704"/>
                <a:gd name="connsiteX5" fmla="*/ 174325 w 1315892"/>
                <a:gd name="connsiteY5" fmla="*/ 786460 h 906704"/>
                <a:gd name="connsiteX6" fmla="*/ 730174 w 1315892"/>
                <a:gd name="connsiteY6" fmla="*/ 849234 h 906704"/>
                <a:gd name="connsiteX7" fmla="*/ 1262188 w 1315892"/>
                <a:gd name="connsiteY7" fmla="*/ 790237 h 906704"/>
                <a:gd name="connsiteX8" fmla="*/ 1052400 w 1315892"/>
                <a:gd name="connsiteY8" fmla="*/ 150435 h 906704"/>
                <a:gd name="connsiteX0" fmla="*/ 1052400 w 1315892"/>
                <a:gd name="connsiteY0" fmla="*/ 150435 h 906704"/>
                <a:gd name="connsiteX1" fmla="*/ 629877 w 1315892"/>
                <a:gd name="connsiteY1" fmla="*/ 18118 h 906704"/>
                <a:gd name="connsiteX2" fmla="*/ 82636 w 1315892"/>
                <a:gd name="connsiteY2" fmla="*/ 259146 h 906704"/>
                <a:gd name="connsiteX3" fmla="*/ 134058 w 1315892"/>
                <a:gd name="connsiteY3" fmla="*/ 230296 h 906704"/>
                <a:gd name="connsiteX4" fmla="*/ 174325 w 1315892"/>
                <a:gd name="connsiteY4" fmla="*/ 786460 h 906704"/>
                <a:gd name="connsiteX5" fmla="*/ 730174 w 1315892"/>
                <a:gd name="connsiteY5" fmla="*/ 849234 h 906704"/>
                <a:gd name="connsiteX6" fmla="*/ 1262188 w 1315892"/>
                <a:gd name="connsiteY6" fmla="*/ 790237 h 906704"/>
                <a:gd name="connsiteX7" fmla="*/ 1052400 w 1315892"/>
                <a:gd name="connsiteY7" fmla="*/ 150435 h 906704"/>
                <a:gd name="connsiteX0" fmla="*/ 1045689 w 1309181"/>
                <a:gd name="connsiteY0" fmla="*/ 150435 h 906704"/>
                <a:gd name="connsiteX1" fmla="*/ 623166 w 1309181"/>
                <a:gd name="connsiteY1" fmla="*/ 18118 h 906704"/>
                <a:gd name="connsiteX2" fmla="*/ 75925 w 1309181"/>
                <a:gd name="connsiteY2" fmla="*/ 259146 h 906704"/>
                <a:gd name="connsiteX3" fmla="*/ 167614 w 1309181"/>
                <a:gd name="connsiteY3" fmla="*/ 786460 h 906704"/>
                <a:gd name="connsiteX4" fmla="*/ 723463 w 1309181"/>
                <a:gd name="connsiteY4" fmla="*/ 849234 h 906704"/>
                <a:gd name="connsiteX5" fmla="*/ 1255477 w 1309181"/>
                <a:gd name="connsiteY5" fmla="*/ 790237 h 906704"/>
                <a:gd name="connsiteX6" fmla="*/ 1045689 w 1309181"/>
                <a:gd name="connsiteY6" fmla="*/ 150435 h 906704"/>
                <a:gd name="connsiteX0" fmla="*/ 1045689 w 1195705"/>
                <a:gd name="connsiteY0" fmla="*/ 150435 h 905630"/>
                <a:gd name="connsiteX1" fmla="*/ 623166 w 1195705"/>
                <a:gd name="connsiteY1" fmla="*/ 18118 h 905630"/>
                <a:gd name="connsiteX2" fmla="*/ 75925 w 1195705"/>
                <a:gd name="connsiteY2" fmla="*/ 259146 h 905630"/>
                <a:gd name="connsiteX3" fmla="*/ 167614 w 1195705"/>
                <a:gd name="connsiteY3" fmla="*/ 786460 h 905630"/>
                <a:gd name="connsiteX4" fmla="*/ 723463 w 1195705"/>
                <a:gd name="connsiteY4" fmla="*/ 849234 h 905630"/>
                <a:gd name="connsiteX5" fmla="*/ 1142001 w 1195705"/>
                <a:gd name="connsiteY5" fmla="*/ 789163 h 905630"/>
                <a:gd name="connsiteX6" fmla="*/ 1045689 w 1195705"/>
                <a:gd name="connsiteY6" fmla="*/ 150435 h 905630"/>
                <a:gd name="connsiteX0" fmla="*/ 1177759 w 1264231"/>
                <a:gd name="connsiteY0" fmla="*/ 168441 h 898427"/>
                <a:gd name="connsiteX1" fmla="*/ 623166 w 1264231"/>
                <a:gd name="connsiteY1" fmla="*/ 14517 h 898427"/>
                <a:gd name="connsiteX2" fmla="*/ 75925 w 1264231"/>
                <a:gd name="connsiteY2" fmla="*/ 255545 h 898427"/>
                <a:gd name="connsiteX3" fmla="*/ 167614 w 1264231"/>
                <a:gd name="connsiteY3" fmla="*/ 782859 h 898427"/>
                <a:gd name="connsiteX4" fmla="*/ 723463 w 1264231"/>
                <a:gd name="connsiteY4" fmla="*/ 845633 h 898427"/>
                <a:gd name="connsiteX5" fmla="*/ 1142001 w 1264231"/>
                <a:gd name="connsiteY5" fmla="*/ 785562 h 898427"/>
                <a:gd name="connsiteX6" fmla="*/ 1177759 w 1264231"/>
                <a:gd name="connsiteY6" fmla="*/ 168441 h 898427"/>
                <a:gd name="connsiteX0" fmla="*/ 849310 w 1162976"/>
                <a:gd name="connsiteY0" fmla="*/ 236145 h 871346"/>
                <a:gd name="connsiteX1" fmla="*/ 623166 w 1162976"/>
                <a:gd name="connsiteY1" fmla="*/ 976 h 871346"/>
                <a:gd name="connsiteX2" fmla="*/ 75925 w 1162976"/>
                <a:gd name="connsiteY2" fmla="*/ 242004 h 871346"/>
                <a:gd name="connsiteX3" fmla="*/ 167614 w 1162976"/>
                <a:gd name="connsiteY3" fmla="*/ 769318 h 871346"/>
                <a:gd name="connsiteX4" fmla="*/ 723463 w 1162976"/>
                <a:gd name="connsiteY4" fmla="*/ 832092 h 871346"/>
                <a:gd name="connsiteX5" fmla="*/ 1142001 w 1162976"/>
                <a:gd name="connsiteY5" fmla="*/ 772021 h 871346"/>
                <a:gd name="connsiteX6" fmla="*/ 849310 w 1162976"/>
                <a:gd name="connsiteY6" fmla="*/ 236145 h 871346"/>
                <a:gd name="connsiteX0" fmla="*/ 849310 w 866026"/>
                <a:gd name="connsiteY0" fmla="*/ 236145 h 920954"/>
                <a:gd name="connsiteX1" fmla="*/ 623166 w 866026"/>
                <a:gd name="connsiteY1" fmla="*/ 976 h 920954"/>
                <a:gd name="connsiteX2" fmla="*/ 75925 w 866026"/>
                <a:gd name="connsiteY2" fmla="*/ 242004 h 920954"/>
                <a:gd name="connsiteX3" fmla="*/ 167614 w 866026"/>
                <a:gd name="connsiteY3" fmla="*/ 769318 h 920954"/>
                <a:gd name="connsiteX4" fmla="*/ 723463 w 866026"/>
                <a:gd name="connsiteY4" fmla="*/ 832092 h 920954"/>
                <a:gd name="connsiteX5" fmla="*/ 849310 w 866026"/>
                <a:gd name="connsiteY5" fmla="*/ 236145 h 920954"/>
                <a:gd name="connsiteX0" fmla="*/ 849310 w 881710"/>
                <a:gd name="connsiteY0" fmla="*/ 236145 h 904623"/>
                <a:gd name="connsiteX1" fmla="*/ 623166 w 881710"/>
                <a:gd name="connsiteY1" fmla="*/ 976 h 904623"/>
                <a:gd name="connsiteX2" fmla="*/ 75925 w 881710"/>
                <a:gd name="connsiteY2" fmla="*/ 242004 h 904623"/>
                <a:gd name="connsiteX3" fmla="*/ 167614 w 881710"/>
                <a:gd name="connsiteY3" fmla="*/ 769318 h 904623"/>
                <a:gd name="connsiteX4" fmla="*/ 723463 w 881710"/>
                <a:gd name="connsiteY4" fmla="*/ 832092 h 904623"/>
                <a:gd name="connsiteX5" fmla="*/ 860735 w 881710"/>
                <a:gd name="connsiteY5" fmla="*/ 805298 h 904623"/>
                <a:gd name="connsiteX6" fmla="*/ 849310 w 881710"/>
                <a:gd name="connsiteY6" fmla="*/ 236145 h 904623"/>
                <a:gd name="connsiteX0" fmla="*/ 845108 w 877508"/>
                <a:gd name="connsiteY0" fmla="*/ 138519 h 806997"/>
                <a:gd name="connsiteX1" fmla="*/ 593753 w 877508"/>
                <a:gd name="connsiteY1" fmla="*/ 70478 h 806997"/>
                <a:gd name="connsiteX2" fmla="*/ 71723 w 877508"/>
                <a:gd name="connsiteY2" fmla="*/ 144378 h 806997"/>
                <a:gd name="connsiteX3" fmla="*/ 163412 w 877508"/>
                <a:gd name="connsiteY3" fmla="*/ 671692 h 806997"/>
                <a:gd name="connsiteX4" fmla="*/ 719261 w 877508"/>
                <a:gd name="connsiteY4" fmla="*/ 734466 h 806997"/>
                <a:gd name="connsiteX5" fmla="*/ 856533 w 877508"/>
                <a:gd name="connsiteY5" fmla="*/ 707672 h 806997"/>
                <a:gd name="connsiteX6" fmla="*/ 845108 w 877508"/>
                <a:gd name="connsiteY6" fmla="*/ 138519 h 806997"/>
                <a:gd name="connsiteX0" fmla="*/ 793717 w 826117"/>
                <a:gd name="connsiteY0" fmla="*/ 176754 h 845232"/>
                <a:gd name="connsiteX1" fmla="*/ 542362 w 826117"/>
                <a:gd name="connsiteY1" fmla="*/ 108713 h 845232"/>
                <a:gd name="connsiteX2" fmla="*/ 71723 w 826117"/>
                <a:gd name="connsiteY2" fmla="*/ 100202 h 845232"/>
                <a:gd name="connsiteX3" fmla="*/ 112021 w 826117"/>
                <a:gd name="connsiteY3" fmla="*/ 709927 h 845232"/>
                <a:gd name="connsiteX4" fmla="*/ 667870 w 826117"/>
                <a:gd name="connsiteY4" fmla="*/ 772701 h 845232"/>
                <a:gd name="connsiteX5" fmla="*/ 805142 w 826117"/>
                <a:gd name="connsiteY5" fmla="*/ 745907 h 845232"/>
                <a:gd name="connsiteX6" fmla="*/ 793717 w 826117"/>
                <a:gd name="connsiteY6" fmla="*/ 176754 h 845232"/>
                <a:gd name="connsiteX0" fmla="*/ 782052 w 814452"/>
                <a:gd name="connsiteY0" fmla="*/ 188246 h 856724"/>
                <a:gd name="connsiteX1" fmla="*/ 530697 w 814452"/>
                <a:gd name="connsiteY1" fmla="*/ 120205 h 856724"/>
                <a:gd name="connsiteX2" fmla="*/ 460707 w 814452"/>
                <a:gd name="connsiteY2" fmla="*/ 51258 h 856724"/>
                <a:gd name="connsiteX3" fmla="*/ 60058 w 814452"/>
                <a:gd name="connsiteY3" fmla="*/ 111694 h 856724"/>
                <a:gd name="connsiteX4" fmla="*/ 100356 w 814452"/>
                <a:gd name="connsiteY4" fmla="*/ 721419 h 856724"/>
                <a:gd name="connsiteX5" fmla="*/ 656205 w 814452"/>
                <a:gd name="connsiteY5" fmla="*/ 784193 h 856724"/>
                <a:gd name="connsiteX6" fmla="*/ 793477 w 814452"/>
                <a:gd name="connsiteY6" fmla="*/ 757399 h 856724"/>
                <a:gd name="connsiteX7" fmla="*/ 782052 w 814452"/>
                <a:gd name="connsiteY7" fmla="*/ 188246 h 856724"/>
                <a:gd name="connsiteX0" fmla="*/ 873506 w 895661"/>
                <a:gd name="connsiteY0" fmla="*/ 440833 h 833502"/>
                <a:gd name="connsiteX1" fmla="*/ 530697 w 895661"/>
                <a:gd name="connsiteY1" fmla="*/ 120205 h 833502"/>
                <a:gd name="connsiteX2" fmla="*/ 460707 w 895661"/>
                <a:gd name="connsiteY2" fmla="*/ 51258 h 833502"/>
                <a:gd name="connsiteX3" fmla="*/ 60058 w 895661"/>
                <a:gd name="connsiteY3" fmla="*/ 111694 h 833502"/>
                <a:gd name="connsiteX4" fmla="*/ 100356 w 895661"/>
                <a:gd name="connsiteY4" fmla="*/ 721419 h 833502"/>
                <a:gd name="connsiteX5" fmla="*/ 656205 w 895661"/>
                <a:gd name="connsiteY5" fmla="*/ 784193 h 833502"/>
                <a:gd name="connsiteX6" fmla="*/ 793477 w 895661"/>
                <a:gd name="connsiteY6" fmla="*/ 757399 h 833502"/>
                <a:gd name="connsiteX7" fmla="*/ 873506 w 895661"/>
                <a:gd name="connsiteY7" fmla="*/ 440833 h 833502"/>
                <a:gd name="connsiteX0" fmla="*/ 873506 w 894424"/>
                <a:gd name="connsiteY0" fmla="*/ 440833 h 833502"/>
                <a:gd name="connsiteX1" fmla="*/ 530697 w 894424"/>
                <a:gd name="connsiteY1" fmla="*/ 120205 h 833502"/>
                <a:gd name="connsiteX2" fmla="*/ 460707 w 894424"/>
                <a:gd name="connsiteY2" fmla="*/ 51258 h 833502"/>
                <a:gd name="connsiteX3" fmla="*/ 60058 w 894424"/>
                <a:gd name="connsiteY3" fmla="*/ 111694 h 833502"/>
                <a:gd name="connsiteX4" fmla="*/ 100356 w 894424"/>
                <a:gd name="connsiteY4" fmla="*/ 721419 h 833502"/>
                <a:gd name="connsiteX5" fmla="*/ 656205 w 894424"/>
                <a:gd name="connsiteY5" fmla="*/ 784193 h 833502"/>
                <a:gd name="connsiteX6" fmla="*/ 873506 w 894424"/>
                <a:gd name="connsiteY6" fmla="*/ 440833 h 833502"/>
                <a:gd name="connsiteX0" fmla="*/ 885171 w 906089"/>
                <a:gd name="connsiteY0" fmla="*/ 429341 h 822010"/>
                <a:gd name="connsiteX1" fmla="*/ 542362 w 906089"/>
                <a:gd name="connsiteY1" fmla="*/ 108713 h 822010"/>
                <a:gd name="connsiteX2" fmla="*/ 71723 w 906089"/>
                <a:gd name="connsiteY2" fmla="*/ 100202 h 822010"/>
                <a:gd name="connsiteX3" fmla="*/ 112021 w 906089"/>
                <a:gd name="connsiteY3" fmla="*/ 709927 h 822010"/>
                <a:gd name="connsiteX4" fmla="*/ 667870 w 906089"/>
                <a:gd name="connsiteY4" fmla="*/ 772701 h 822010"/>
                <a:gd name="connsiteX5" fmla="*/ 885171 w 906089"/>
                <a:gd name="connsiteY5" fmla="*/ 429341 h 822010"/>
                <a:gd name="connsiteX0" fmla="*/ 885171 w 906089"/>
                <a:gd name="connsiteY0" fmla="*/ 429341 h 808343"/>
                <a:gd name="connsiteX1" fmla="*/ 542362 w 906089"/>
                <a:gd name="connsiteY1" fmla="*/ 108713 h 808343"/>
                <a:gd name="connsiteX2" fmla="*/ 71723 w 906089"/>
                <a:gd name="connsiteY2" fmla="*/ 100202 h 808343"/>
                <a:gd name="connsiteX3" fmla="*/ 112021 w 906089"/>
                <a:gd name="connsiteY3" fmla="*/ 709927 h 808343"/>
                <a:gd name="connsiteX4" fmla="*/ 100182 w 906089"/>
                <a:gd name="connsiteY4" fmla="*/ 643192 h 808343"/>
                <a:gd name="connsiteX5" fmla="*/ 667870 w 906089"/>
                <a:gd name="connsiteY5" fmla="*/ 772701 h 808343"/>
                <a:gd name="connsiteX6" fmla="*/ 885171 w 906089"/>
                <a:gd name="connsiteY6" fmla="*/ 429341 h 808343"/>
                <a:gd name="connsiteX0" fmla="*/ 971715 w 992633"/>
                <a:gd name="connsiteY0" fmla="*/ 418936 h 797938"/>
                <a:gd name="connsiteX1" fmla="*/ 628906 w 992633"/>
                <a:gd name="connsiteY1" fmla="*/ 98308 h 797938"/>
                <a:gd name="connsiteX2" fmla="*/ 71723 w 992633"/>
                <a:gd name="connsiteY2" fmla="*/ 100202 h 797938"/>
                <a:gd name="connsiteX3" fmla="*/ 198565 w 992633"/>
                <a:gd name="connsiteY3" fmla="*/ 699522 h 797938"/>
                <a:gd name="connsiteX4" fmla="*/ 186726 w 992633"/>
                <a:gd name="connsiteY4" fmla="*/ 632787 h 797938"/>
                <a:gd name="connsiteX5" fmla="*/ 754414 w 992633"/>
                <a:gd name="connsiteY5" fmla="*/ 762296 h 797938"/>
                <a:gd name="connsiteX6" fmla="*/ 971715 w 992633"/>
                <a:gd name="connsiteY6" fmla="*/ 418936 h 797938"/>
                <a:gd name="connsiteX0" fmla="*/ 971715 w 992633"/>
                <a:gd name="connsiteY0" fmla="*/ 418936 h 809871"/>
                <a:gd name="connsiteX1" fmla="*/ 628906 w 992633"/>
                <a:gd name="connsiteY1" fmla="*/ 98308 h 809871"/>
                <a:gd name="connsiteX2" fmla="*/ 71723 w 992633"/>
                <a:gd name="connsiteY2" fmla="*/ 100202 h 809871"/>
                <a:gd name="connsiteX3" fmla="*/ 198565 w 992633"/>
                <a:gd name="connsiteY3" fmla="*/ 699522 h 809871"/>
                <a:gd name="connsiteX4" fmla="*/ 754414 w 992633"/>
                <a:gd name="connsiteY4" fmla="*/ 762296 h 809871"/>
                <a:gd name="connsiteX5" fmla="*/ 971715 w 992633"/>
                <a:gd name="connsiteY5" fmla="*/ 418936 h 809871"/>
                <a:gd name="connsiteX0" fmla="*/ 1035572 w 1056490"/>
                <a:gd name="connsiteY0" fmla="*/ 418936 h 814683"/>
                <a:gd name="connsiteX1" fmla="*/ 692763 w 1056490"/>
                <a:gd name="connsiteY1" fmla="*/ 98308 h 814683"/>
                <a:gd name="connsiteX2" fmla="*/ 135580 w 1056490"/>
                <a:gd name="connsiteY2" fmla="*/ 100202 h 814683"/>
                <a:gd name="connsiteX3" fmla="*/ 262422 w 1056490"/>
                <a:gd name="connsiteY3" fmla="*/ 699522 h 814683"/>
                <a:gd name="connsiteX4" fmla="*/ 92641 w 1056490"/>
                <a:gd name="connsiteY4" fmla="*/ 791166 h 814683"/>
                <a:gd name="connsiteX5" fmla="*/ 818271 w 1056490"/>
                <a:gd name="connsiteY5" fmla="*/ 762296 h 814683"/>
                <a:gd name="connsiteX6" fmla="*/ 1035572 w 1056490"/>
                <a:gd name="connsiteY6" fmla="*/ 418936 h 814683"/>
                <a:gd name="connsiteX0" fmla="*/ 971715 w 992633"/>
                <a:gd name="connsiteY0" fmla="*/ 418936 h 809871"/>
                <a:gd name="connsiteX1" fmla="*/ 628906 w 992633"/>
                <a:gd name="connsiteY1" fmla="*/ 98308 h 809871"/>
                <a:gd name="connsiteX2" fmla="*/ 71723 w 992633"/>
                <a:gd name="connsiteY2" fmla="*/ 100202 h 809871"/>
                <a:gd name="connsiteX3" fmla="*/ 198565 w 992633"/>
                <a:gd name="connsiteY3" fmla="*/ 699522 h 809871"/>
                <a:gd name="connsiteX4" fmla="*/ 754414 w 992633"/>
                <a:gd name="connsiteY4" fmla="*/ 762296 h 809871"/>
                <a:gd name="connsiteX5" fmla="*/ 971715 w 992633"/>
                <a:gd name="connsiteY5" fmla="*/ 418936 h 809871"/>
                <a:gd name="connsiteX0" fmla="*/ 1018968 w 1039886"/>
                <a:gd name="connsiteY0" fmla="*/ 418936 h 814824"/>
                <a:gd name="connsiteX1" fmla="*/ 676159 w 1039886"/>
                <a:gd name="connsiteY1" fmla="*/ 98308 h 814824"/>
                <a:gd name="connsiteX2" fmla="*/ 118976 w 1039886"/>
                <a:gd name="connsiteY2" fmla="*/ 100202 h 814824"/>
                <a:gd name="connsiteX3" fmla="*/ 245818 w 1039886"/>
                <a:gd name="connsiteY3" fmla="*/ 699522 h 814824"/>
                <a:gd name="connsiteX4" fmla="*/ 92641 w 1039886"/>
                <a:gd name="connsiteY4" fmla="*/ 792017 h 814824"/>
                <a:gd name="connsiteX5" fmla="*/ 801667 w 1039886"/>
                <a:gd name="connsiteY5" fmla="*/ 762296 h 814824"/>
                <a:gd name="connsiteX6" fmla="*/ 1018968 w 1039886"/>
                <a:gd name="connsiteY6" fmla="*/ 418936 h 814824"/>
                <a:gd name="connsiteX0" fmla="*/ 1040109 w 1061027"/>
                <a:gd name="connsiteY0" fmla="*/ 434352 h 829382"/>
                <a:gd name="connsiteX1" fmla="*/ 697300 w 1061027"/>
                <a:gd name="connsiteY1" fmla="*/ 113724 h 829382"/>
                <a:gd name="connsiteX2" fmla="*/ 140117 w 1061027"/>
                <a:gd name="connsiteY2" fmla="*/ 115618 h 829382"/>
                <a:gd name="connsiteX3" fmla="*/ 113782 w 1061027"/>
                <a:gd name="connsiteY3" fmla="*/ 807433 h 829382"/>
                <a:gd name="connsiteX4" fmla="*/ 822808 w 1061027"/>
                <a:gd name="connsiteY4" fmla="*/ 777712 h 829382"/>
                <a:gd name="connsiteX5" fmla="*/ 1040109 w 1061027"/>
                <a:gd name="connsiteY5" fmla="*/ 434352 h 829382"/>
                <a:gd name="connsiteX0" fmla="*/ 972495 w 993413"/>
                <a:gd name="connsiteY0" fmla="*/ 432975 h 828005"/>
                <a:gd name="connsiteX1" fmla="*/ 629686 w 993413"/>
                <a:gd name="connsiteY1" fmla="*/ 112347 h 828005"/>
                <a:gd name="connsiteX2" fmla="*/ 72503 w 993413"/>
                <a:gd name="connsiteY2" fmla="*/ 114241 h 828005"/>
                <a:gd name="connsiteX3" fmla="*/ 194665 w 993413"/>
                <a:gd name="connsiteY3" fmla="*/ 797791 h 828005"/>
                <a:gd name="connsiteX4" fmla="*/ 755194 w 993413"/>
                <a:gd name="connsiteY4" fmla="*/ 776335 h 828005"/>
                <a:gd name="connsiteX5" fmla="*/ 972495 w 993413"/>
                <a:gd name="connsiteY5" fmla="*/ 432975 h 828005"/>
                <a:gd name="connsiteX0" fmla="*/ 979596 w 1000514"/>
                <a:gd name="connsiteY0" fmla="*/ 436175 h 831205"/>
                <a:gd name="connsiteX1" fmla="*/ 636787 w 1000514"/>
                <a:gd name="connsiteY1" fmla="*/ 115547 h 831205"/>
                <a:gd name="connsiteX2" fmla="*/ 79604 w 1000514"/>
                <a:gd name="connsiteY2" fmla="*/ 117441 h 831205"/>
                <a:gd name="connsiteX3" fmla="*/ 159162 w 1000514"/>
                <a:gd name="connsiteY3" fmla="*/ 820194 h 831205"/>
                <a:gd name="connsiteX4" fmla="*/ 762295 w 1000514"/>
                <a:gd name="connsiteY4" fmla="*/ 779535 h 831205"/>
                <a:gd name="connsiteX5" fmla="*/ 979596 w 1000514"/>
                <a:gd name="connsiteY5" fmla="*/ 436175 h 831205"/>
                <a:gd name="connsiteX0" fmla="*/ 995541 w 1016459"/>
                <a:gd name="connsiteY0" fmla="*/ 436175 h 831205"/>
                <a:gd name="connsiteX1" fmla="*/ 652732 w 1016459"/>
                <a:gd name="connsiteY1" fmla="*/ 115547 h 831205"/>
                <a:gd name="connsiteX2" fmla="*/ 95549 w 1016459"/>
                <a:gd name="connsiteY2" fmla="*/ 117441 h 831205"/>
                <a:gd name="connsiteX3" fmla="*/ 140794 w 1016459"/>
                <a:gd name="connsiteY3" fmla="*/ 190424 h 831205"/>
                <a:gd name="connsiteX4" fmla="*/ 175107 w 1016459"/>
                <a:gd name="connsiteY4" fmla="*/ 820194 h 831205"/>
                <a:gd name="connsiteX5" fmla="*/ 778240 w 1016459"/>
                <a:gd name="connsiteY5" fmla="*/ 779535 h 831205"/>
                <a:gd name="connsiteX6" fmla="*/ 995541 w 1016459"/>
                <a:gd name="connsiteY6" fmla="*/ 436175 h 831205"/>
                <a:gd name="connsiteX0" fmla="*/ 979596 w 1000514"/>
                <a:gd name="connsiteY0" fmla="*/ 436175 h 831205"/>
                <a:gd name="connsiteX1" fmla="*/ 636787 w 1000514"/>
                <a:gd name="connsiteY1" fmla="*/ 115547 h 831205"/>
                <a:gd name="connsiteX2" fmla="*/ 79604 w 1000514"/>
                <a:gd name="connsiteY2" fmla="*/ 117441 h 831205"/>
                <a:gd name="connsiteX3" fmla="*/ 159162 w 1000514"/>
                <a:gd name="connsiteY3" fmla="*/ 820194 h 831205"/>
                <a:gd name="connsiteX4" fmla="*/ 762295 w 1000514"/>
                <a:gd name="connsiteY4" fmla="*/ 779535 h 831205"/>
                <a:gd name="connsiteX5" fmla="*/ 979596 w 1000514"/>
                <a:gd name="connsiteY5" fmla="*/ 436175 h 831205"/>
                <a:gd name="connsiteX0" fmla="*/ 934216 w 955134"/>
                <a:gd name="connsiteY0" fmla="*/ 400607 h 795637"/>
                <a:gd name="connsiteX1" fmla="*/ 591407 w 955134"/>
                <a:gd name="connsiteY1" fmla="*/ 79979 h 795637"/>
                <a:gd name="connsiteX2" fmla="*/ 113887 w 955134"/>
                <a:gd name="connsiteY2" fmla="*/ 117441 h 795637"/>
                <a:gd name="connsiteX3" fmla="*/ 113782 w 955134"/>
                <a:gd name="connsiteY3" fmla="*/ 784626 h 795637"/>
                <a:gd name="connsiteX4" fmla="*/ 716915 w 955134"/>
                <a:gd name="connsiteY4" fmla="*/ 743967 h 795637"/>
                <a:gd name="connsiteX5" fmla="*/ 934216 w 955134"/>
                <a:gd name="connsiteY5" fmla="*/ 400607 h 795637"/>
                <a:gd name="connsiteX0" fmla="*/ 934216 w 955134"/>
                <a:gd name="connsiteY0" fmla="*/ 375484 h 770514"/>
                <a:gd name="connsiteX1" fmla="*/ 591407 w 955134"/>
                <a:gd name="connsiteY1" fmla="*/ 54856 h 770514"/>
                <a:gd name="connsiteX2" fmla="*/ 87371 w 955134"/>
                <a:gd name="connsiteY2" fmla="*/ 122446 h 770514"/>
                <a:gd name="connsiteX3" fmla="*/ 113782 w 955134"/>
                <a:gd name="connsiteY3" fmla="*/ 759503 h 770514"/>
                <a:gd name="connsiteX4" fmla="*/ 716915 w 955134"/>
                <a:gd name="connsiteY4" fmla="*/ 718844 h 770514"/>
                <a:gd name="connsiteX5" fmla="*/ 934216 w 955134"/>
                <a:gd name="connsiteY5" fmla="*/ 375484 h 770514"/>
                <a:gd name="connsiteX0" fmla="*/ 930302 w 951220"/>
                <a:gd name="connsiteY0" fmla="*/ 375484 h 870801"/>
                <a:gd name="connsiteX1" fmla="*/ 587493 w 951220"/>
                <a:gd name="connsiteY1" fmla="*/ 54856 h 870801"/>
                <a:gd name="connsiteX2" fmla="*/ 83457 w 951220"/>
                <a:gd name="connsiteY2" fmla="*/ 122446 h 870801"/>
                <a:gd name="connsiteX3" fmla="*/ 109868 w 951220"/>
                <a:gd name="connsiteY3" fmla="*/ 759503 h 870801"/>
                <a:gd name="connsiteX4" fmla="*/ 100522 w 951220"/>
                <a:gd name="connsiteY4" fmla="*/ 790235 h 870801"/>
                <a:gd name="connsiteX5" fmla="*/ 713001 w 951220"/>
                <a:gd name="connsiteY5" fmla="*/ 718844 h 870801"/>
                <a:gd name="connsiteX6" fmla="*/ 930302 w 951220"/>
                <a:gd name="connsiteY6" fmla="*/ 375484 h 870801"/>
                <a:gd name="connsiteX0" fmla="*/ 926449 w 947367"/>
                <a:gd name="connsiteY0" fmla="*/ 375484 h 870801"/>
                <a:gd name="connsiteX1" fmla="*/ 583640 w 947367"/>
                <a:gd name="connsiteY1" fmla="*/ 54856 h 870801"/>
                <a:gd name="connsiteX2" fmla="*/ 79604 w 947367"/>
                <a:gd name="connsiteY2" fmla="*/ 122446 h 870801"/>
                <a:gd name="connsiteX3" fmla="*/ 106015 w 947367"/>
                <a:gd name="connsiteY3" fmla="*/ 759503 h 870801"/>
                <a:gd name="connsiteX4" fmla="*/ 96669 w 947367"/>
                <a:gd name="connsiteY4" fmla="*/ 790235 h 870801"/>
                <a:gd name="connsiteX5" fmla="*/ 563334 w 947367"/>
                <a:gd name="connsiteY5" fmla="*/ 773988 h 870801"/>
                <a:gd name="connsiteX6" fmla="*/ 709148 w 947367"/>
                <a:gd name="connsiteY6" fmla="*/ 718844 h 870801"/>
                <a:gd name="connsiteX7" fmla="*/ 926449 w 947367"/>
                <a:gd name="connsiteY7" fmla="*/ 375484 h 870801"/>
                <a:gd name="connsiteX0" fmla="*/ 926449 w 947367"/>
                <a:gd name="connsiteY0" fmla="*/ 375484 h 868093"/>
                <a:gd name="connsiteX1" fmla="*/ 583640 w 947367"/>
                <a:gd name="connsiteY1" fmla="*/ 54856 h 868093"/>
                <a:gd name="connsiteX2" fmla="*/ 79604 w 947367"/>
                <a:gd name="connsiteY2" fmla="*/ 122446 h 868093"/>
                <a:gd name="connsiteX3" fmla="*/ 106015 w 947367"/>
                <a:gd name="connsiteY3" fmla="*/ 759503 h 868093"/>
                <a:gd name="connsiteX4" fmla="*/ 563334 w 947367"/>
                <a:gd name="connsiteY4" fmla="*/ 773988 h 868093"/>
                <a:gd name="connsiteX5" fmla="*/ 709148 w 947367"/>
                <a:gd name="connsiteY5" fmla="*/ 718844 h 868093"/>
                <a:gd name="connsiteX6" fmla="*/ 926449 w 947367"/>
                <a:gd name="connsiteY6" fmla="*/ 375484 h 868093"/>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479600 w 974125"/>
                <a:gd name="connsiteY5" fmla="*/ 752262 h 850664"/>
                <a:gd name="connsiteX6" fmla="*/ 735906 w 974125"/>
                <a:gd name="connsiteY6" fmla="*/ 718844 h 850664"/>
                <a:gd name="connsiteX7" fmla="*/ 953207 w 974125"/>
                <a:gd name="connsiteY7"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507630 w 974125"/>
                <a:gd name="connsiteY5" fmla="*/ 597084 h 850664"/>
                <a:gd name="connsiteX6" fmla="*/ 735906 w 974125"/>
                <a:gd name="connsiteY6" fmla="*/ 718844 h 850664"/>
                <a:gd name="connsiteX7" fmla="*/ 953207 w 974125"/>
                <a:gd name="connsiteY7"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492020 w 974125"/>
                <a:gd name="connsiteY5" fmla="*/ 588252 h 850664"/>
                <a:gd name="connsiteX6" fmla="*/ 735906 w 974125"/>
                <a:gd name="connsiteY6" fmla="*/ 718844 h 850664"/>
                <a:gd name="connsiteX7" fmla="*/ 953207 w 974125"/>
                <a:gd name="connsiteY7"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640011 w 974125"/>
                <a:gd name="connsiteY5" fmla="*/ 599852 h 850664"/>
                <a:gd name="connsiteX6" fmla="*/ 735906 w 974125"/>
                <a:gd name="connsiteY6" fmla="*/ 718844 h 850664"/>
                <a:gd name="connsiteX7" fmla="*/ 953207 w 974125"/>
                <a:gd name="connsiteY7"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4125"/>
                <a:gd name="connsiteY0" fmla="*/ 375484 h 851094"/>
                <a:gd name="connsiteX1" fmla="*/ 610398 w 974125"/>
                <a:gd name="connsiteY1" fmla="*/ 54856 h 851094"/>
                <a:gd name="connsiteX2" fmla="*/ 106362 w 974125"/>
                <a:gd name="connsiteY2" fmla="*/ 122446 h 851094"/>
                <a:gd name="connsiteX3" fmla="*/ 80622 w 974125"/>
                <a:gd name="connsiteY3" fmla="*/ 742074 h 851094"/>
                <a:gd name="connsiteX4" fmla="*/ 590092 w 974125"/>
                <a:gd name="connsiteY4" fmla="*/ 773988 h 851094"/>
                <a:gd name="connsiteX5" fmla="*/ 499813 w 974125"/>
                <a:gd name="connsiteY5" fmla="*/ 279437 h 851094"/>
                <a:gd name="connsiteX6" fmla="*/ 735906 w 974125"/>
                <a:gd name="connsiteY6" fmla="*/ 718844 h 851094"/>
                <a:gd name="connsiteX7" fmla="*/ 953207 w 974125"/>
                <a:gd name="connsiteY7" fmla="*/ 375484 h 85109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822577 w 975887"/>
                <a:gd name="connsiteY6" fmla="*/ 720344 h 850664"/>
                <a:gd name="connsiteX7" fmla="*/ 953207 w 975887"/>
                <a:gd name="connsiteY7"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739394 w 975887"/>
                <a:gd name="connsiteY6" fmla="*/ 776317 h 850664"/>
                <a:gd name="connsiteX7" fmla="*/ 822577 w 975887"/>
                <a:gd name="connsiteY7" fmla="*/ 720344 h 850664"/>
                <a:gd name="connsiteX8" fmla="*/ 953207 w 975887"/>
                <a:gd name="connsiteY8"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533165 w 975887"/>
                <a:gd name="connsiteY6" fmla="*/ 568976 h 850664"/>
                <a:gd name="connsiteX7" fmla="*/ 739394 w 975887"/>
                <a:gd name="connsiteY7" fmla="*/ 776317 h 850664"/>
                <a:gd name="connsiteX8" fmla="*/ 822577 w 975887"/>
                <a:gd name="connsiteY8" fmla="*/ 720344 h 850664"/>
                <a:gd name="connsiteX9" fmla="*/ 953207 w 975887"/>
                <a:gd name="connsiteY9"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739394 w 975887"/>
                <a:gd name="connsiteY6" fmla="*/ 776317 h 850664"/>
                <a:gd name="connsiteX7" fmla="*/ 822577 w 975887"/>
                <a:gd name="connsiteY7" fmla="*/ 720344 h 850664"/>
                <a:gd name="connsiteX8" fmla="*/ 953207 w 975887"/>
                <a:gd name="connsiteY8"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739394 w 975887"/>
                <a:gd name="connsiteY6" fmla="*/ 776317 h 850664"/>
                <a:gd name="connsiteX7" fmla="*/ 822577 w 975887"/>
                <a:gd name="connsiteY7" fmla="*/ 720344 h 850664"/>
                <a:gd name="connsiteX8" fmla="*/ 953207 w 975887"/>
                <a:gd name="connsiteY8"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557441 w 975887"/>
                <a:gd name="connsiteY5" fmla="*/ 643810 h 850664"/>
                <a:gd name="connsiteX6" fmla="*/ 735906 w 975887"/>
                <a:gd name="connsiteY6" fmla="*/ 718844 h 850664"/>
                <a:gd name="connsiteX7" fmla="*/ 739394 w 975887"/>
                <a:gd name="connsiteY7" fmla="*/ 776317 h 850664"/>
                <a:gd name="connsiteX8" fmla="*/ 822577 w 975887"/>
                <a:gd name="connsiteY8" fmla="*/ 720344 h 850664"/>
                <a:gd name="connsiteX9" fmla="*/ 953207 w 975887"/>
                <a:gd name="connsiteY9"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739394 w 975887"/>
                <a:gd name="connsiteY6" fmla="*/ 776317 h 850664"/>
                <a:gd name="connsiteX7" fmla="*/ 822577 w 975887"/>
                <a:gd name="connsiteY7" fmla="*/ 720344 h 850664"/>
                <a:gd name="connsiteX8" fmla="*/ 953207 w 975887"/>
                <a:gd name="connsiteY8"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9394 w 975887"/>
                <a:gd name="connsiteY5" fmla="*/ 776317 h 850664"/>
                <a:gd name="connsiteX6" fmla="*/ 822577 w 975887"/>
                <a:gd name="connsiteY6" fmla="*/ 720344 h 850664"/>
                <a:gd name="connsiteX7" fmla="*/ 953207 w 975887"/>
                <a:gd name="connsiteY7" fmla="*/ 375484 h 850664"/>
                <a:gd name="connsiteX0" fmla="*/ 964335 w 987015"/>
                <a:gd name="connsiteY0" fmla="*/ 375484 h 790497"/>
                <a:gd name="connsiteX1" fmla="*/ 621526 w 987015"/>
                <a:gd name="connsiteY1" fmla="*/ 54856 h 790497"/>
                <a:gd name="connsiteX2" fmla="*/ 117490 w 987015"/>
                <a:gd name="connsiteY2" fmla="*/ 122446 h 790497"/>
                <a:gd name="connsiteX3" fmla="*/ 50718 w 987015"/>
                <a:gd name="connsiteY3" fmla="*/ 483447 h 790497"/>
                <a:gd name="connsiteX4" fmla="*/ 91750 w 987015"/>
                <a:gd name="connsiteY4" fmla="*/ 742074 h 790497"/>
                <a:gd name="connsiteX5" fmla="*/ 601220 w 987015"/>
                <a:gd name="connsiteY5" fmla="*/ 773988 h 790497"/>
                <a:gd name="connsiteX6" fmla="*/ 750522 w 987015"/>
                <a:gd name="connsiteY6" fmla="*/ 776317 h 790497"/>
                <a:gd name="connsiteX7" fmla="*/ 833705 w 987015"/>
                <a:gd name="connsiteY7" fmla="*/ 720344 h 790497"/>
                <a:gd name="connsiteX8" fmla="*/ 964335 w 987015"/>
                <a:gd name="connsiteY8" fmla="*/ 375484 h 790497"/>
                <a:gd name="connsiteX0" fmla="*/ 941980 w 964660"/>
                <a:gd name="connsiteY0" fmla="*/ 375484 h 809368"/>
                <a:gd name="connsiteX1" fmla="*/ 599171 w 964660"/>
                <a:gd name="connsiteY1" fmla="*/ 54856 h 809368"/>
                <a:gd name="connsiteX2" fmla="*/ 95135 w 964660"/>
                <a:gd name="connsiteY2" fmla="*/ 122446 h 809368"/>
                <a:gd name="connsiteX3" fmla="*/ 28363 w 964660"/>
                <a:gd name="connsiteY3" fmla="*/ 483447 h 809368"/>
                <a:gd name="connsiteX4" fmla="*/ 177059 w 964660"/>
                <a:gd name="connsiteY4" fmla="*/ 760945 h 809368"/>
                <a:gd name="connsiteX5" fmla="*/ 578865 w 964660"/>
                <a:gd name="connsiteY5" fmla="*/ 773988 h 809368"/>
                <a:gd name="connsiteX6" fmla="*/ 728167 w 964660"/>
                <a:gd name="connsiteY6" fmla="*/ 776317 h 809368"/>
                <a:gd name="connsiteX7" fmla="*/ 811350 w 964660"/>
                <a:gd name="connsiteY7" fmla="*/ 720344 h 809368"/>
                <a:gd name="connsiteX8" fmla="*/ 941980 w 964660"/>
                <a:gd name="connsiteY8" fmla="*/ 375484 h 809368"/>
                <a:gd name="connsiteX0" fmla="*/ 941980 w 964660"/>
                <a:gd name="connsiteY0" fmla="*/ 375484 h 810873"/>
                <a:gd name="connsiteX1" fmla="*/ 599171 w 964660"/>
                <a:gd name="connsiteY1" fmla="*/ 54856 h 810873"/>
                <a:gd name="connsiteX2" fmla="*/ 95135 w 964660"/>
                <a:gd name="connsiteY2" fmla="*/ 122446 h 810873"/>
                <a:gd name="connsiteX3" fmla="*/ 87311 w 964660"/>
                <a:gd name="connsiteY3" fmla="*/ 474421 h 810873"/>
                <a:gd name="connsiteX4" fmla="*/ 177059 w 964660"/>
                <a:gd name="connsiteY4" fmla="*/ 760945 h 810873"/>
                <a:gd name="connsiteX5" fmla="*/ 578865 w 964660"/>
                <a:gd name="connsiteY5" fmla="*/ 773988 h 810873"/>
                <a:gd name="connsiteX6" fmla="*/ 728167 w 964660"/>
                <a:gd name="connsiteY6" fmla="*/ 776317 h 810873"/>
                <a:gd name="connsiteX7" fmla="*/ 811350 w 964660"/>
                <a:gd name="connsiteY7" fmla="*/ 720344 h 810873"/>
                <a:gd name="connsiteX8" fmla="*/ 941980 w 964660"/>
                <a:gd name="connsiteY8" fmla="*/ 375484 h 810873"/>
                <a:gd name="connsiteX0" fmla="*/ 941980 w 964660"/>
                <a:gd name="connsiteY0" fmla="*/ 375484 h 836097"/>
                <a:gd name="connsiteX1" fmla="*/ 599171 w 964660"/>
                <a:gd name="connsiteY1" fmla="*/ 54856 h 836097"/>
                <a:gd name="connsiteX2" fmla="*/ 95135 w 964660"/>
                <a:gd name="connsiteY2" fmla="*/ 122446 h 836097"/>
                <a:gd name="connsiteX3" fmla="*/ 87311 w 964660"/>
                <a:gd name="connsiteY3" fmla="*/ 474421 h 836097"/>
                <a:gd name="connsiteX4" fmla="*/ 177059 w 964660"/>
                <a:gd name="connsiteY4" fmla="*/ 760945 h 836097"/>
                <a:gd name="connsiteX5" fmla="*/ 102768 w 964660"/>
                <a:gd name="connsiteY5" fmla="*/ 833923 h 836097"/>
                <a:gd name="connsiteX6" fmla="*/ 578865 w 964660"/>
                <a:gd name="connsiteY6" fmla="*/ 773988 h 836097"/>
                <a:gd name="connsiteX7" fmla="*/ 728167 w 964660"/>
                <a:gd name="connsiteY7" fmla="*/ 776317 h 836097"/>
                <a:gd name="connsiteX8" fmla="*/ 811350 w 964660"/>
                <a:gd name="connsiteY8" fmla="*/ 720344 h 836097"/>
                <a:gd name="connsiteX9" fmla="*/ 941980 w 964660"/>
                <a:gd name="connsiteY9" fmla="*/ 375484 h 836097"/>
                <a:gd name="connsiteX0" fmla="*/ 941980 w 964660"/>
                <a:gd name="connsiteY0" fmla="*/ 375484 h 883851"/>
                <a:gd name="connsiteX1" fmla="*/ 599171 w 964660"/>
                <a:gd name="connsiteY1" fmla="*/ 54856 h 883851"/>
                <a:gd name="connsiteX2" fmla="*/ 95135 w 964660"/>
                <a:gd name="connsiteY2" fmla="*/ 122446 h 883851"/>
                <a:gd name="connsiteX3" fmla="*/ 87311 w 964660"/>
                <a:gd name="connsiteY3" fmla="*/ 474421 h 883851"/>
                <a:gd name="connsiteX4" fmla="*/ 102768 w 964660"/>
                <a:gd name="connsiteY4" fmla="*/ 833923 h 883851"/>
                <a:gd name="connsiteX5" fmla="*/ 578865 w 964660"/>
                <a:gd name="connsiteY5" fmla="*/ 773988 h 883851"/>
                <a:gd name="connsiteX6" fmla="*/ 728167 w 964660"/>
                <a:gd name="connsiteY6" fmla="*/ 776317 h 883851"/>
                <a:gd name="connsiteX7" fmla="*/ 811350 w 964660"/>
                <a:gd name="connsiteY7" fmla="*/ 720344 h 883851"/>
                <a:gd name="connsiteX8" fmla="*/ 941980 w 964660"/>
                <a:gd name="connsiteY8" fmla="*/ 375484 h 883851"/>
                <a:gd name="connsiteX0" fmla="*/ 941980 w 964660"/>
                <a:gd name="connsiteY0" fmla="*/ 375484 h 891240"/>
                <a:gd name="connsiteX1" fmla="*/ 599171 w 964660"/>
                <a:gd name="connsiteY1" fmla="*/ 54856 h 891240"/>
                <a:gd name="connsiteX2" fmla="*/ 95135 w 964660"/>
                <a:gd name="connsiteY2" fmla="*/ 122446 h 891240"/>
                <a:gd name="connsiteX3" fmla="*/ 87311 w 964660"/>
                <a:gd name="connsiteY3" fmla="*/ 474421 h 891240"/>
                <a:gd name="connsiteX4" fmla="*/ 102768 w 964660"/>
                <a:gd name="connsiteY4" fmla="*/ 833923 h 891240"/>
                <a:gd name="connsiteX5" fmla="*/ 110762 w 964660"/>
                <a:gd name="connsiteY5" fmla="*/ 818321 h 891240"/>
                <a:gd name="connsiteX6" fmla="*/ 578865 w 964660"/>
                <a:gd name="connsiteY6" fmla="*/ 773988 h 891240"/>
                <a:gd name="connsiteX7" fmla="*/ 728167 w 964660"/>
                <a:gd name="connsiteY7" fmla="*/ 776317 h 891240"/>
                <a:gd name="connsiteX8" fmla="*/ 811350 w 964660"/>
                <a:gd name="connsiteY8" fmla="*/ 720344 h 891240"/>
                <a:gd name="connsiteX9" fmla="*/ 941980 w 964660"/>
                <a:gd name="connsiteY9" fmla="*/ 375484 h 891240"/>
                <a:gd name="connsiteX0" fmla="*/ 941980 w 964660"/>
                <a:gd name="connsiteY0" fmla="*/ 375484 h 883851"/>
                <a:gd name="connsiteX1" fmla="*/ 599171 w 964660"/>
                <a:gd name="connsiteY1" fmla="*/ 54856 h 883851"/>
                <a:gd name="connsiteX2" fmla="*/ 95135 w 964660"/>
                <a:gd name="connsiteY2" fmla="*/ 122446 h 883851"/>
                <a:gd name="connsiteX3" fmla="*/ 87311 w 964660"/>
                <a:gd name="connsiteY3" fmla="*/ 474421 h 883851"/>
                <a:gd name="connsiteX4" fmla="*/ 102768 w 964660"/>
                <a:gd name="connsiteY4" fmla="*/ 833923 h 883851"/>
                <a:gd name="connsiteX5" fmla="*/ 578865 w 964660"/>
                <a:gd name="connsiteY5" fmla="*/ 773988 h 883851"/>
                <a:gd name="connsiteX6" fmla="*/ 728167 w 964660"/>
                <a:gd name="connsiteY6" fmla="*/ 776317 h 883851"/>
                <a:gd name="connsiteX7" fmla="*/ 811350 w 964660"/>
                <a:gd name="connsiteY7" fmla="*/ 720344 h 883851"/>
                <a:gd name="connsiteX8" fmla="*/ 941980 w 964660"/>
                <a:gd name="connsiteY8" fmla="*/ 375484 h 883851"/>
                <a:gd name="connsiteX0" fmla="*/ 941980 w 964660"/>
                <a:gd name="connsiteY0" fmla="*/ 375484 h 889973"/>
                <a:gd name="connsiteX1" fmla="*/ 599171 w 964660"/>
                <a:gd name="connsiteY1" fmla="*/ 54856 h 889973"/>
                <a:gd name="connsiteX2" fmla="*/ 95135 w 964660"/>
                <a:gd name="connsiteY2" fmla="*/ 122446 h 889973"/>
                <a:gd name="connsiteX3" fmla="*/ 87311 w 964660"/>
                <a:gd name="connsiteY3" fmla="*/ 474421 h 889973"/>
                <a:gd name="connsiteX4" fmla="*/ 102768 w 964660"/>
                <a:gd name="connsiteY4" fmla="*/ 833923 h 889973"/>
                <a:gd name="connsiteX5" fmla="*/ 119182 w 964660"/>
                <a:gd name="connsiteY5" fmla="*/ 810719 h 889973"/>
                <a:gd name="connsiteX6" fmla="*/ 578865 w 964660"/>
                <a:gd name="connsiteY6" fmla="*/ 773988 h 889973"/>
                <a:gd name="connsiteX7" fmla="*/ 728167 w 964660"/>
                <a:gd name="connsiteY7" fmla="*/ 776317 h 889973"/>
                <a:gd name="connsiteX8" fmla="*/ 811350 w 964660"/>
                <a:gd name="connsiteY8" fmla="*/ 720344 h 889973"/>
                <a:gd name="connsiteX9" fmla="*/ 941980 w 964660"/>
                <a:gd name="connsiteY9" fmla="*/ 375484 h 889973"/>
                <a:gd name="connsiteX0" fmla="*/ 941980 w 964660"/>
                <a:gd name="connsiteY0" fmla="*/ 375484 h 883851"/>
                <a:gd name="connsiteX1" fmla="*/ 599171 w 964660"/>
                <a:gd name="connsiteY1" fmla="*/ 54856 h 883851"/>
                <a:gd name="connsiteX2" fmla="*/ 95135 w 964660"/>
                <a:gd name="connsiteY2" fmla="*/ 122446 h 883851"/>
                <a:gd name="connsiteX3" fmla="*/ 87311 w 964660"/>
                <a:gd name="connsiteY3" fmla="*/ 474421 h 883851"/>
                <a:gd name="connsiteX4" fmla="*/ 102768 w 964660"/>
                <a:gd name="connsiteY4" fmla="*/ 833923 h 883851"/>
                <a:gd name="connsiteX5" fmla="*/ 578865 w 964660"/>
                <a:gd name="connsiteY5" fmla="*/ 773988 h 883851"/>
                <a:gd name="connsiteX6" fmla="*/ 728167 w 964660"/>
                <a:gd name="connsiteY6" fmla="*/ 776317 h 883851"/>
                <a:gd name="connsiteX7" fmla="*/ 811350 w 964660"/>
                <a:gd name="connsiteY7" fmla="*/ 720344 h 883851"/>
                <a:gd name="connsiteX8" fmla="*/ 941980 w 964660"/>
                <a:gd name="connsiteY8" fmla="*/ 375484 h 883851"/>
                <a:gd name="connsiteX0" fmla="*/ 941980 w 964660"/>
                <a:gd name="connsiteY0" fmla="*/ 375484 h 889203"/>
                <a:gd name="connsiteX1" fmla="*/ 599171 w 964660"/>
                <a:gd name="connsiteY1" fmla="*/ 54856 h 889203"/>
                <a:gd name="connsiteX2" fmla="*/ 95135 w 964660"/>
                <a:gd name="connsiteY2" fmla="*/ 122446 h 889203"/>
                <a:gd name="connsiteX3" fmla="*/ 87311 w 964660"/>
                <a:gd name="connsiteY3" fmla="*/ 474421 h 889203"/>
                <a:gd name="connsiteX4" fmla="*/ 102768 w 964660"/>
                <a:gd name="connsiteY4" fmla="*/ 833923 h 889203"/>
                <a:gd name="connsiteX5" fmla="*/ 107372 w 964660"/>
                <a:gd name="connsiteY5" fmla="*/ 806099 h 889203"/>
                <a:gd name="connsiteX6" fmla="*/ 578865 w 964660"/>
                <a:gd name="connsiteY6" fmla="*/ 773988 h 889203"/>
                <a:gd name="connsiteX7" fmla="*/ 728167 w 964660"/>
                <a:gd name="connsiteY7" fmla="*/ 776317 h 889203"/>
                <a:gd name="connsiteX8" fmla="*/ 811350 w 964660"/>
                <a:gd name="connsiteY8" fmla="*/ 720344 h 889203"/>
                <a:gd name="connsiteX9" fmla="*/ 941980 w 964660"/>
                <a:gd name="connsiteY9" fmla="*/ 375484 h 889203"/>
                <a:gd name="connsiteX0" fmla="*/ 941980 w 964660"/>
                <a:gd name="connsiteY0" fmla="*/ 375484 h 883851"/>
                <a:gd name="connsiteX1" fmla="*/ 599171 w 964660"/>
                <a:gd name="connsiteY1" fmla="*/ 54856 h 883851"/>
                <a:gd name="connsiteX2" fmla="*/ 95135 w 964660"/>
                <a:gd name="connsiteY2" fmla="*/ 122446 h 883851"/>
                <a:gd name="connsiteX3" fmla="*/ 87311 w 964660"/>
                <a:gd name="connsiteY3" fmla="*/ 474421 h 883851"/>
                <a:gd name="connsiteX4" fmla="*/ 102768 w 964660"/>
                <a:gd name="connsiteY4" fmla="*/ 833923 h 883851"/>
                <a:gd name="connsiteX5" fmla="*/ 578865 w 964660"/>
                <a:gd name="connsiteY5" fmla="*/ 773988 h 883851"/>
                <a:gd name="connsiteX6" fmla="*/ 728167 w 964660"/>
                <a:gd name="connsiteY6" fmla="*/ 776317 h 883851"/>
                <a:gd name="connsiteX7" fmla="*/ 811350 w 964660"/>
                <a:gd name="connsiteY7" fmla="*/ 720344 h 883851"/>
                <a:gd name="connsiteX8" fmla="*/ 941980 w 964660"/>
                <a:gd name="connsiteY8" fmla="*/ 375484 h 883851"/>
                <a:gd name="connsiteX0" fmla="*/ 941980 w 964660"/>
                <a:gd name="connsiteY0" fmla="*/ 375484 h 860514"/>
                <a:gd name="connsiteX1" fmla="*/ 599171 w 964660"/>
                <a:gd name="connsiteY1" fmla="*/ 54856 h 860514"/>
                <a:gd name="connsiteX2" fmla="*/ 95135 w 964660"/>
                <a:gd name="connsiteY2" fmla="*/ 122446 h 860514"/>
                <a:gd name="connsiteX3" fmla="*/ 87311 w 964660"/>
                <a:gd name="connsiteY3" fmla="*/ 474421 h 860514"/>
                <a:gd name="connsiteX4" fmla="*/ 91079 w 964660"/>
                <a:gd name="connsiteY4" fmla="*/ 810586 h 860514"/>
                <a:gd name="connsiteX5" fmla="*/ 578865 w 964660"/>
                <a:gd name="connsiteY5" fmla="*/ 773988 h 860514"/>
                <a:gd name="connsiteX6" fmla="*/ 728167 w 964660"/>
                <a:gd name="connsiteY6" fmla="*/ 776317 h 860514"/>
                <a:gd name="connsiteX7" fmla="*/ 811350 w 964660"/>
                <a:gd name="connsiteY7" fmla="*/ 720344 h 860514"/>
                <a:gd name="connsiteX8" fmla="*/ 941980 w 964660"/>
                <a:gd name="connsiteY8" fmla="*/ 375484 h 860514"/>
                <a:gd name="connsiteX0" fmla="*/ 941980 w 964660"/>
                <a:gd name="connsiteY0" fmla="*/ 375484 h 830762"/>
                <a:gd name="connsiteX1" fmla="*/ 599171 w 964660"/>
                <a:gd name="connsiteY1" fmla="*/ 54856 h 830762"/>
                <a:gd name="connsiteX2" fmla="*/ 95135 w 964660"/>
                <a:gd name="connsiteY2" fmla="*/ 122446 h 830762"/>
                <a:gd name="connsiteX3" fmla="*/ 87311 w 964660"/>
                <a:gd name="connsiteY3" fmla="*/ 474421 h 830762"/>
                <a:gd name="connsiteX4" fmla="*/ 124934 w 964660"/>
                <a:gd name="connsiteY4" fmla="*/ 780834 h 830762"/>
                <a:gd name="connsiteX5" fmla="*/ 578865 w 964660"/>
                <a:gd name="connsiteY5" fmla="*/ 773988 h 830762"/>
                <a:gd name="connsiteX6" fmla="*/ 728167 w 964660"/>
                <a:gd name="connsiteY6" fmla="*/ 776317 h 830762"/>
                <a:gd name="connsiteX7" fmla="*/ 811350 w 964660"/>
                <a:gd name="connsiteY7" fmla="*/ 720344 h 830762"/>
                <a:gd name="connsiteX8" fmla="*/ 941980 w 964660"/>
                <a:gd name="connsiteY8" fmla="*/ 375484 h 830762"/>
                <a:gd name="connsiteX0" fmla="*/ 898972 w 921652"/>
                <a:gd name="connsiteY0" fmla="*/ 429390 h 884668"/>
                <a:gd name="connsiteX1" fmla="*/ 556163 w 921652"/>
                <a:gd name="connsiteY1" fmla="*/ 108762 h 884668"/>
                <a:gd name="connsiteX2" fmla="*/ 99672 w 921652"/>
                <a:gd name="connsiteY2" fmla="*/ 114536 h 884668"/>
                <a:gd name="connsiteX3" fmla="*/ 44303 w 921652"/>
                <a:gd name="connsiteY3" fmla="*/ 528327 h 884668"/>
                <a:gd name="connsiteX4" fmla="*/ 81926 w 921652"/>
                <a:gd name="connsiteY4" fmla="*/ 834740 h 884668"/>
                <a:gd name="connsiteX5" fmla="*/ 535857 w 921652"/>
                <a:gd name="connsiteY5" fmla="*/ 827894 h 884668"/>
                <a:gd name="connsiteX6" fmla="*/ 685159 w 921652"/>
                <a:gd name="connsiteY6" fmla="*/ 830223 h 884668"/>
                <a:gd name="connsiteX7" fmla="*/ 768342 w 921652"/>
                <a:gd name="connsiteY7" fmla="*/ 774250 h 884668"/>
                <a:gd name="connsiteX8" fmla="*/ 898972 w 921652"/>
                <a:gd name="connsiteY8" fmla="*/ 429390 h 884668"/>
                <a:gd name="connsiteX0" fmla="*/ 909749 w 932429"/>
                <a:gd name="connsiteY0" fmla="*/ 381985 h 837263"/>
                <a:gd name="connsiteX1" fmla="*/ 566940 w 932429"/>
                <a:gd name="connsiteY1" fmla="*/ 61357 h 837263"/>
                <a:gd name="connsiteX2" fmla="*/ 95135 w 932429"/>
                <a:gd name="connsiteY2" fmla="*/ 114536 h 837263"/>
                <a:gd name="connsiteX3" fmla="*/ 55080 w 932429"/>
                <a:gd name="connsiteY3" fmla="*/ 480922 h 837263"/>
                <a:gd name="connsiteX4" fmla="*/ 92703 w 932429"/>
                <a:gd name="connsiteY4" fmla="*/ 787335 h 837263"/>
                <a:gd name="connsiteX5" fmla="*/ 546634 w 932429"/>
                <a:gd name="connsiteY5" fmla="*/ 780489 h 837263"/>
                <a:gd name="connsiteX6" fmla="*/ 695936 w 932429"/>
                <a:gd name="connsiteY6" fmla="*/ 782818 h 837263"/>
                <a:gd name="connsiteX7" fmla="*/ 779119 w 932429"/>
                <a:gd name="connsiteY7" fmla="*/ 726845 h 837263"/>
                <a:gd name="connsiteX8" fmla="*/ 909749 w 932429"/>
                <a:gd name="connsiteY8" fmla="*/ 381985 h 837263"/>
                <a:gd name="connsiteX0" fmla="*/ 834282 w 856962"/>
                <a:gd name="connsiteY0" fmla="*/ 398197 h 837263"/>
                <a:gd name="connsiteX1" fmla="*/ 566940 w 856962"/>
                <a:gd name="connsiteY1" fmla="*/ 61357 h 837263"/>
                <a:gd name="connsiteX2" fmla="*/ 95135 w 856962"/>
                <a:gd name="connsiteY2" fmla="*/ 114536 h 837263"/>
                <a:gd name="connsiteX3" fmla="*/ 55080 w 856962"/>
                <a:gd name="connsiteY3" fmla="*/ 480922 h 837263"/>
                <a:gd name="connsiteX4" fmla="*/ 92703 w 856962"/>
                <a:gd name="connsiteY4" fmla="*/ 787335 h 837263"/>
                <a:gd name="connsiteX5" fmla="*/ 546634 w 856962"/>
                <a:gd name="connsiteY5" fmla="*/ 780489 h 837263"/>
                <a:gd name="connsiteX6" fmla="*/ 695936 w 856962"/>
                <a:gd name="connsiteY6" fmla="*/ 782818 h 837263"/>
                <a:gd name="connsiteX7" fmla="*/ 779119 w 856962"/>
                <a:gd name="connsiteY7" fmla="*/ 726845 h 837263"/>
                <a:gd name="connsiteX8" fmla="*/ 834282 w 856962"/>
                <a:gd name="connsiteY8" fmla="*/ 398197 h 837263"/>
                <a:gd name="connsiteX0" fmla="*/ 834282 w 856962"/>
                <a:gd name="connsiteY0" fmla="*/ 398197 h 837263"/>
                <a:gd name="connsiteX1" fmla="*/ 544656 w 856962"/>
                <a:gd name="connsiteY1" fmla="*/ 104389 h 837263"/>
                <a:gd name="connsiteX2" fmla="*/ 95135 w 856962"/>
                <a:gd name="connsiteY2" fmla="*/ 114536 h 837263"/>
                <a:gd name="connsiteX3" fmla="*/ 55080 w 856962"/>
                <a:gd name="connsiteY3" fmla="*/ 480922 h 837263"/>
                <a:gd name="connsiteX4" fmla="*/ 92703 w 856962"/>
                <a:gd name="connsiteY4" fmla="*/ 787335 h 837263"/>
                <a:gd name="connsiteX5" fmla="*/ 546634 w 856962"/>
                <a:gd name="connsiteY5" fmla="*/ 780489 h 837263"/>
                <a:gd name="connsiteX6" fmla="*/ 695936 w 856962"/>
                <a:gd name="connsiteY6" fmla="*/ 782818 h 837263"/>
                <a:gd name="connsiteX7" fmla="*/ 779119 w 856962"/>
                <a:gd name="connsiteY7" fmla="*/ 726845 h 837263"/>
                <a:gd name="connsiteX8" fmla="*/ 834282 w 856962"/>
                <a:gd name="connsiteY8" fmla="*/ 398197 h 837263"/>
                <a:gd name="connsiteX0" fmla="*/ 834282 w 856962"/>
                <a:gd name="connsiteY0" fmla="*/ 398197 h 837263"/>
                <a:gd name="connsiteX1" fmla="*/ 544656 w 856962"/>
                <a:gd name="connsiteY1" fmla="*/ 104389 h 837263"/>
                <a:gd name="connsiteX2" fmla="*/ 95135 w 856962"/>
                <a:gd name="connsiteY2" fmla="*/ 114536 h 837263"/>
                <a:gd name="connsiteX3" fmla="*/ 55080 w 856962"/>
                <a:gd name="connsiteY3" fmla="*/ 480922 h 837263"/>
                <a:gd name="connsiteX4" fmla="*/ 92703 w 856962"/>
                <a:gd name="connsiteY4" fmla="*/ 787335 h 837263"/>
                <a:gd name="connsiteX5" fmla="*/ 546634 w 856962"/>
                <a:gd name="connsiteY5" fmla="*/ 780489 h 837263"/>
                <a:gd name="connsiteX6" fmla="*/ 695936 w 856962"/>
                <a:gd name="connsiteY6" fmla="*/ 782818 h 837263"/>
                <a:gd name="connsiteX7" fmla="*/ 779119 w 856962"/>
                <a:gd name="connsiteY7" fmla="*/ 726845 h 837263"/>
                <a:gd name="connsiteX8" fmla="*/ 834282 w 856962"/>
                <a:gd name="connsiteY8" fmla="*/ 398197 h 837263"/>
                <a:gd name="connsiteX0" fmla="*/ 834282 w 856962"/>
                <a:gd name="connsiteY0" fmla="*/ 398197 h 837263"/>
                <a:gd name="connsiteX1" fmla="*/ 544656 w 856962"/>
                <a:gd name="connsiteY1" fmla="*/ 104389 h 837263"/>
                <a:gd name="connsiteX2" fmla="*/ 95135 w 856962"/>
                <a:gd name="connsiteY2" fmla="*/ 114536 h 837263"/>
                <a:gd name="connsiteX3" fmla="*/ 55080 w 856962"/>
                <a:gd name="connsiteY3" fmla="*/ 480922 h 837263"/>
                <a:gd name="connsiteX4" fmla="*/ 92703 w 856962"/>
                <a:gd name="connsiteY4" fmla="*/ 787335 h 837263"/>
                <a:gd name="connsiteX5" fmla="*/ 546634 w 856962"/>
                <a:gd name="connsiteY5" fmla="*/ 780489 h 837263"/>
                <a:gd name="connsiteX6" fmla="*/ 779119 w 856962"/>
                <a:gd name="connsiteY6" fmla="*/ 726845 h 837263"/>
                <a:gd name="connsiteX7" fmla="*/ 834282 w 856962"/>
                <a:gd name="connsiteY7" fmla="*/ 398197 h 837263"/>
                <a:gd name="connsiteX0" fmla="*/ 834282 w 870472"/>
                <a:gd name="connsiteY0" fmla="*/ 398197 h 837263"/>
                <a:gd name="connsiteX1" fmla="*/ 544656 w 870472"/>
                <a:gd name="connsiteY1" fmla="*/ 104389 h 837263"/>
                <a:gd name="connsiteX2" fmla="*/ 95135 w 870472"/>
                <a:gd name="connsiteY2" fmla="*/ 114536 h 837263"/>
                <a:gd name="connsiteX3" fmla="*/ 55080 w 870472"/>
                <a:gd name="connsiteY3" fmla="*/ 480922 h 837263"/>
                <a:gd name="connsiteX4" fmla="*/ 92703 w 870472"/>
                <a:gd name="connsiteY4" fmla="*/ 787335 h 837263"/>
                <a:gd name="connsiteX5" fmla="*/ 546634 w 870472"/>
                <a:gd name="connsiteY5" fmla="*/ 780489 h 837263"/>
                <a:gd name="connsiteX6" fmla="*/ 847414 w 870472"/>
                <a:gd name="connsiteY6" fmla="*/ 726328 h 837263"/>
                <a:gd name="connsiteX7" fmla="*/ 834282 w 870472"/>
                <a:gd name="connsiteY7" fmla="*/ 398197 h 837263"/>
                <a:gd name="connsiteX0" fmla="*/ 823505 w 859695"/>
                <a:gd name="connsiteY0" fmla="*/ 425456 h 864522"/>
                <a:gd name="connsiteX1" fmla="*/ 533879 w 859695"/>
                <a:gd name="connsiteY1" fmla="*/ 131648 h 864522"/>
                <a:gd name="connsiteX2" fmla="*/ 100980 w 859695"/>
                <a:gd name="connsiteY2" fmla="*/ 114536 h 864522"/>
                <a:gd name="connsiteX3" fmla="*/ 44303 w 859695"/>
                <a:gd name="connsiteY3" fmla="*/ 508181 h 864522"/>
                <a:gd name="connsiteX4" fmla="*/ 81926 w 859695"/>
                <a:gd name="connsiteY4" fmla="*/ 814594 h 864522"/>
                <a:gd name="connsiteX5" fmla="*/ 535857 w 859695"/>
                <a:gd name="connsiteY5" fmla="*/ 807748 h 864522"/>
                <a:gd name="connsiteX6" fmla="*/ 836637 w 859695"/>
                <a:gd name="connsiteY6" fmla="*/ 753587 h 864522"/>
                <a:gd name="connsiteX7" fmla="*/ 823505 w 859695"/>
                <a:gd name="connsiteY7" fmla="*/ 425456 h 864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9695" h="864522">
                  <a:moveTo>
                    <a:pt x="823505" y="425456"/>
                  </a:moveTo>
                  <a:cubicBezTo>
                    <a:pt x="806789" y="286937"/>
                    <a:pt x="643941" y="188055"/>
                    <a:pt x="533879" y="131648"/>
                  </a:cubicBezTo>
                  <a:cubicBezTo>
                    <a:pt x="398304" y="76792"/>
                    <a:pt x="189276" y="0"/>
                    <a:pt x="100980" y="114536"/>
                  </a:cubicBezTo>
                  <a:cubicBezTo>
                    <a:pt x="5845" y="185968"/>
                    <a:pt x="47479" y="391505"/>
                    <a:pt x="44303" y="508181"/>
                  </a:cubicBezTo>
                  <a:cubicBezTo>
                    <a:pt x="41127" y="624857"/>
                    <a:pt x="0" y="764666"/>
                    <a:pt x="81926" y="814594"/>
                  </a:cubicBezTo>
                  <a:cubicBezTo>
                    <a:pt x="163852" y="864522"/>
                    <a:pt x="410072" y="817916"/>
                    <a:pt x="535857" y="807748"/>
                  </a:cubicBezTo>
                  <a:cubicBezTo>
                    <a:pt x="661642" y="797580"/>
                    <a:pt x="788696" y="817302"/>
                    <a:pt x="836637" y="753587"/>
                  </a:cubicBezTo>
                  <a:cubicBezTo>
                    <a:pt x="859695" y="689484"/>
                    <a:pt x="846185" y="535721"/>
                    <a:pt x="823505" y="425456"/>
                  </a:cubicBezTo>
                  <a:close/>
                </a:path>
              </a:pathLst>
            </a:custGeom>
            <a:noFill/>
            <a:ln w="50800" cap="flat" cmpd="sng" algn="ctr">
              <a:solidFill>
                <a:schemeClr val="accent5">
                  <a:lumMod val="25000"/>
                </a:schemeClr>
              </a:solidFill>
              <a:prstDash val="solid"/>
              <a:round/>
              <a:headEnd type="none" w="med" len="med"/>
              <a:tailEnd type="none" w="med" len="med"/>
            </a:ln>
            <a:effectLst/>
          </p:spPr>
          <p:txBody>
            <a:bodyPr wrap="none" anchor="ctr">
              <a:spAutoFit/>
            </a:bodyPr>
            <a:lstStyle/>
            <a:p>
              <a:pPr algn="ctr">
                <a:defRPr/>
              </a:pPr>
              <a:endParaRPr lang="ko-KR" altLang="en-US" dirty="0">
                <a:latin typeface="Arial" charset="0"/>
                <a:ea typeface="굴림" pitchFamily="50" charset="-127"/>
              </a:endParaRPr>
            </a:p>
          </p:txBody>
        </p:sp>
        <p:sp>
          <p:nvSpPr>
            <p:cNvPr id="13324" name="자유형 109"/>
            <p:cNvSpPr>
              <a:spLocks noChangeArrowheads="1"/>
            </p:cNvSpPr>
            <p:nvPr/>
          </p:nvSpPr>
          <p:spPr bwMode="auto">
            <a:xfrm>
              <a:off x="6206798" y="2762027"/>
              <a:ext cx="884580" cy="1208896"/>
            </a:xfrm>
            <a:custGeom>
              <a:avLst/>
              <a:gdLst>
                <a:gd name="T0" fmla="*/ 807283 w 884580"/>
                <a:gd name="T1" fmla="*/ 164419 h 1208896"/>
                <a:gd name="T2" fmla="*/ 500408 w 884580"/>
                <a:gd name="T3" fmla="*/ 20476 h 1208896"/>
                <a:gd name="T4" fmla="*/ 193405 w 884580"/>
                <a:gd name="T5" fmla="*/ 273931 h 1208896"/>
                <a:gd name="T6" fmla="*/ 47825 w 884580"/>
                <a:gd name="T7" fmla="*/ 1065986 h 1208896"/>
                <a:gd name="T8" fmla="*/ 480354 w 884580"/>
                <a:gd name="T9" fmla="*/ 1131392 h 1208896"/>
                <a:gd name="T10" fmla="*/ 820412 w 884580"/>
                <a:gd name="T11" fmla="*/ 1006989 h 1208896"/>
                <a:gd name="T12" fmla="*/ 865364 w 884580"/>
                <a:gd name="T13" fmla="*/ 473666 h 1208896"/>
                <a:gd name="T14" fmla="*/ 807283 w 884580"/>
                <a:gd name="T15" fmla="*/ 164419 h 1208896"/>
                <a:gd name="T16" fmla="*/ 0 60000 65536"/>
                <a:gd name="T17" fmla="*/ 0 60000 65536"/>
                <a:gd name="T18" fmla="*/ 0 60000 65536"/>
                <a:gd name="T19" fmla="*/ 0 60000 65536"/>
                <a:gd name="T20" fmla="*/ 0 60000 65536"/>
                <a:gd name="T21" fmla="*/ 0 60000 65536"/>
                <a:gd name="T22" fmla="*/ 0 60000 65536"/>
                <a:gd name="T23" fmla="*/ 0 60000 65536"/>
                <a:gd name="T24" fmla="*/ 0 w 884580"/>
                <a:gd name="T25" fmla="*/ 0 h 1208896"/>
                <a:gd name="T26" fmla="*/ 884580 w 884580"/>
                <a:gd name="T27" fmla="*/ 1208896 h 12088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84580" h="1208896">
                  <a:moveTo>
                    <a:pt x="807283" y="164419"/>
                  </a:moveTo>
                  <a:cubicBezTo>
                    <a:pt x="745225" y="0"/>
                    <a:pt x="602721" y="2224"/>
                    <a:pt x="500408" y="20476"/>
                  </a:cubicBezTo>
                  <a:cubicBezTo>
                    <a:pt x="398095" y="38728"/>
                    <a:pt x="268835" y="99679"/>
                    <a:pt x="193405" y="273931"/>
                  </a:cubicBezTo>
                  <a:cubicBezTo>
                    <a:pt x="117975" y="448183"/>
                    <a:pt x="0" y="923076"/>
                    <a:pt x="47825" y="1065986"/>
                  </a:cubicBezTo>
                  <a:cubicBezTo>
                    <a:pt x="95650" y="1208896"/>
                    <a:pt x="351590" y="1141225"/>
                    <a:pt x="480354" y="1131392"/>
                  </a:cubicBezTo>
                  <a:cubicBezTo>
                    <a:pt x="609119" y="1121559"/>
                    <a:pt x="756244" y="1116610"/>
                    <a:pt x="820412" y="1006989"/>
                  </a:cubicBezTo>
                  <a:cubicBezTo>
                    <a:pt x="884580" y="897368"/>
                    <a:pt x="867552" y="614094"/>
                    <a:pt x="865364" y="473666"/>
                  </a:cubicBezTo>
                  <a:cubicBezTo>
                    <a:pt x="863176" y="333238"/>
                    <a:pt x="868109" y="239951"/>
                    <a:pt x="807283" y="164419"/>
                  </a:cubicBezTo>
                  <a:close/>
                </a:path>
              </a:pathLst>
            </a:custGeom>
            <a:noFill/>
            <a:ln w="50800" algn="ctr">
              <a:solidFill>
                <a:srgbClr val="00B0F0"/>
              </a:solidFill>
              <a:round/>
              <a:headEnd/>
              <a:tailEnd/>
            </a:ln>
          </p:spPr>
          <p:txBody>
            <a:bodyPr wrap="none" anchor="ctr">
              <a:spAutoFit/>
            </a:bodyPr>
            <a:lstStyle/>
            <a:p>
              <a:pPr algn="ctr"/>
              <a:endParaRPr lang="ko-KR" altLang="en-US">
                <a:ea typeface="굴림" pitchFamily="50" charset="-127"/>
              </a:endParaRPr>
            </a:p>
          </p:txBody>
        </p:sp>
      </p:grpSp>
      <p:sp>
        <p:nvSpPr>
          <p:cNvPr id="27" name="TextBox 26"/>
          <p:cNvSpPr txBox="1"/>
          <p:nvPr/>
        </p:nvSpPr>
        <p:spPr>
          <a:xfrm>
            <a:off x="419100" y="6350198"/>
            <a:ext cx="153542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Yoon’s slide</a:t>
            </a:r>
            <a:endParaRPr lang="ko-KR" altLang="en-US" sz="1400" dirty="0"/>
          </a:p>
        </p:txBody>
      </p:sp>
    </p:spTree>
    <p:custDataLst>
      <p:tags r:id="rId1"/>
    </p:custDataLst>
  </p:cSld>
  <p:clrMapOvr>
    <a:masterClrMapping/>
  </p:clrMapOvr>
  <p:transition advTm="5314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219">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3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219">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2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3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이등변 삼각형 112"/>
          <p:cNvSpPr>
            <a:spLocks noChangeArrowheads="1"/>
          </p:cNvSpPr>
          <p:nvPr/>
        </p:nvSpPr>
        <p:spPr bwMode="auto">
          <a:xfrm>
            <a:off x="7631113" y="3221038"/>
            <a:ext cx="454025" cy="587375"/>
          </a:xfrm>
          <a:prstGeom prst="triangle">
            <a:avLst>
              <a:gd name="adj" fmla="val 50000"/>
            </a:avLst>
          </a:prstGeom>
          <a:noFill/>
          <a:ln w="38100" algn="ctr">
            <a:solidFill>
              <a:schemeClr val="bg1">
                <a:lumMod val="75000"/>
              </a:schemeClr>
            </a:solidFill>
            <a:round/>
            <a:headEnd/>
            <a:tailEnd/>
          </a:ln>
        </p:spPr>
        <p:txBody>
          <a:bodyPr wrap="none" anchor="ctr">
            <a:spAutoFit/>
          </a:bodyPr>
          <a:lstStyle/>
          <a:p>
            <a:pPr algn="ctr">
              <a:defRPr/>
            </a:pPr>
            <a:endParaRPr lang="ko-KR" altLang="en-US" dirty="0">
              <a:latin typeface="Arial" charset="0"/>
              <a:ea typeface="굴림" pitchFamily="50" charset="-127"/>
            </a:endParaRPr>
          </a:p>
        </p:txBody>
      </p:sp>
      <p:sp>
        <p:nvSpPr>
          <p:cNvPr id="14339" name="제목 1"/>
          <p:cNvSpPr>
            <a:spLocks noGrp="1"/>
          </p:cNvSpPr>
          <p:nvPr>
            <p:ph type="title"/>
          </p:nvPr>
        </p:nvSpPr>
        <p:spPr/>
        <p:txBody>
          <a:bodyPr/>
          <a:lstStyle/>
          <a:p>
            <a:r>
              <a:rPr lang="en-US" altLang="ko-KR" smtClean="0">
                <a:ea typeface="굴림" pitchFamily="50" charset="-127"/>
              </a:rPr>
              <a:t>Overview – </a:t>
            </a:r>
            <a:br>
              <a:rPr lang="en-US" altLang="ko-KR" smtClean="0">
                <a:ea typeface="굴림" pitchFamily="50" charset="-127"/>
              </a:rPr>
            </a:br>
            <a:r>
              <a:rPr lang="en-US" altLang="ko-KR" smtClean="0">
                <a:ea typeface="굴림" pitchFamily="50" charset="-127"/>
              </a:rPr>
              <a:t>Runtime Data Access Framework</a:t>
            </a:r>
          </a:p>
        </p:txBody>
      </p:sp>
      <p:sp>
        <p:nvSpPr>
          <p:cNvPr id="9219" name="내용 개체 틀 2"/>
          <p:cNvSpPr>
            <a:spLocks noGrp="1"/>
          </p:cNvSpPr>
          <p:nvPr>
            <p:ph idx="1"/>
          </p:nvPr>
        </p:nvSpPr>
        <p:spPr>
          <a:xfrm>
            <a:off x="419100" y="1587500"/>
            <a:ext cx="5583238" cy="5067300"/>
          </a:xfrm>
        </p:spPr>
        <p:txBody>
          <a:bodyPr/>
          <a:lstStyle/>
          <a:p>
            <a:pPr eaLnBrk="1" hangingPunct="1"/>
            <a:r>
              <a:rPr lang="en-US" altLang="ko-KR" smtClean="0">
                <a:ea typeface="굴림" pitchFamily="50" charset="-127"/>
              </a:rPr>
              <a:t>Decompress the cluster containing a data required by an application</a:t>
            </a:r>
          </a:p>
          <a:p>
            <a:pPr lvl="1" eaLnBrk="1" hangingPunct="1"/>
            <a:endParaRPr lang="en-US" altLang="ko-KR" smtClean="0">
              <a:ea typeface="굴림" pitchFamily="50" charset="-127"/>
            </a:endParaRPr>
          </a:p>
          <a:p>
            <a:pPr eaLnBrk="1" hangingPunct="1"/>
            <a:r>
              <a:rPr lang="en-US" altLang="ko-KR" smtClean="0">
                <a:ea typeface="굴림" pitchFamily="50" charset="-127"/>
              </a:rPr>
              <a:t>Dynamically construct connectivity information</a:t>
            </a:r>
          </a:p>
          <a:p>
            <a:pPr lvl="1" eaLnBrk="1" hangingPunct="1"/>
            <a:r>
              <a:rPr lang="en-US" altLang="ko-KR" smtClean="0">
                <a:ea typeface="굴림" pitchFamily="50" charset="-127"/>
              </a:rPr>
              <a:t>Provide correct connectivity information for the requested data even with partially loaded data</a:t>
            </a:r>
          </a:p>
          <a:p>
            <a:pPr lvl="1" eaLnBrk="1" hangingPunct="1"/>
            <a:endParaRPr lang="en-US" altLang="ko-KR" smtClean="0">
              <a:ea typeface="굴림" pitchFamily="50" charset="-127"/>
            </a:endParaRPr>
          </a:p>
        </p:txBody>
      </p:sp>
      <p:sp>
        <p:nvSpPr>
          <p:cNvPr id="14341" name="Freeform 10"/>
          <p:cNvSpPr>
            <a:spLocks/>
          </p:cNvSpPr>
          <p:nvPr/>
        </p:nvSpPr>
        <p:spPr bwMode="auto">
          <a:xfrm>
            <a:off x="6132513" y="2720975"/>
            <a:ext cx="2225675" cy="2038350"/>
          </a:xfrm>
          <a:custGeom>
            <a:avLst/>
            <a:gdLst>
              <a:gd name="T0" fmla="*/ 2147483647 w 1693"/>
              <a:gd name="T1" fmla="*/ 2147483647 h 1286"/>
              <a:gd name="T2" fmla="*/ 2147483647 w 1693"/>
              <a:gd name="T3" fmla="*/ 2147483647 h 1286"/>
              <a:gd name="T4" fmla="*/ 2147483647 w 1693"/>
              <a:gd name="T5" fmla="*/ 2147483647 h 1286"/>
              <a:gd name="T6" fmla="*/ 2147483647 w 1693"/>
              <a:gd name="T7" fmla="*/ 2147483647 h 1286"/>
              <a:gd name="T8" fmla="*/ 2147483647 w 1693"/>
              <a:gd name="T9" fmla="*/ 2147483647 h 1286"/>
              <a:gd name="T10" fmla="*/ 0 60000 65536"/>
              <a:gd name="T11" fmla="*/ 0 60000 65536"/>
              <a:gd name="T12" fmla="*/ 0 60000 65536"/>
              <a:gd name="T13" fmla="*/ 0 60000 65536"/>
              <a:gd name="T14" fmla="*/ 0 60000 65536"/>
              <a:gd name="T15" fmla="*/ 0 w 1693"/>
              <a:gd name="T16" fmla="*/ 0 h 1286"/>
              <a:gd name="T17" fmla="*/ 1693 w 1693"/>
              <a:gd name="T18" fmla="*/ 1286 h 1286"/>
            </a:gdLst>
            <a:ahLst/>
            <a:cxnLst>
              <a:cxn ang="T10">
                <a:pos x="T0" y="T1"/>
              </a:cxn>
              <a:cxn ang="T11">
                <a:pos x="T2" y="T3"/>
              </a:cxn>
              <a:cxn ang="T12">
                <a:pos x="T4" y="T5"/>
              </a:cxn>
              <a:cxn ang="T13">
                <a:pos x="T6" y="T7"/>
              </a:cxn>
              <a:cxn ang="T14">
                <a:pos x="T8" y="T9"/>
              </a:cxn>
            </a:cxnLst>
            <a:rect l="T15" t="T16" r="T17" b="T18"/>
            <a:pathLst>
              <a:path w="1693" h="1286">
                <a:moveTo>
                  <a:pt x="249" y="144"/>
                </a:moveTo>
                <a:cubicBezTo>
                  <a:pt x="423" y="0"/>
                  <a:pt x="1035" y="68"/>
                  <a:pt x="1247" y="234"/>
                </a:cubicBezTo>
                <a:cubicBezTo>
                  <a:pt x="1459" y="400"/>
                  <a:pt x="1693" y="998"/>
                  <a:pt x="1519" y="1142"/>
                </a:cubicBezTo>
                <a:cubicBezTo>
                  <a:pt x="1345" y="1286"/>
                  <a:pt x="408" y="1262"/>
                  <a:pt x="204" y="1096"/>
                </a:cubicBezTo>
                <a:cubicBezTo>
                  <a:pt x="0" y="930"/>
                  <a:pt x="75" y="288"/>
                  <a:pt x="249" y="144"/>
                </a:cubicBezTo>
                <a:close/>
              </a:path>
            </a:pathLst>
          </a:custGeom>
          <a:noFill/>
          <a:ln w="28575">
            <a:solidFill>
              <a:schemeClr val="tx1"/>
            </a:solidFill>
            <a:round/>
            <a:headEnd/>
            <a:tailEnd/>
          </a:ln>
        </p:spPr>
        <p:txBody>
          <a:bodyPr anchor="ctr">
            <a:spAutoFit/>
          </a:bodyPr>
          <a:lstStyle/>
          <a:p>
            <a:pPr algn="ctr"/>
            <a:endParaRPr lang="ko-KR" altLang="en-US">
              <a:ea typeface="굴림" pitchFamily="50" charset="-127"/>
            </a:endParaRPr>
          </a:p>
        </p:txBody>
      </p:sp>
      <p:grpSp>
        <p:nvGrpSpPr>
          <p:cNvPr id="2" name="그룹 34"/>
          <p:cNvGrpSpPr>
            <a:grpSpLocks/>
          </p:cNvGrpSpPr>
          <p:nvPr/>
        </p:nvGrpSpPr>
        <p:grpSpPr bwMode="auto">
          <a:xfrm>
            <a:off x="7023100" y="1825625"/>
            <a:ext cx="461963" cy="1344613"/>
            <a:chOff x="7023431" y="1825625"/>
            <a:chExt cx="461632" cy="1343865"/>
          </a:xfrm>
        </p:grpSpPr>
        <p:cxnSp>
          <p:nvCxnSpPr>
            <p:cNvPr id="14367" name="직선 화살표 연결선 114"/>
            <p:cNvCxnSpPr>
              <a:cxnSpLocks noChangeShapeType="1"/>
            </p:cNvCxnSpPr>
            <p:nvPr/>
          </p:nvCxnSpPr>
          <p:spPr bwMode="auto">
            <a:xfrm rot="16200000" flipH="1">
              <a:off x="6976643" y="2661070"/>
              <a:ext cx="789827" cy="227013"/>
            </a:xfrm>
            <a:prstGeom prst="straightConnector1">
              <a:avLst/>
            </a:prstGeom>
            <a:noFill/>
            <a:ln w="38100" algn="ctr">
              <a:solidFill>
                <a:schemeClr val="tx1"/>
              </a:solidFill>
              <a:round/>
              <a:headEnd/>
              <a:tailEnd type="arrow" w="med" len="med"/>
            </a:ln>
          </p:spPr>
        </p:cxnSp>
        <p:sp>
          <p:nvSpPr>
            <p:cNvPr id="14368" name="TextBox 119"/>
            <p:cNvSpPr txBox="1">
              <a:spLocks noChangeArrowheads="1"/>
            </p:cNvSpPr>
            <p:nvPr/>
          </p:nvSpPr>
          <p:spPr bwMode="auto">
            <a:xfrm>
              <a:off x="7023431" y="1825625"/>
              <a:ext cx="404277" cy="523220"/>
            </a:xfrm>
            <a:prstGeom prst="rect">
              <a:avLst/>
            </a:prstGeom>
            <a:noFill/>
            <a:ln w="9525">
              <a:noFill/>
              <a:miter lim="800000"/>
              <a:headEnd/>
              <a:tailEnd/>
            </a:ln>
          </p:spPr>
          <p:txBody>
            <a:bodyPr wrap="none">
              <a:spAutoFit/>
            </a:bodyPr>
            <a:lstStyle/>
            <a:p>
              <a:pPr algn="ctr"/>
              <a:r>
                <a:rPr lang="en-US" altLang="ko-KR" sz="2800" b="1">
                  <a:ea typeface="굴림" pitchFamily="50" charset="-127"/>
                </a:rPr>
                <a:t>T</a:t>
              </a:r>
              <a:endParaRPr lang="en-US" altLang="ko-KR" sz="2800" b="1" baseline="-25000">
                <a:ea typeface="굴림" pitchFamily="50" charset="-127"/>
              </a:endParaRPr>
            </a:p>
          </p:txBody>
        </p:sp>
      </p:grpSp>
      <p:grpSp>
        <p:nvGrpSpPr>
          <p:cNvPr id="3" name="그룹 132"/>
          <p:cNvGrpSpPr>
            <a:grpSpLocks/>
          </p:cNvGrpSpPr>
          <p:nvPr/>
        </p:nvGrpSpPr>
        <p:grpSpPr bwMode="auto">
          <a:xfrm>
            <a:off x="7427913" y="1825625"/>
            <a:ext cx="996950" cy="523875"/>
            <a:chOff x="7428438" y="1826269"/>
            <a:chExt cx="996350" cy="522566"/>
          </a:xfrm>
        </p:grpSpPr>
        <p:sp>
          <p:nvSpPr>
            <p:cNvPr id="14365" name="TextBox 126"/>
            <p:cNvSpPr txBox="1">
              <a:spLocks noChangeArrowheads="1"/>
            </p:cNvSpPr>
            <p:nvPr/>
          </p:nvSpPr>
          <p:spPr bwMode="auto">
            <a:xfrm>
              <a:off x="7980962" y="1826269"/>
              <a:ext cx="443826" cy="522566"/>
            </a:xfrm>
            <a:prstGeom prst="rect">
              <a:avLst/>
            </a:prstGeom>
            <a:noFill/>
            <a:ln w="9525">
              <a:noFill/>
              <a:miter lim="800000"/>
              <a:headEnd/>
              <a:tailEnd/>
            </a:ln>
          </p:spPr>
          <p:txBody>
            <a:bodyPr wrap="none">
              <a:spAutoFit/>
            </a:bodyPr>
            <a:lstStyle/>
            <a:p>
              <a:pPr algn="ctr"/>
              <a:r>
                <a:rPr lang="en-US" altLang="ko-KR" sz="2800" b="1">
                  <a:solidFill>
                    <a:srgbClr val="0000FF"/>
                  </a:solidFill>
                  <a:ea typeface="굴림" pitchFamily="50" charset="-127"/>
                </a:rPr>
                <a:t>C</a:t>
              </a:r>
              <a:endParaRPr lang="en-US" altLang="ko-KR" sz="2800" b="1" baseline="-25000">
                <a:solidFill>
                  <a:srgbClr val="0000FF"/>
                </a:solidFill>
                <a:ea typeface="굴림" pitchFamily="50" charset="-127"/>
              </a:endParaRPr>
            </a:p>
          </p:txBody>
        </p:sp>
        <p:cxnSp>
          <p:nvCxnSpPr>
            <p:cNvPr id="14366" name="직선 화살표 연결선 128"/>
            <p:cNvCxnSpPr>
              <a:cxnSpLocks noChangeShapeType="1"/>
              <a:stCxn id="14368" idx="3"/>
            </p:cNvCxnSpPr>
            <p:nvPr/>
          </p:nvCxnSpPr>
          <p:spPr bwMode="auto">
            <a:xfrm>
              <a:off x="7428438" y="2087553"/>
              <a:ext cx="655893" cy="1917"/>
            </a:xfrm>
            <a:prstGeom prst="straightConnector1">
              <a:avLst/>
            </a:prstGeom>
            <a:noFill/>
            <a:ln w="25400" algn="ctr">
              <a:solidFill>
                <a:schemeClr val="tx1"/>
              </a:solidFill>
              <a:prstDash val="sysDash"/>
              <a:round/>
              <a:headEnd/>
              <a:tailEnd type="arrow" w="med" len="med"/>
            </a:ln>
          </p:spPr>
        </p:cxnSp>
      </p:grpSp>
      <p:cxnSp>
        <p:nvCxnSpPr>
          <p:cNvPr id="130" name="직선 화살표 연결선 129"/>
          <p:cNvCxnSpPr>
            <a:cxnSpLocks noChangeShapeType="1"/>
            <a:stCxn id="14365" idx="2"/>
            <a:endCxn id="14361" idx="0"/>
          </p:cNvCxnSpPr>
          <p:nvPr/>
        </p:nvCxnSpPr>
        <p:spPr bwMode="auto">
          <a:xfrm rot="5400000">
            <a:off x="7725569" y="2553494"/>
            <a:ext cx="681038" cy="273050"/>
          </a:xfrm>
          <a:prstGeom prst="straightConnector1">
            <a:avLst/>
          </a:prstGeom>
          <a:noFill/>
          <a:ln w="38100" algn="ctr">
            <a:solidFill>
              <a:srgbClr val="0000FF"/>
            </a:solidFill>
            <a:round/>
            <a:headEnd/>
            <a:tailEnd type="arrow" w="med" len="med"/>
          </a:ln>
        </p:spPr>
      </p:cxnSp>
      <p:sp>
        <p:nvSpPr>
          <p:cNvPr id="14345" name="Text Box 20"/>
          <p:cNvSpPr txBox="1">
            <a:spLocks noChangeArrowheads="1"/>
          </p:cNvSpPr>
          <p:nvPr/>
        </p:nvSpPr>
        <p:spPr bwMode="auto">
          <a:xfrm>
            <a:off x="5726113" y="4610100"/>
            <a:ext cx="1303337" cy="457200"/>
          </a:xfrm>
          <a:prstGeom prst="rect">
            <a:avLst/>
          </a:prstGeom>
          <a:noFill/>
          <a:ln w="38100" algn="ctr">
            <a:noFill/>
            <a:miter lim="800000"/>
            <a:headEnd/>
            <a:tailEnd/>
          </a:ln>
        </p:spPr>
        <p:txBody>
          <a:bodyPr wrap="none">
            <a:spAutoFit/>
          </a:bodyPr>
          <a:lstStyle/>
          <a:p>
            <a:pPr algn="ctr"/>
            <a:r>
              <a:rPr lang="en-US" altLang="ko-KR">
                <a:solidFill>
                  <a:srgbClr val="EA8B00"/>
                </a:solidFill>
                <a:ea typeface="굴림" pitchFamily="50" charset="-127"/>
              </a:rPr>
              <a:t>Clusters</a:t>
            </a:r>
          </a:p>
        </p:txBody>
      </p:sp>
      <p:sp>
        <p:nvSpPr>
          <p:cNvPr id="14346" name="Text Box 19"/>
          <p:cNvSpPr txBox="1">
            <a:spLocks noChangeArrowheads="1"/>
          </p:cNvSpPr>
          <p:nvPr/>
        </p:nvSpPr>
        <p:spPr bwMode="auto">
          <a:xfrm>
            <a:off x="7221538" y="4721225"/>
            <a:ext cx="1708150" cy="461963"/>
          </a:xfrm>
          <a:prstGeom prst="rect">
            <a:avLst/>
          </a:prstGeom>
          <a:noFill/>
          <a:ln w="38100" algn="ctr">
            <a:noFill/>
            <a:miter lim="800000"/>
            <a:headEnd/>
            <a:tailEnd/>
          </a:ln>
        </p:spPr>
        <p:txBody>
          <a:bodyPr wrap="none">
            <a:spAutoFit/>
          </a:bodyPr>
          <a:lstStyle/>
          <a:p>
            <a:pPr algn="ctr"/>
            <a:r>
              <a:rPr lang="en-US" altLang="ko-KR">
                <a:ea typeface="굴림" pitchFamily="50" charset="-127"/>
              </a:rPr>
              <a:t>Input mesh</a:t>
            </a:r>
          </a:p>
        </p:txBody>
      </p:sp>
      <p:sp>
        <p:nvSpPr>
          <p:cNvPr id="21" name="이등변 삼각형 112"/>
          <p:cNvSpPr>
            <a:spLocks noChangeArrowheads="1"/>
          </p:cNvSpPr>
          <p:nvPr/>
        </p:nvSpPr>
        <p:spPr bwMode="auto">
          <a:xfrm>
            <a:off x="7197725" y="3221038"/>
            <a:ext cx="454025" cy="587375"/>
          </a:xfrm>
          <a:prstGeom prst="triangle">
            <a:avLst>
              <a:gd name="adj" fmla="val 50000"/>
            </a:avLst>
          </a:prstGeom>
          <a:noFill/>
          <a:ln w="38100" algn="ctr">
            <a:solidFill>
              <a:schemeClr val="bg1">
                <a:lumMod val="75000"/>
              </a:schemeClr>
            </a:solidFill>
            <a:round/>
            <a:headEnd/>
            <a:tailEnd/>
          </a:ln>
        </p:spPr>
        <p:txBody>
          <a:bodyPr wrap="none" anchor="ctr">
            <a:spAutoFit/>
          </a:bodyPr>
          <a:lstStyle/>
          <a:p>
            <a:pPr algn="ctr">
              <a:defRPr/>
            </a:pPr>
            <a:endParaRPr lang="ko-KR" altLang="en-US" dirty="0">
              <a:latin typeface="Arial" charset="0"/>
              <a:ea typeface="굴림" pitchFamily="50" charset="-127"/>
            </a:endParaRPr>
          </a:p>
        </p:txBody>
      </p:sp>
      <p:sp>
        <p:nvSpPr>
          <p:cNvPr id="22" name="이등변 삼각형 112"/>
          <p:cNvSpPr>
            <a:spLocks noChangeArrowheads="1"/>
          </p:cNvSpPr>
          <p:nvPr/>
        </p:nvSpPr>
        <p:spPr bwMode="auto">
          <a:xfrm rot="10800000">
            <a:off x="6950075" y="3221038"/>
            <a:ext cx="454025" cy="587375"/>
          </a:xfrm>
          <a:prstGeom prst="triangle">
            <a:avLst>
              <a:gd name="adj" fmla="val 50000"/>
            </a:avLst>
          </a:prstGeom>
          <a:noFill/>
          <a:ln w="38100" algn="ctr">
            <a:solidFill>
              <a:schemeClr val="bg1">
                <a:lumMod val="75000"/>
              </a:schemeClr>
            </a:solidFill>
            <a:round/>
            <a:headEnd/>
            <a:tailEnd/>
          </a:ln>
        </p:spPr>
        <p:txBody>
          <a:bodyPr wrap="none" anchor="ctr">
            <a:spAutoFit/>
          </a:bodyPr>
          <a:lstStyle/>
          <a:p>
            <a:pPr algn="ctr">
              <a:defRPr/>
            </a:pPr>
            <a:endParaRPr lang="ko-KR" altLang="en-US" dirty="0">
              <a:latin typeface="Arial" charset="0"/>
              <a:ea typeface="굴림" pitchFamily="50" charset="-127"/>
            </a:endParaRPr>
          </a:p>
        </p:txBody>
      </p:sp>
      <p:sp>
        <p:nvSpPr>
          <p:cNvPr id="23" name="이등변 삼각형 112"/>
          <p:cNvSpPr>
            <a:spLocks noChangeArrowheads="1"/>
          </p:cNvSpPr>
          <p:nvPr/>
        </p:nvSpPr>
        <p:spPr bwMode="auto">
          <a:xfrm>
            <a:off x="6707188" y="3221038"/>
            <a:ext cx="454025" cy="587375"/>
          </a:xfrm>
          <a:prstGeom prst="triangle">
            <a:avLst>
              <a:gd name="adj" fmla="val 50000"/>
            </a:avLst>
          </a:prstGeom>
          <a:noFill/>
          <a:ln w="38100" algn="ctr">
            <a:solidFill>
              <a:schemeClr val="bg1">
                <a:lumMod val="75000"/>
              </a:schemeClr>
            </a:solidFill>
            <a:round/>
            <a:headEnd/>
            <a:tailEnd/>
          </a:ln>
        </p:spPr>
        <p:txBody>
          <a:bodyPr wrap="none" anchor="ctr">
            <a:spAutoFit/>
          </a:bodyPr>
          <a:lstStyle/>
          <a:p>
            <a:pPr algn="ctr">
              <a:defRPr/>
            </a:pPr>
            <a:endParaRPr lang="ko-KR" altLang="en-US" dirty="0">
              <a:latin typeface="Arial" charset="0"/>
              <a:ea typeface="굴림" pitchFamily="50" charset="-127"/>
            </a:endParaRPr>
          </a:p>
        </p:txBody>
      </p:sp>
      <p:sp>
        <p:nvSpPr>
          <p:cNvPr id="24" name="이등변 삼각형 112"/>
          <p:cNvSpPr>
            <a:spLocks noChangeArrowheads="1"/>
          </p:cNvSpPr>
          <p:nvPr/>
        </p:nvSpPr>
        <p:spPr bwMode="auto">
          <a:xfrm rot="10800000">
            <a:off x="6459538" y="3221038"/>
            <a:ext cx="454025" cy="587375"/>
          </a:xfrm>
          <a:prstGeom prst="triangle">
            <a:avLst>
              <a:gd name="adj" fmla="val 50000"/>
            </a:avLst>
          </a:prstGeom>
          <a:noFill/>
          <a:ln w="38100" algn="ctr">
            <a:solidFill>
              <a:schemeClr val="bg1">
                <a:lumMod val="75000"/>
              </a:schemeClr>
            </a:solidFill>
            <a:round/>
            <a:headEnd/>
            <a:tailEnd/>
          </a:ln>
        </p:spPr>
        <p:txBody>
          <a:bodyPr wrap="none" anchor="ctr">
            <a:spAutoFit/>
          </a:bodyPr>
          <a:lstStyle/>
          <a:p>
            <a:pPr algn="ctr">
              <a:defRPr/>
            </a:pPr>
            <a:endParaRPr lang="ko-KR" altLang="en-US" dirty="0">
              <a:latin typeface="Arial" charset="0"/>
              <a:ea typeface="굴림" pitchFamily="50" charset="-127"/>
            </a:endParaRPr>
          </a:p>
        </p:txBody>
      </p:sp>
      <p:sp>
        <p:nvSpPr>
          <p:cNvPr id="25" name="이등변 삼각형 112"/>
          <p:cNvSpPr>
            <a:spLocks noChangeArrowheads="1"/>
          </p:cNvSpPr>
          <p:nvPr/>
        </p:nvSpPr>
        <p:spPr bwMode="auto">
          <a:xfrm>
            <a:off x="7424738" y="3808413"/>
            <a:ext cx="454025" cy="585787"/>
          </a:xfrm>
          <a:prstGeom prst="triangle">
            <a:avLst>
              <a:gd name="adj" fmla="val 50000"/>
            </a:avLst>
          </a:prstGeom>
          <a:noFill/>
          <a:ln w="38100" algn="ctr">
            <a:solidFill>
              <a:schemeClr val="bg1">
                <a:lumMod val="75000"/>
              </a:schemeClr>
            </a:solidFill>
            <a:round/>
            <a:headEnd/>
            <a:tailEnd/>
          </a:ln>
        </p:spPr>
        <p:txBody>
          <a:bodyPr wrap="none" anchor="ctr">
            <a:spAutoFit/>
          </a:bodyPr>
          <a:lstStyle/>
          <a:p>
            <a:pPr algn="ctr">
              <a:defRPr/>
            </a:pPr>
            <a:endParaRPr lang="ko-KR" altLang="en-US" dirty="0">
              <a:latin typeface="Arial" charset="0"/>
              <a:ea typeface="굴림" pitchFamily="50" charset="-127"/>
            </a:endParaRPr>
          </a:p>
        </p:txBody>
      </p:sp>
      <p:sp>
        <p:nvSpPr>
          <p:cNvPr id="26" name="이등변 삼각형 112"/>
          <p:cNvSpPr>
            <a:spLocks noChangeArrowheads="1"/>
          </p:cNvSpPr>
          <p:nvPr/>
        </p:nvSpPr>
        <p:spPr bwMode="auto">
          <a:xfrm rot="10800000">
            <a:off x="7177088" y="3808413"/>
            <a:ext cx="454025" cy="585787"/>
          </a:xfrm>
          <a:prstGeom prst="triangle">
            <a:avLst>
              <a:gd name="adj" fmla="val 50000"/>
            </a:avLst>
          </a:prstGeom>
          <a:noFill/>
          <a:ln w="38100" algn="ctr">
            <a:solidFill>
              <a:schemeClr val="bg1">
                <a:lumMod val="75000"/>
              </a:schemeClr>
            </a:solidFill>
            <a:round/>
            <a:headEnd/>
            <a:tailEnd/>
          </a:ln>
        </p:spPr>
        <p:txBody>
          <a:bodyPr wrap="none" anchor="ctr">
            <a:spAutoFit/>
          </a:bodyPr>
          <a:lstStyle/>
          <a:p>
            <a:pPr algn="ctr">
              <a:defRPr/>
            </a:pPr>
            <a:endParaRPr lang="ko-KR" altLang="en-US" dirty="0">
              <a:latin typeface="Arial" charset="0"/>
              <a:ea typeface="굴림" pitchFamily="50" charset="-127"/>
            </a:endParaRPr>
          </a:p>
        </p:txBody>
      </p:sp>
      <p:sp>
        <p:nvSpPr>
          <p:cNvPr id="27" name="이등변 삼각형 112"/>
          <p:cNvSpPr>
            <a:spLocks noChangeArrowheads="1"/>
          </p:cNvSpPr>
          <p:nvPr/>
        </p:nvSpPr>
        <p:spPr bwMode="auto">
          <a:xfrm>
            <a:off x="6934200" y="3808413"/>
            <a:ext cx="454025" cy="585787"/>
          </a:xfrm>
          <a:prstGeom prst="triangle">
            <a:avLst>
              <a:gd name="adj" fmla="val 50000"/>
            </a:avLst>
          </a:prstGeom>
          <a:noFill/>
          <a:ln w="38100" algn="ctr">
            <a:solidFill>
              <a:schemeClr val="bg1">
                <a:lumMod val="75000"/>
              </a:schemeClr>
            </a:solidFill>
            <a:round/>
            <a:headEnd/>
            <a:tailEnd/>
          </a:ln>
        </p:spPr>
        <p:txBody>
          <a:bodyPr wrap="none" anchor="ctr">
            <a:spAutoFit/>
          </a:bodyPr>
          <a:lstStyle/>
          <a:p>
            <a:pPr algn="ctr">
              <a:defRPr/>
            </a:pPr>
            <a:endParaRPr lang="ko-KR" altLang="en-US" dirty="0">
              <a:latin typeface="Arial" charset="0"/>
              <a:ea typeface="굴림" pitchFamily="50" charset="-127"/>
            </a:endParaRPr>
          </a:p>
        </p:txBody>
      </p:sp>
      <p:sp>
        <p:nvSpPr>
          <p:cNvPr id="28" name="이등변 삼각형 112"/>
          <p:cNvSpPr>
            <a:spLocks noChangeArrowheads="1"/>
          </p:cNvSpPr>
          <p:nvPr/>
        </p:nvSpPr>
        <p:spPr bwMode="auto">
          <a:xfrm rot="10800000">
            <a:off x="6686550" y="3808413"/>
            <a:ext cx="454025" cy="585787"/>
          </a:xfrm>
          <a:prstGeom prst="triangle">
            <a:avLst>
              <a:gd name="adj" fmla="val 50000"/>
            </a:avLst>
          </a:prstGeom>
          <a:noFill/>
          <a:ln w="38100" algn="ctr">
            <a:solidFill>
              <a:schemeClr val="bg1">
                <a:lumMod val="75000"/>
              </a:schemeClr>
            </a:solidFill>
            <a:round/>
            <a:headEnd/>
            <a:tailEnd/>
          </a:ln>
        </p:spPr>
        <p:txBody>
          <a:bodyPr wrap="none" anchor="ctr">
            <a:spAutoFit/>
          </a:bodyPr>
          <a:lstStyle/>
          <a:p>
            <a:pPr algn="ctr">
              <a:defRPr/>
            </a:pPr>
            <a:endParaRPr lang="ko-KR" altLang="en-US" dirty="0">
              <a:latin typeface="Arial" charset="0"/>
              <a:ea typeface="굴림" pitchFamily="50" charset="-127"/>
            </a:endParaRPr>
          </a:p>
        </p:txBody>
      </p:sp>
      <p:sp>
        <p:nvSpPr>
          <p:cNvPr id="29" name="이등변 삼각형 112"/>
          <p:cNvSpPr>
            <a:spLocks noChangeArrowheads="1"/>
          </p:cNvSpPr>
          <p:nvPr/>
        </p:nvSpPr>
        <p:spPr bwMode="auto">
          <a:xfrm>
            <a:off x="6232525" y="3221038"/>
            <a:ext cx="454025" cy="587375"/>
          </a:xfrm>
          <a:prstGeom prst="triangle">
            <a:avLst>
              <a:gd name="adj" fmla="val 50000"/>
            </a:avLst>
          </a:prstGeom>
          <a:noFill/>
          <a:ln w="38100" algn="ctr">
            <a:solidFill>
              <a:schemeClr val="bg1">
                <a:lumMod val="75000"/>
              </a:schemeClr>
            </a:solidFill>
            <a:round/>
            <a:headEnd/>
            <a:tailEnd/>
          </a:ln>
        </p:spPr>
        <p:txBody>
          <a:bodyPr wrap="none" anchor="ctr">
            <a:spAutoFit/>
          </a:bodyPr>
          <a:lstStyle/>
          <a:p>
            <a:pPr algn="ctr">
              <a:defRPr/>
            </a:pPr>
            <a:endParaRPr lang="ko-KR" altLang="en-US" dirty="0">
              <a:latin typeface="Arial" charset="0"/>
              <a:ea typeface="굴림" pitchFamily="50" charset="-127"/>
            </a:endParaRPr>
          </a:p>
        </p:txBody>
      </p:sp>
      <p:sp>
        <p:nvSpPr>
          <p:cNvPr id="30" name="이등변 삼각형 112"/>
          <p:cNvSpPr>
            <a:spLocks noChangeArrowheads="1"/>
          </p:cNvSpPr>
          <p:nvPr/>
        </p:nvSpPr>
        <p:spPr bwMode="auto">
          <a:xfrm rot="10800000">
            <a:off x="6232525" y="3808413"/>
            <a:ext cx="454025" cy="585787"/>
          </a:xfrm>
          <a:prstGeom prst="triangle">
            <a:avLst>
              <a:gd name="adj" fmla="val 50000"/>
            </a:avLst>
          </a:prstGeom>
          <a:noFill/>
          <a:ln w="38100" algn="ctr">
            <a:solidFill>
              <a:schemeClr val="bg1">
                <a:lumMod val="75000"/>
              </a:schemeClr>
            </a:solidFill>
            <a:round/>
            <a:headEnd/>
            <a:tailEnd/>
          </a:ln>
        </p:spPr>
        <p:txBody>
          <a:bodyPr wrap="none" anchor="ctr">
            <a:spAutoFit/>
          </a:bodyPr>
          <a:lstStyle/>
          <a:p>
            <a:pPr algn="ctr">
              <a:defRPr/>
            </a:pPr>
            <a:endParaRPr lang="ko-KR" altLang="en-US" dirty="0">
              <a:latin typeface="Arial" charset="0"/>
              <a:ea typeface="굴림" pitchFamily="50" charset="-127"/>
            </a:endParaRPr>
          </a:p>
        </p:txBody>
      </p:sp>
      <p:sp>
        <p:nvSpPr>
          <p:cNvPr id="31" name="이등변 삼각형 112"/>
          <p:cNvSpPr>
            <a:spLocks noChangeArrowheads="1"/>
          </p:cNvSpPr>
          <p:nvPr/>
        </p:nvSpPr>
        <p:spPr bwMode="auto">
          <a:xfrm>
            <a:off x="6496050" y="3808413"/>
            <a:ext cx="454025" cy="585787"/>
          </a:xfrm>
          <a:prstGeom prst="triangle">
            <a:avLst>
              <a:gd name="adj" fmla="val 50000"/>
            </a:avLst>
          </a:prstGeom>
          <a:noFill/>
          <a:ln w="38100" algn="ctr">
            <a:solidFill>
              <a:schemeClr val="bg1">
                <a:lumMod val="75000"/>
              </a:schemeClr>
            </a:solidFill>
            <a:round/>
            <a:headEnd/>
            <a:tailEnd/>
          </a:ln>
        </p:spPr>
        <p:txBody>
          <a:bodyPr wrap="none" anchor="ctr">
            <a:spAutoFit/>
          </a:bodyPr>
          <a:lstStyle/>
          <a:p>
            <a:pPr algn="ctr">
              <a:defRPr/>
            </a:pPr>
            <a:endParaRPr lang="ko-KR" altLang="en-US" dirty="0">
              <a:latin typeface="Arial" charset="0"/>
              <a:ea typeface="굴림" pitchFamily="50" charset="-127"/>
            </a:endParaRPr>
          </a:p>
        </p:txBody>
      </p:sp>
      <p:sp>
        <p:nvSpPr>
          <p:cNvPr id="32" name="이등변 삼각형 112"/>
          <p:cNvSpPr>
            <a:spLocks noChangeArrowheads="1"/>
          </p:cNvSpPr>
          <p:nvPr/>
        </p:nvSpPr>
        <p:spPr bwMode="auto">
          <a:xfrm rot="10800000">
            <a:off x="7424738" y="3221038"/>
            <a:ext cx="454025" cy="587375"/>
          </a:xfrm>
          <a:prstGeom prst="triangle">
            <a:avLst>
              <a:gd name="adj" fmla="val 50000"/>
            </a:avLst>
          </a:prstGeom>
          <a:noFill/>
          <a:ln w="38100" algn="ctr">
            <a:solidFill>
              <a:schemeClr val="tx1"/>
            </a:solidFill>
            <a:round/>
            <a:headEnd/>
            <a:tailEnd/>
          </a:ln>
        </p:spPr>
        <p:txBody>
          <a:bodyPr wrap="none" anchor="ctr">
            <a:spAutoFit/>
          </a:bodyPr>
          <a:lstStyle/>
          <a:p>
            <a:pPr algn="ctr"/>
            <a:endParaRPr lang="ko-KR" altLang="en-US">
              <a:ea typeface="굴림" pitchFamily="50" charset="-127"/>
            </a:endParaRPr>
          </a:p>
        </p:txBody>
      </p:sp>
      <p:sp>
        <p:nvSpPr>
          <p:cNvPr id="33" name="이등변 삼각형 112"/>
          <p:cNvSpPr>
            <a:spLocks noChangeArrowheads="1"/>
          </p:cNvSpPr>
          <p:nvPr/>
        </p:nvSpPr>
        <p:spPr bwMode="auto">
          <a:xfrm rot="10800000">
            <a:off x="7631113" y="3808413"/>
            <a:ext cx="454025" cy="585787"/>
          </a:xfrm>
          <a:prstGeom prst="triangle">
            <a:avLst>
              <a:gd name="adj" fmla="val 50000"/>
            </a:avLst>
          </a:prstGeom>
          <a:noFill/>
          <a:ln w="38100" algn="ctr">
            <a:solidFill>
              <a:schemeClr val="bg1">
                <a:lumMod val="75000"/>
              </a:schemeClr>
            </a:solidFill>
            <a:round/>
            <a:headEnd/>
            <a:tailEnd/>
          </a:ln>
        </p:spPr>
        <p:txBody>
          <a:bodyPr wrap="none" anchor="ctr">
            <a:spAutoFit/>
          </a:bodyPr>
          <a:lstStyle/>
          <a:p>
            <a:pPr algn="ctr">
              <a:defRPr/>
            </a:pPr>
            <a:endParaRPr lang="ko-KR" altLang="en-US" dirty="0">
              <a:latin typeface="Arial" charset="0"/>
              <a:ea typeface="굴림" pitchFamily="50" charset="-127"/>
            </a:endParaRPr>
          </a:p>
        </p:txBody>
      </p:sp>
      <p:grpSp>
        <p:nvGrpSpPr>
          <p:cNvPr id="4" name="그룹 117"/>
          <p:cNvGrpSpPr>
            <a:grpSpLocks/>
          </p:cNvGrpSpPr>
          <p:nvPr/>
        </p:nvGrpSpPr>
        <p:grpSpPr bwMode="auto">
          <a:xfrm>
            <a:off x="6130925" y="2741613"/>
            <a:ext cx="2178050" cy="2038350"/>
            <a:chOff x="6206798" y="2757102"/>
            <a:chExt cx="2177796" cy="2037956"/>
          </a:xfrm>
        </p:grpSpPr>
        <p:sp>
          <p:nvSpPr>
            <p:cNvPr id="14361" name="자유형 104"/>
            <p:cNvSpPr>
              <a:spLocks noChangeArrowheads="1"/>
            </p:cNvSpPr>
            <p:nvPr/>
          </p:nvSpPr>
          <p:spPr bwMode="auto">
            <a:xfrm>
              <a:off x="7124503" y="2757102"/>
              <a:ext cx="1071190" cy="1152998"/>
            </a:xfrm>
            <a:custGeom>
              <a:avLst/>
              <a:gdLst>
                <a:gd name="T0" fmla="*/ 881172 w 1071190"/>
                <a:gd name="T1" fmla="*/ 288273 h 1152998"/>
                <a:gd name="T2" fmla="*/ 316771 w 1071190"/>
                <a:gd name="T3" fmla="*/ 19943 h 1152998"/>
                <a:gd name="T4" fmla="*/ 50824 w 1071190"/>
                <a:gd name="T5" fmla="*/ 168614 h 1152998"/>
                <a:gd name="T6" fmla="*/ 11828 w 1071190"/>
                <a:gd name="T7" fmla="*/ 699169 h 1152998"/>
                <a:gd name="T8" fmla="*/ 119016 w 1071190"/>
                <a:gd name="T9" fmla="*/ 1092057 h 1152998"/>
                <a:gd name="T10" fmla="*/ 493090 w 1071190"/>
                <a:gd name="T11" fmla="*/ 1124285 h 1152998"/>
                <a:gd name="T12" fmla="*/ 1006510 w 1071190"/>
                <a:gd name="T13" fmla="*/ 1013663 h 1152998"/>
                <a:gd name="T14" fmla="*/ 881172 w 1071190"/>
                <a:gd name="T15" fmla="*/ 288273 h 1152998"/>
                <a:gd name="T16" fmla="*/ 0 60000 65536"/>
                <a:gd name="T17" fmla="*/ 0 60000 65536"/>
                <a:gd name="T18" fmla="*/ 0 60000 65536"/>
                <a:gd name="T19" fmla="*/ 0 60000 65536"/>
                <a:gd name="T20" fmla="*/ 0 60000 65536"/>
                <a:gd name="T21" fmla="*/ 0 60000 65536"/>
                <a:gd name="T22" fmla="*/ 0 60000 65536"/>
                <a:gd name="T23" fmla="*/ 0 60000 65536"/>
                <a:gd name="T24" fmla="*/ 0 w 1071190"/>
                <a:gd name="T25" fmla="*/ 0 h 1152998"/>
                <a:gd name="T26" fmla="*/ 1071190 w 1071190"/>
                <a:gd name="T27" fmla="*/ 1152998 h 115299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1190" h="1152998">
                  <a:moveTo>
                    <a:pt x="881172" y="288273"/>
                  </a:moveTo>
                  <a:cubicBezTo>
                    <a:pt x="766216" y="122653"/>
                    <a:pt x="455162" y="39886"/>
                    <a:pt x="316771" y="19943"/>
                  </a:cubicBezTo>
                  <a:cubicBezTo>
                    <a:pt x="178380" y="0"/>
                    <a:pt x="101648" y="55410"/>
                    <a:pt x="50824" y="168614"/>
                  </a:cubicBezTo>
                  <a:cubicBezTo>
                    <a:pt x="0" y="281818"/>
                    <a:pt x="463" y="545262"/>
                    <a:pt x="11828" y="699169"/>
                  </a:cubicBezTo>
                  <a:cubicBezTo>
                    <a:pt x="23193" y="853076"/>
                    <a:pt x="45341" y="1009173"/>
                    <a:pt x="119016" y="1092057"/>
                  </a:cubicBezTo>
                  <a:cubicBezTo>
                    <a:pt x="287458" y="1116264"/>
                    <a:pt x="345174" y="1137351"/>
                    <a:pt x="493090" y="1124285"/>
                  </a:cubicBezTo>
                  <a:cubicBezTo>
                    <a:pt x="641006" y="1111219"/>
                    <a:pt x="941830" y="1152998"/>
                    <a:pt x="1006510" y="1013663"/>
                  </a:cubicBezTo>
                  <a:cubicBezTo>
                    <a:pt x="1071190" y="874328"/>
                    <a:pt x="996128" y="453893"/>
                    <a:pt x="881172" y="288273"/>
                  </a:cubicBezTo>
                  <a:close/>
                </a:path>
              </a:pathLst>
            </a:custGeom>
            <a:noFill/>
            <a:ln w="50800" algn="ctr">
              <a:solidFill>
                <a:srgbClr val="0000FF"/>
              </a:solidFill>
              <a:round/>
              <a:headEnd/>
              <a:tailEnd/>
            </a:ln>
          </p:spPr>
          <p:txBody>
            <a:bodyPr wrap="none" anchor="ctr">
              <a:spAutoFit/>
            </a:bodyPr>
            <a:lstStyle/>
            <a:p>
              <a:pPr algn="ctr"/>
              <a:endParaRPr lang="ko-KR" altLang="en-US">
                <a:ea typeface="굴림" pitchFamily="50" charset="-127"/>
              </a:endParaRPr>
            </a:p>
          </p:txBody>
        </p:sp>
        <p:sp>
          <p:nvSpPr>
            <p:cNvPr id="14362" name="자유형 106"/>
            <p:cNvSpPr>
              <a:spLocks noChangeArrowheads="1"/>
            </p:cNvSpPr>
            <p:nvPr/>
          </p:nvSpPr>
          <p:spPr bwMode="auto">
            <a:xfrm rot="10623994">
              <a:off x="7122872" y="3864422"/>
              <a:ext cx="1261722" cy="930636"/>
            </a:xfrm>
            <a:custGeom>
              <a:avLst/>
              <a:gdLst>
                <a:gd name="T0" fmla="*/ 1071889 w 1261722"/>
                <a:gd name="T1" fmla="*/ 129101 h 930636"/>
                <a:gd name="T2" fmla="*/ 562086 w 1261722"/>
                <a:gd name="T3" fmla="*/ 41526 h 930636"/>
                <a:gd name="T4" fmla="*/ 83390 w 1261722"/>
                <a:gd name="T5" fmla="*/ 254139 h 930636"/>
                <a:gd name="T6" fmla="*/ 61744 w 1261722"/>
                <a:gd name="T7" fmla="*/ 743519 h 930636"/>
                <a:gd name="T8" fmla="*/ 392205 w 1261722"/>
                <a:gd name="T9" fmla="*/ 816129 h 930636"/>
                <a:gd name="T10" fmla="*/ 1148441 w 1261722"/>
                <a:gd name="T11" fmla="*/ 816131 h 930636"/>
                <a:gd name="T12" fmla="*/ 1071889 w 1261722"/>
                <a:gd name="T13" fmla="*/ 129101 h 930636"/>
                <a:gd name="T14" fmla="*/ 0 60000 65536"/>
                <a:gd name="T15" fmla="*/ 0 60000 65536"/>
                <a:gd name="T16" fmla="*/ 0 60000 65536"/>
                <a:gd name="T17" fmla="*/ 0 60000 65536"/>
                <a:gd name="T18" fmla="*/ 0 60000 65536"/>
                <a:gd name="T19" fmla="*/ 0 60000 65536"/>
                <a:gd name="T20" fmla="*/ 0 60000 65536"/>
                <a:gd name="T21" fmla="*/ 0 w 1261722"/>
                <a:gd name="T22" fmla="*/ 0 h 930636"/>
                <a:gd name="T23" fmla="*/ 1261722 w 1261722"/>
                <a:gd name="T24" fmla="*/ 930636 h 9306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61722" h="930636">
                  <a:moveTo>
                    <a:pt x="1071889" y="129101"/>
                  </a:moveTo>
                  <a:cubicBezTo>
                    <a:pt x="974163" y="0"/>
                    <a:pt x="726836" y="20686"/>
                    <a:pt x="562086" y="41526"/>
                  </a:cubicBezTo>
                  <a:cubicBezTo>
                    <a:pt x="397336" y="62366"/>
                    <a:pt x="166780" y="137140"/>
                    <a:pt x="83390" y="254139"/>
                  </a:cubicBezTo>
                  <a:cubicBezTo>
                    <a:pt x="0" y="371138"/>
                    <a:pt x="10275" y="649854"/>
                    <a:pt x="61744" y="743519"/>
                  </a:cubicBezTo>
                  <a:cubicBezTo>
                    <a:pt x="113213" y="837184"/>
                    <a:pt x="211089" y="804027"/>
                    <a:pt x="392205" y="816129"/>
                  </a:cubicBezTo>
                  <a:cubicBezTo>
                    <a:pt x="573321" y="828231"/>
                    <a:pt x="1035160" y="930636"/>
                    <a:pt x="1148441" y="816131"/>
                  </a:cubicBezTo>
                  <a:cubicBezTo>
                    <a:pt x="1261722" y="701626"/>
                    <a:pt x="1169615" y="258202"/>
                    <a:pt x="1071889" y="129101"/>
                  </a:cubicBezTo>
                  <a:close/>
                </a:path>
              </a:pathLst>
            </a:custGeom>
            <a:noFill/>
            <a:ln w="50800" algn="ctr">
              <a:solidFill>
                <a:srgbClr val="EA8B00"/>
              </a:solidFill>
              <a:round/>
              <a:headEnd/>
              <a:tailEnd/>
            </a:ln>
          </p:spPr>
          <p:txBody>
            <a:bodyPr wrap="none" anchor="ctr">
              <a:spAutoFit/>
            </a:bodyPr>
            <a:lstStyle/>
            <a:p>
              <a:pPr algn="ctr"/>
              <a:endParaRPr lang="ko-KR" altLang="en-US">
                <a:ea typeface="굴림" pitchFamily="50" charset="-127"/>
              </a:endParaRPr>
            </a:p>
          </p:txBody>
        </p:sp>
        <p:sp>
          <p:nvSpPr>
            <p:cNvPr id="109" name="자유형 108"/>
            <p:cNvSpPr/>
            <p:nvPr/>
          </p:nvSpPr>
          <p:spPr bwMode="auto">
            <a:xfrm rot="10623994">
              <a:off x="6314735" y="3914165"/>
              <a:ext cx="860325" cy="863433"/>
            </a:xfrm>
            <a:custGeom>
              <a:avLst/>
              <a:gdLst>
                <a:gd name="connsiteX0" fmla="*/ 437804 w 1546168"/>
                <a:gd name="connsiteY0" fmla="*/ 58189 h 1330035"/>
                <a:gd name="connsiteX1" fmla="*/ 371302 w 1546168"/>
                <a:gd name="connsiteY1" fmla="*/ 58189 h 1330035"/>
                <a:gd name="connsiteX2" fmla="*/ 38793 w 1546168"/>
                <a:gd name="connsiteY2" fmla="*/ 407323 h 1330035"/>
                <a:gd name="connsiteX3" fmla="*/ 221673 w 1546168"/>
                <a:gd name="connsiteY3" fmla="*/ 1122218 h 1330035"/>
                <a:gd name="connsiteX4" fmla="*/ 1368830 w 1546168"/>
                <a:gd name="connsiteY4" fmla="*/ 1188719 h 1330035"/>
                <a:gd name="connsiteX5" fmla="*/ 1285702 w 1546168"/>
                <a:gd name="connsiteY5" fmla="*/ 274319 h 1330035"/>
                <a:gd name="connsiteX6" fmla="*/ 387928 w 1546168"/>
                <a:gd name="connsiteY6" fmla="*/ 91439 h 1330035"/>
                <a:gd name="connsiteX0" fmla="*/ 437804 w 1546168"/>
                <a:gd name="connsiteY0" fmla="*/ 58189 h 1330035"/>
                <a:gd name="connsiteX1" fmla="*/ 371302 w 1546168"/>
                <a:gd name="connsiteY1" fmla="*/ 58189 h 1330035"/>
                <a:gd name="connsiteX2" fmla="*/ 38793 w 1546168"/>
                <a:gd name="connsiteY2" fmla="*/ 407323 h 1330035"/>
                <a:gd name="connsiteX3" fmla="*/ 221673 w 1546168"/>
                <a:gd name="connsiteY3" fmla="*/ 1122218 h 1330035"/>
                <a:gd name="connsiteX4" fmla="*/ 1368830 w 1546168"/>
                <a:gd name="connsiteY4" fmla="*/ 1188719 h 1330035"/>
                <a:gd name="connsiteX5" fmla="*/ 1285702 w 1546168"/>
                <a:gd name="connsiteY5" fmla="*/ 274319 h 1330035"/>
                <a:gd name="connsiteX6" fmla="*/ 387928 w 1546168"/>
                <a:gd name="connsiteY6" fmla="*/ 91439 h 1330035"/>
                <a:gd name="connsiteX7" fmla="*/ 437804 w 1546168"/>
                <a:gd name="connsiteY7" fmla="*/ 58189 h 1330035"/>
                <a:gd name="connsiteX0" fmla="*/ 387928 w 1546168"/>
                <a:gd name="connsiteY0" fmla="*/ 74815 h 1313411"/>
                <a:gd name="connsiteX1" fmla="*/ 371302 w 1546168"/>
                <a:gd name="connsiteY1" fmla="*/ 41565 h 1313411"/>
                <a:gd name="connsiteX2" fmla="*/ 38793 w 1546168"/>
                <a:gd name="connsiteY2" fmla="*/ 390699 h 1313411"/>
                <a:gd name="connsiteX3" fmla="*/ 221673 w 1546168"/>
                <a:gd name="connsiteY3" fmla="*/ 1105594 h 1313411"/>
                <a:gd name="connsiteX4" fmla="*/ 1368830 w 1546168"/>
                <a:gd name="connsiteY4" fmla="*/ 1172095 h 1313411"/>
                <a:gd name="connsiteX5" fmla="*/ 1285702 w 1546168"/>
                <a:gd name="connsiteY5" fmla="*/ 257695 h 1313411"/>
                <a:gd name="connsiteX6" fmla="*/ 387928 w 1546168"/>
                <a:gd name="connsiteY6" fmla="*/ 74815 h 1313411"/>
                <a:gd name="connsiteX0" fmla="*/ 1285702 w 1546168"/>
                <a:gd name="connsiteY0" fmla="*/ 238297 h 1294013"/>
                <a:gd name="connsiteX1" fmla="*/ 371302 w 1546168"/>
                <a:gd name="connsiteY1" fmla="*/ 22167 h 1294013"/>
                <a:gd name="connsiteX2" fmla="*/ 38793 w 1546168"/>
                <a:gd name="connsiteY2" fmla="*/ 371301 h 1294013"/>
                <a:gd name="connsiteX3" fmla="*/ 221673 w 1546168"/>
                <a:gd name="connsiteY3" fmla="*/ 1086196 h 1294013"/>
                <a:gd name="connsiteX4" fmla="*/ 1368830 w 1546168"/>
                <a:gd name="connsiteY4" fmla="*/ 1152697 h 1294013"/>
                <a:gd name="connsiteX5" fmla="*/ 1285702 w 1546168"/>
                <a:gd name="connsiteY5" fmla="*/ 238297 h 1294013"/>
                <a:gd name="connsiteX0" fmla="*/ 1023934 w 1502540"/>
                <a:gd name="connsiteY0" fmla="*/ 238297 h 1294013"/>
                <a:gd name="connsiteX1" fmla="*/ 371302 w 1502540"/>
                <a:gd name="connsiteY1" fmla="*/ 22167 h 1294013"/>
                <a:gd name="connsiteX2" fmla="*/ 38793 w 1502540"/>
                <a:gd name="connsiteY2" fmla="*/ 371301 h 1294013"/>
                <a:gd name="connsiteX3" fmla="*/ 221673 w 1502540"/>
                <a:gd name="connsiteY3" fmla="*/ 1086196 h 1294013"/>
                <a:gd name="connsiteX4" fmla="*/ 1368830 w 1502540"/>
                <a:gd name="connsiteY4" fmla="*/ 1152697 h 1294013"/>
                <a:gd name="connsiteX5" fmla="*/ 1023934 w 1502540"/>
                <a:gd name="connsiteY5" fmla="*/ 238297 h 1294013"/>
                <a:gd name="connsiteX0" fmla="*/ 1023934 w 1502540"/>
                <a:gd name="connsiteY0" fmla="*/ 238297 h 1167938"/>
                <a:gd name="connsiteX1" fmla="*/ 371302 w 1502540"/>
                <a:gd name="connsiteY1" fmla="*/ 22167 h 1167938"/>
                <a:gd name="connsiteX2" fmla="*/ 38793 w 1502540"/>
                <a:gd name="connsiteY2" fmla="*/ 371301 h 1167938"/>
                <a:gd name="connsiteX3" fmla="*/ 221673 w 1502540"/>
                <a:gd name="connsiteY3" fmla="*/ 1086196 h 1167938"/>
                <a:gd name="connsiteX4" fmla="*/ 1368830 w 1502540"/>
                <a:gd name="connsiteY4" fmla="*/ 861752 h 1167938"/>
                <a:gd name="connsiteX5" fmla="*/ 1023934 w 1502540"/>
                <a:gd name="connsiteY5" fmla="*/ 238297 h 1167938"/>
                <a:gd name="connsiteX0" fmla="*/ 1023934 w 1502540"/>
                <a:gd name="connsiteY0" fmla="*/ 238297 h 1167938"/>
                <a:gd name="connsiteX1" fmla="*/ 371302 w 1502540"/>
                <a:gd name="connsiteY1" fmla="*/ 22167 h 1167938"/>
                <a:gd name="connsiteX2" fmla="*/ 38793 w 1502540"/>
                <a:gd name="connsiteY2" fmla="*/ 371301 h 1167938"/>
                <a:gd name="connsiteX3" fmla="*/ 221673 w 1502540"/>
                <a:gd name="connsiteY3" fmla="*/ 1086196 h 1167938"/>
                <a:gd name="connsiteX4" fmla="*/ 1368830 w 1502540"/>
                <a:gd name="connsiteY4" fmla="*/ 861752 h 1167938"/>
                <a:gd name="connsiteX5" fmla="*/ 1023934 w 1502540"/>
                <a:gd name="connsiteY5" fmla="*/ 238297 h 1167938"/>
                <a:gd name="connsiteX0" fmla="*/ 1023934 w 1385455"/>
                <a:gd name="connsiteY0" fmla="*/ 238297 h 1167938"/>
                <a:gd name="connsiteX1" fmla="*/ 371302 w 1385455"/>
                <a:gd name="connsiteY1" fmla="*/ 22167 h 1167938"/>
                <a:gd name="connsiteX2" fmla="*/ 38793 w 1385455"/>
                <a:gd name="connsiteY2" fmla="*/ 371301 h 1167938"/>
                <a:gd name="connsiteX3" fmla="*/ 221673 w 1385455"/>
                <a:gd name="connsiteY3" fmla="*/ 1086196 h 1167938"/>
                <a:gd name="connsiteX4" fmla="*/ 1368830 w 1385455"/>
                <a:gd name="connsiteY4" fmla="*/ 861752 h 1167938"/>
                <a:gd name="connsiteX5" fmla="*/ 1023934 w 1385455"/>
                <a:gd name="connsiteY5" fmla="*/ 238297 h 1167938"/>
                <a:gd name="connsiteX0" fmla="*/ 1023934 w 1368830"/>
                <a:gd name="connsiteY0" fmla="*/ 238297 h 1167938"/>
                <a:gd name="connsiteX1" fmla="*/ 371302 w 1368830"/>
                <a:gd name="connsiteY1" fmla="*/ 22167 h 1167938"/>
                <a:gd name="connsiteX2" fmla="*/ 38793 w 1368830"/>
                <a:gd name="connsiteY2" fmla="*/ 371301 h 1167938"/>
                <a:gd name="connsiteX3" fmla="*/ 221673 w 1368830"/>
                <a:gd name="connsiteY3" fmla="*/ 1086196 h 1167938"/>
                <a:gd name="connsiteX4" fmla="*/ 1368830 w 1368830"/>
                <a:gd name="connsiteY4" fmla="*/ 861752 h 1167938"/>
                <a:gd name="connsiteX5" fmla="*/ 1023934 w 1368830"/>
                <a:gd name="connsiteY5" fmla="*/ 238297 h 1167938"/>
                <a:gd name="connsiteX0" fmla="*/ 1023934 w 1368830"/>
                <a:gd name="connsiteY0" fmla="*/ 238297 h 1167938"/>
                <a:gd name="connsiteX1" fmla="*/ 371302 w 1368830"/>
                <a:gd name="connsiteY1" fmla="*/ 22167 h 1167938"/>
                <a:gd name="connsiteX2" fmla="*/ 38793 w 1368830"/>
                <a:gd name="connsiteY2" fmla="*/ 371301 h 1167938"/>
                <a:gd name="connsiteX3" fmla="*/ 221673 w 1368830"/>
                <a:gd name="connsiteY3" fmla="*/ 1086196 h 1167938"/>
                <a:gd name="connsiteX4" fmla="*/ 1368830 w 1368830"/>
                <a:gd name="connsiteY4" fmla="*/ 861752 h 1167938"/>
                <a:gd name="connsiteX5" fmla="*/ 1023934 w 1368830"/>
                <a:gd name="connsiteY5" fmla="*/ 238297 h 1167938"/>
                <a:gd name="connsiteX0" fmla="*/ 1023934 w 1368830"/>
                <a:gd name="connsiteY0" fmla="*/ 238297 h 1167938"/>
                <a:gd name="connsiteX1" fmla="*/ 371302 w 1368830"/>
                <a:gd name="connsiteY1" fmla="*/ 22167 h 1167938"/>
                <a:gd name="connsiteX2" fmla="*/ 38793 w 1368830"/>
                <a:gd name="connsiteY2" fmla="*/ 371301 h 1167938"/>
                <a:gd name="connsiteX3" fmla="*/ 221673 w 1368830"/>
                <a:gd name="connsiteY3" fmla="*/ 1086196 h 1167938"/>
                <a:gd name="connsiteX4" fmla="*/ 1368830 w 1368830"/>
                <a:gd name="connsiteY4" fmla="*/ 861752 h 1167938"/>
                <a:gd name="connsiteX5" fmla="*/ 1023934 w 1368830"/>
                <a:gd name="connsiteY5" fmla="*/ 238297 h 1167938"/>
                <a:gd name="connsiteX0" fmla="*/ 1023934 w 1368830"/>
                <a:gd name="connsiteY0" fmla="*/ 238297 h 1167938"/>
                <a:gd name="connsiteX1" fmla="*/ 371302 w 1368830"/>
                <a:gd name="connsiteY1" fmla="*/ 22167 h 1167938"/>
                <a:gd name="connsiteX2" fmla="*/ 38793 w 1368830"/>
                <a:gd name="connsiteY2" fmla="*/ 371301 h 1167938"/>
                <a:gd name="connsiteX3" fmla="*/ 221673 w 1368830"/>
                <a:gd name="connsiteY3" fmla="*/ 1086196 h 1167938"/>
                <a:gd name="connsiteX4" fmla="*/ 1368830 w 1368830"/>
                <a:gd name="connsiteY4" fmla="*/ 861752 h 1167938"/>
                <a:gd name="connsiteX5" fmla="*/ 1023934 w 1368830"/>
                <a:gd name="connsiteY5" fmla="*/ 238297 h 1167938"/>
                <a:gd name="connsiteX0" fmla="*/ 1023934 w 1368830"/>
                <a:gd name="connsiteY0" fmla="*/ 238297 h 1167938"/>
                <a:gd name="connsiteX1" fmla="*/ 371302 w 1368830"/>
                <a:gd name="connsiteY1" fmla="*/ 22167 h 1167938"/>
                <a:gd name="connsiteX2" fmla="*/ 38793 w 1368830"/>
                <a:gd name="connsiteY2" fmla="*/ 371301 h 1167938"/>
                <a:gd name="connsiteX3" fmla="*/ 221673 w 1368830"/>
                <a:gd name="connsiteY3" fmla="*/ 1086196 h 1167938"/>
                <a:gd name="connsiteX4" fmla="*/ 1368830 w 1368830"/>
                <a:gd name="connsiteY4" fmla="*/ 861752 h 1167938"/>
                <a:gd name="connsiteX5" fmla="*/ 1023934 w 1368830"/>
                <a:gd name="connsiteY5" fmla="*/ 238297 h 1167938"/>
                <a:gd name="connsiteX0" fmla="*/ 1023934 w 1368830"/>
                <a:gd name="connsiteY0" fmla="*/ 238297 h 1220584"/>
                <a:gd name="connsiteX1" fmla="*/ 371302 w 1368830"/>
                <a:gd name="connsiteY1" fmla="*/ 22167 h 1220584"/>
                <a:gd name="connsiteX2" fmla="*/ 38793 w 1368830"/>
                <a:gd name="connsiteY2" fmla="*/ 371301 h 1220584"/>
                <a:gd name="connsiteX3" fmla="*/ 221673 w 1368830"/>
                <a:gd name="connsiteY3" fmla="*/ 1086196 h 1220584"/>
                <a:gd name="connsiteX4" fmla="*/ 1368830 w 1368830"/>
                <a:gd name="connsiteY4" fmla="*/ 861752 h 1220584"/>
                <a:gd name="connsiteX5" fmla="*/ 1023934 w 1368830"/>
                <a:gd name="connsiteY5" fmla="*/ 238297 h 1220584"/>
                <a:gd name="connsiteX0" fmla="*/ 1023934 w 1368830"/>
                <a:gd name="connsiteY0" fmla="*/ 238297 h 1220584"/>
                <a:gd name="connsiteX1" fmla="*/ 371302 w 1368830"/>
                <a:gd name="connsiteY1" fmla="*/ 22167 h 1220584"/>
                <a:gd name="connsiteX2" fmla="*/ 38793 w 1368830"/>
                <a:gd name="connsiteY2" fmla="*/ 371301 h 1220584"/>
                <a:gd name="connsiteX3" fmla="*/ 221673 w 1368830"/>
                <a:gd name="connsiteY3" fmla="*/ 1086196 h 1220584"/>
                <a:gd name="connsiteX4" fmla="*/ 1368830 w 1368830"/>
                <a:gd name="connsiteY4" fmla="*/ 861752 h 1220584"/>
                <a:gd name="connsiteX5" fmla="*/ 1023934 w 1368830"/>
                <a:gd name="connsiteY5" fmla="*/ 238297 h 1220584"/>
                <a:gd name="connsiteX0" fmla="*/ 1010079 w 1155470"/>
                <a:gd name="connsiteY0" fmla="*/ 238297 h 1220584"/>
                <a:gd name="connsiteX1" fmla="*/ 357447 w 1155470"/>
                <a:gd name="connsiteY1" fmla="*/ 22167 h 1220584"/>
                <a:gd name="connsiteX2" fmla="*/ 24938 w 1155470"/>
                <a:gd name="connsiteY2" fmla="*/ 371301 h 1220584"/>
                <a:gd name="connsiteX3" fmla="*/ 207818 w 1155470"/>
                <a:gd name="connsiteY3" fmla="*/ 1086196 h 1220584"/>
                <a:gd name="connsiteX4" fmla="*/ 1155470 w 1155470"/>
                <a:gd name="connsiteY4" fmla="*/ 861752 h 1220584"/>
                <a:gd name="connsiteX5" fmla="*/ 1010079 w 1155470"/>
                <a:gd name="connsiteY5" fmla="*/ 238297 h 1220584"/>
                <a:gd name="connsiteX0" fmla="*/ 1010079 w 1267941"/>
                <a:gd name="connsiteY0" fmla="*/ 238297 h 1220584"/>
                <a:gd name="connsiteX1" fmla="*/ 357447 w 1267941"/>
                <a:gd name="connsiteY1" fmla="*/ 22167 h 1220584"/>
                <a:gd name="connsiteX2" fmla="*/ 24938 w 1267941"/>
                <a:gd name="connsiteY2" fmla="*/ 371301 h 1220584"/>
                <a:gd name="connsiteX3" fmla="*/ 207818 w 1267941"/>
                <a:gd name="connsiteY3" fmla="*/ 1086196 h 1220584"/>
                <a:gd name="connsiteX4" fmla="*/ 1155470 w 1267941"/>
                <a:gd name="connsiteY4" fmla="*/ 861752 h 1220584"/>
                <a:gd name="connsiteX5" fmla="*/ 1010079 w 1267941"/>
                <a:gd name="connsiteY5" fmla="*/ 238297 h 1220584"/>
                <a:gd name="connsiteX0" fmla="*/ 1010079 w 1267941"/>
                <a:gd name="connsiteY0" fmla="*/ 238297 h 1220584"/>
                <a:gd name="connsiteX1" fmla="*/ 357447 w 1267941"/>
                <a:gd name="connsiteY1" fmla="*/ 22167 h 1220584"/>
                <a:gd name="connsiteX2" fmla="*/ 24938 w 1267941"/>
                <a:gd name="connsiteY2" fmla="*/ 371301 h 1220584"/>
                <a:gd name="connsiteX3" fmla="*/ 207818 w 1267941"/>
                <a:gd name="connsiteY3" fmla="*/ 1086196 h 1220584"/>
                <a:gd name="connsiteX4" fmla="*/ 1155470 w 1267941"/>
                <a:gd name="connsiteY4" fmla="*/ 861752 h 1220584"/>
                <a:gd name="connsiteX5" fmla="*/ 1010079 w 1267941"/>
                <a:gd name="connsiteY5" fmla="*/ 238297 h 1220584"/>
                <a:gd name="connsiteX0" fmla="*/ 1010079 w 1267941"/>
                <a:gd name="connsiteY0" fmla="*/ 238297 h 1167938"/>
                <a:gd name="connsiteX1" fmla="*/ 357447 w 1267941"/>
                <a:gd name="connsiteY1" fmla="*/ 22167 h 1167938"/>
                <a:gd name="connsiteX2" fmla="*/ 24938 w 1267941"/>
                <a:gd name="connsiteY2" fmla="*/ 371301 h 1167938"/>
                <a:gd name="connsiteX3" fmla="*/ 207818 w 1267941"/>
                <a:gd name="connsiteY3" fmla="*/ 1086196 h 1167938"/>
                <a:gd name="connsiteX4" fmla="*/ 1155470 w 1267941"/>
                <a:gd name="connsiteY4" fmla="*/ 861752 h 1167938"/>
                <a:gd name="connsiteX5" fmla="*/ 1010079 w 1267941"/>
                <a:gd name="connsiteY5" fmla="*/ 238297 h 1167938"/>
                <a:gd name="connsiteX0" fmla="*/ 1010079 w 1267941"/>
                <a:gd name="connsiteY0" fmla="*/ 238297 h 1318143"/>
                <a:gd name="connsiteX1" fmla="*/ 357447 w 1267941"/>
                <a:gd name="connsiteY1" fmla="*/ 22167 h 1318143"/>
                <a:gd name="connsiteX2" fmla="*/ 24938 w 1267941"/>
                <a:gd name="connsiteY2" fmla="*/ 371301 h 1318143"/>
                <a:gd name="connsiteX3" fmla="*/ 207818 w 1267941"/>
                <a:gd name="connsiteY3" fmla="*/ 1086196 h 1318143"/>
                <a:gd name="connsiteX4" fmla="*/ 1155470 w 1267941"/>
                <a:gd name="connsiteY4" fmla="*/ 1160202 h 1318143"/>
                <a:gd name="connsiteX5" fmla="*/ 1010079 w 1267941"/>
                <a:gd name="connsiteY5" fmla="*/ 238297 h 1318143"/>
                <a:gd name="connsiteX0" fmla="*/ 1010079 w 1267941"/>
                <a:gd name="connsiteY0" fmla="*/ 238297 h 1323686"/>
                <a:gd name="connsiteX1" fmla="*/ 357447 w 1267941"/>
                <a:gd name="connsiteY1" fmla="*/ 22167 h 1323686"/>
                <a:gd name="connsiteX2" fmla="*/ 24938 w 1267941"/>
                <a:gd name="connsiteY2" fmla="*/ 371301 h 1323686"/>
                <a:gd name="connsiteX3" fmla="*/ 207818 w 1267941"/>
                <a:gd name="connsiteY3" fmla="*/ 1086196 h 1323686"/>
                <a:gd name="connsiteX4" fmla="*/ 623456 w 1267941"/>
                <a:gd name="connsiteY4" fmla="*/ 1219199 h 1323686"/>
                <a:gd name="connsiteX5" fmla="*/ 1155470 w 1267941"/>
                <a:gd name="connsiteY5" fmla="*/ 1160202 h 1323686"/>
                <a:gd name="connsiteX6" fmla="*/ 1010079 w 1267941"/>
                <a:gd name="connsiteY6" fmla="*/ 238297 h 1323686"/>
                <a:gd name="connsiteX0" fmla="*/ 1010079 w 1238597"/>
                <a:gd name="connsiteY0" fmla="*/ 238297 h 1306347"/>
                <a:gd name="connsiteX1" fmla="*/ 357447 w 1238597"/>
                <a:gd name="connsiteY1" fmla="*/ 22167 h 1306347"/>
                <a:gd name="connsiteX2" fmla="*/ 24938 w 1238597"/>
                <a:gd name="connsiteY2" fmla="*/ 371301 h 1306347"/>
                <a:gd name="connsiteX3" fmla="*/ 207818 w 1238597"/>
                <a:gd name="connsiteY3" fmla="*/ 1086196 h 1306347"/>
                <a:gd name="connsiteX4" fmla="*/ 623456 w 1238597"/>
                <a:gd name="connsiteY4" fmla="*/ 1219199 h 1306347"/>
                <a:gd name="connsiteX5" fmla="*/ 1155470 w 1238597"/>
                <a:gd name="connsiteY5" fmla="*/ 1160202 h 1306347"/>
                <a:gd name="connsiteX6" fmla="*/ 1122219 w 1238597"/>
                <a:gd name="connsiteY6" fmla="*/ 1152696 h 1306347"/>
                <a:gd name="connsiteX7" fmla="*/ 1010079 w 1238597"/>
                <a:gd name="connsiteY7" fmla="*/ 238297 h 1306347"/>
                <a:gd name="connsiteX0" fmla="*/ 1010079 w 1280867"/>
                <a:gd name="connsiteY0" fmla="*/ 238297 h 1306347"/>
                <a:gd name="connsiteX1" fmla="*/ 357447 w 1280867"/>
                <a:gd name="connsiteY1" fmla="*/ 22167 h 1306347"/>
                <a:gd name="connsiteX2" fmla="*/ 24938 w 1280867"/>
                <a:gd name="connsiteY2" fmla="*/ 371301 h 1306347"/>
                <a:gd name="connsiteX3" fmla="*/ 207818 w 1280867"/>
                <a:gd name="connsiteY3" fmla="*/ 1086196 h 1306347"/>
                <a:gd name="connsiteX4" fmla="*/ 623456 w 1280867"/>
                <a:gd name="connsiteY4" fmla="*/ 1219199 h 1306347"/>
                <a:gd name="connsiteX5" fmla="*/ 1155470 w 1280867"/>
                <a:gd name="connsiteY5" fmla="*/ 1160202 h 1306347"/>
                <a:gd name="connsiteX6" fmla="*/ 1122219 w 1280867"/>
                <a:gd name="connsiteY6" fmla="*/ 1152696 h 1306347"/>
                <a:gd name="connsiteX7" fmla="*/ 1010079 w 1280867"/>
                <a:gd name="connsiteY7" fmla="*/ 238297 h 1306347"/>
                <a:gd name="connsiteX0" fmla="*/ 1010079 w 1280867"/>
                <a:gd name="connsiteY0" fmla="*/ 238297 h 1285701"/>
                <a:gd name="connsiteX1" fmla="*/ 357447 w 1280867"/>
                <a:gd name="connsiteY1" fmla="*/ 22167 h 1285701"/>
                <a:gd name="connsiteX2" fmla="*/ 24938 w 1280867"/>
                <a:gd name="connsiteY2" fmla="*/ 371301 h 1285701"/>
                <a:gd name="connsiteX3" fmla="*/ 207818 w 1280867"/>
                <a:gd name="connsiteY3" fmla="*/ 1086196 h 1285701"/>
                <a:gd name="connsiteX4" fmla="*/ 623456 w 1280867"/>
                <a:gd name="connsiteY4" fmla="*/ 1219199 h 1285701"/>
                <a:gd name="connsiteX5" fmla="*/ 1155470 w 1280867"/>
                <a:gd name="connsiteY5" fmla="*/ 1160202 h 1285701"/>
                <a:gd name="connsiteX6" fmla="*/ 1122219 w 1280867"/>
                <a:gd name="connsiteY6" fmla="*/ 1152696 h 1285701"/>
                <a:gd name="connsiteX7" fmla="*/ 1010079 w 1280867"/>
                <a:gd name="connsiteY7" fmla="*/ 238297 h 1285701"/>
                <a:gd name="connsiteX0" fmla="*/ 1010079 w 1219907"/>
                <a:gd name="connsiteY0" fmla="*/ 238297 h 1323686"/>
                <a:gd name="connsiteX1" fmla="*/ 357447 w 1219907"/>
                <a:gd name="connsiteY1" fmla="*/ 22167 h 1323686"/>
                <a:gd name="connsiteX2" fmla="*/ 24938 w 1219907"/>
                <a:gd name="connsiteY2" fmla="*/ 371301 h 1323686"/>
                <a:gd name="connsiteX3" fmla="*/ 207818 w 1219907"/>
                <a:gd name="connsiteY3" fmla="*/ 1086196 h 1323686"/>
                <a:gd name="connsiteX4" fmla="*/ 623456 w 1219907"/>
                <a:gd name="connsiteY4" fmla="*/ 1219199 h 1323686"/>
                <a:gd name="connsiteX5" fmla="*/ 1155470 w 1219907"/>
                <a:gd name="connsiteY5" fmla="*/ 1160202 h 1323686"/>
                <a:gd name="connsiteX6" fmla="*/ 1010079 w 1219907"/>
                <a:gd name="connsiteY6" fmla="*/ 238297 h 1323686"/>
                <a:gd name="connsiteX0" fmla="*/ 1010079 w 1219907"/>
                <a:gd name="connsiteY0" fmla="*/ 238297 h 1323686"/>
                <a:gd name="connsiteX1" fmla="*/ 357447 w 1219907"/>
                <a:gd name="connsiteY1" fmla="*/ 22167 h 1323686"/>
                <a:gd name="connsiteX2" fmla="*/ 24938 w 1219907"/>
                <a:gd name="connsiteY2" fmla="*/ 371301 h 1323686"/>
                <a:gd name="connsiteX3" fmla="*/ 207818 w 1219907"/>
                <a:gd name="connsiteY3" fmla="*/ 1086196 h 1323686"/>
                <a:gd name="connsiteX4" fmla="*/ 623456 w 1219907"/>
                <a:gd name="connsiteY4" fmla="*/ 1219199 h 1323686"/>
                <a:gd name="connsiteX5" fmla="*/ 1155470 w 1219907"/>
                <a:gd name="connsiteY5" fmla="*/ 1160202 h 1323686"/>
                <a:gd name="connsiteX6" fmla="*/ 1010079 w 1219907"/>
                <a:gd name="connsiteY6" fmla="*/ 238297 h 1323686"/>
                <a:gd name="connsiteX0" fmla="*/ 1010079 w 1219907"/>
                <a:gd name="connsiteY0" fmla="*/ 238297 h 1318951"/>
                <a:gd name="connsiteX1" fmla="*/ 357447 w 1219907"/>
                <a:gd name="connsiteY1" fmla="*/ 22167 h 1318951"/>
                <a:gd name="connsiteX2" fmla="*/ 24938 w 1219907"/>
                <a:gd name="connsiteY2" fmla="*/ 371301 h 1318951"/>
                <a:gd name="connsiteX3" fmla="*/ 207818 w 1219907"/>
                <a:gd name="connsiteY3" fmla="*/ 1086196 h 1318951"/>
                <a:gd name="connsiteX4" fmla="*/ 623456 w 1219907"/>
                <a:gd name="connsiteY4" fmla="*/ 1219199 h 1318951"/>
                <a:gd name="connsiteX5" fmla="*/ 1155470 w 1219907"/>
                <a:gd name="connsiteY5" fmla="*/ 1160202 h 1318951"/>
                <a:gd name="connsiteX6" fmla="*/ 1010079 w 1219907"/>
                <a:gd name="connsiteY6" fmla="*/ 238297 h 1318951"/>
                <a:gd name="connsiteX0" fmla="*/ 1010079 w 1288474"/>
                <a:gd name="connsiteY0" fmla="*/ 238297 h 1318951"/>
                <a:gd name="connsiteX1" fmla="*/ 357447 w 1288474"/>
                <a:gd name="connsiteY1" fmla="*/ 22167 h 1318951"/>
                <a:gd name="connsiteX2" fmla="*/ 24938 w 1288474"/>
                <a:gd name="connsiteY2" fmla="*/ 371301 h 1318951"/>
                <a:gd name="connsiteX3" fmla="*/ 207818 w 1288474"/>
                <a:gd name="connsiteY3" fmla="*/ 1086196 h 1318951"/>
                <a:gd name="connsiteX4" fmla="*/ 623456 w 1288474"/>
                <a:gd name="connsiteY4" fmla="*/ 1219199 h 1318951"/>
                <a:gd name="connsiteX5" fmla="*/ 1155470 w 1288474"/>
                <a:gd name="connsiteY5" fmla="*/ 1160202 h 1318951"/>
                <a:gd name="connsiteX6" fmla="*/ 1010079 w 1288474"/>
                <a:gd name="connsiteY6" fmla="*/ 238297 h 1318951"/>
                <a:gd name="connsiteX0" fmla="*/ 1010079 w 1288474"/>
                <a:gd name="connsiteY0" fmla="*/ 238297 h 1323686"/>
                <a:gd name="connsiteX1" fmla="*/ 357447 w 1288474"/>
                <a:gd name="connsiteY1" fmla="*/ 22167 h 1323686"/>
                <a:gd name="connsiteX2" fmla="*/ 24938 w 1288474"/>
                <a:gd name="connsiteY2" fmla="*/ 371301 h 1323686"/>
                <a:gd name="connsiteX3" fmla="*/ 207818 w 1288474"/>
                <a:gd name="connsiteY3" fmla="*/ 1086196 h 1323686"/>
                <a:gd name="connsiteX4" fmla="*/ 623456 w 1288474"/>
                <a:gd name="connsiteY4" fmla="*/ 1219199 h 1323686"/>
                <a:gd name="connsiteX5" fmla="*/ 656706 w 1288474"/>
                <a:gd name="connsiteY5" fmla="*/ 1219199 h 1323686"/>
                <a:gd name="connsiteX6" fmla="*/ 1155470 w 1288474"/>
                <a:gd name="connsiteY6" fmla="*/ 1160202 h 1323686"/>
                <a:gd name="connsiteX7" fmla="*/ 1010079 w 1288474"/>
                <a:gd name="connsiteY7" fmla="*/ 238297 h 1323686"/>
                <a:gd name="connsiteX0" fmla="*/ 1010079 w 1288474"/>
                <a:gd name="connsiteY0" fmla="*/ 238297 h 1323686"/>
                <a:gd name="connsiteX1" fmla="*/ 357447 w 1288474"/>
                <a:gd name="connsiteY1" fmla="*/ 22167 h 1323686"/>
                <a:gd name="connsiteX2" fmla="*/ 24938 w 1288474"/>
                <a:gd name="connsiteY2" fmla="*/ 371301 h 1323686"/>
                <a:gd name="connsiteX3" fmla="*/ 207818 w 1288474"/>
                <a:gd name="connsiteY3" fmla="*/ 1086196 h 1323686"/>
                <a:gd name="connsiteX4" fmla="*/ 623456 w 1288474"/>
                <a:gd name="connsiteY4" fmla="*/ 1219199 h 1323686"/>
                <a:gd name="connsiteX5" fmla="*/ 656706 w 1288474"/>
                <a:gd name="connsiteY5" fmla="*/ 1219199 h 1323686"/>
                <a:gd name="connsiteX6" fmla="*/ 1155470 w 1288474"/>
                <a:gd name="connsiteY6" fmla="*/ 1160202 h 1323686"/>
                <a:gd name="connsiteX7" fmla="*/ 1010079 w 1288474"/>
                <a:gd name="connsiteY7" fmla="*/ 238297 h 1323686"/>
                <a:gd name="connsiteX0" fmla="*/ 1010079 w 1294015"/>
                <a:gd name="connsiteY0" fmla="*/ 238297 h 1323686"/>
                <a:gd name="connsiteX1" fmla="*/ 357447 w 1294015"/>
                <a:gd name="connsiteY1" fmla="*/ 22167 h 1323686"/>
                <a:gd name="connsiteX2" fmla="*/ 24938 w 1294015"/>
                <a:gd name="connsiteY2" fmla="*/ 371301 h 1323686"/>
                <a:gd name="connsiteX3" fmla="*/ 207818 w 1294015"/>
                <a:gd name="connsiteY3" fmla="*/ 1086196 h 1323686"/>
                <a:gd name="connsiteX4" fmla="*/ 623456 w 1294015"/>
                <a:gd name="connsiteY4" fmla="*/ 1219199 h 1323686"/>
                <a:gd name="connsiteX5" fmla="*/ 656706 w 1294015"/>
                <a:gd name="connsiteY5" fmla="*/ 1219199 h 1323686"/>
                <a:gd name="connsiteX6" fmla="*/ 1155470 w 1294015"/>
                <a:gd name="connsiteY6" fmla="*/ 1160202 h 1323686"/>
                <a:gd name="connsiteX7" fmla="*/ 1010079 w 1294015"/>
                <a:gd name="connsiteY7" fmla="*/ 238297 h 1323686"/>
                <a:gd name="connsiteX0" fmla="*/ 1010079 w 1288474"/>
                <a:gd name="connsiteY0" fmla="*/ 238297 h 1323686"/>
                <a:gd name="connsiteX1" fmla="*/ 357447 w 1288474"/>
                <a:gd name="connsiteY1" fmla="*/ 22167 h 1323686"/>
                <a:gd name="connsiteX2" fmla="*/ 24938 w 1288474"/>
                <a:gd name="connsiteY2" fmla="*/ 371301 h 1323686"/>
                <a:gd name="connsiteX3" fmla="*/ 207818 w 1288474"/>
                <a:gd name="connsiteY3" fmla="*/ 1086196 h 1323686"/>
                <a:gd name="connsiteX4" fmla="*/ 623456 w 1288474"/>
                <a:gd name="connsiteY4" fmla="*/ 1219199 h 1323686"/>
                <a:gd name="connsiteX5" fmla="*/ 656706 w 1288474"/>
                <a:gd name="connsiteY5" fmla="*/ 1219199 h 1323686"/>
                <a:gd name="connsiteX6" fmla="*/ 1155470 w 1288474"/>
                <a:gd name="connsiteY6" fmla="*/ 1160202 h 1323686"/>
                <a:gd name="connsiteX7" fmla="*/ 1010079 w 1288474"/>
                <a:gd name="connsiteY7" fmla="*/ 238297 h 1323686"/>
                <a:gd name="connsiteX0" fmla="*/ 1010079 w 1288474"/>
                <a:gd name="connsiteY0" fmla="*/ 238297 h 1323686"/>
                <a:gd name="connsiteX1" fmla="*/ 357447 w 1288474"/>
                <a:gd name="connsiteY1" fmla="*/ 22167 h 1323686"/>
                <a:gd name="connsiteX2" fmla="*/ 24938 w 1288474"/>
                <a:gd name="connsiteY2" fmla="*/ 371301 h 1323686"/>
                <a:gd name="connsiteX3" fmla="*/ 207818 w 1288474"/>
                <a:gd name="connsiteY3" fmla="*/ 1086196 h 1323686"/>
                <a:gd name="connsiteX4" fmla="*/ 623456 w 1288474"/>
                <a:gd name="connsiteY4" fmla="*/ 1219199 h 1323686"/>
                <a:gd name="connsiteX5" fmla="*/ 656706 w 1288474"/>
                <a:gd name="connsiteY5" fmla="*/ 1219199 h 1323686"/>
                <a:gd name="connsiteX6" fmla="*/ 1155470 w 1288474"/>
                <a:gd name="connsiteY6" fmla="*/ 1160202 h 1323686"/>
                <a:gd name="connsiteX7" fmla="*/ 1010079 w 1288474"/>
                <a:gd name="connsiteY7" fmla="*/ 238297 h 1323686"/>
                <a:gd name="connsiteX0" fmla="*/ 1010079 w 1288474"/>
                <a:gd name="connsiteY0" fmla="*/ 238297 h 1323686"/>
                <a:gd name="connsiteX1" fmla="*/ 357447 w 1288474"/>
                <a:gd name="connsiteY1" fmla="*/ 22167 h 1323686"/>
                <a:gd name="connsiteX2" fmla="*/ 24938 w 1288474"/>
                <a:gd name="connsiteY2" fmla="*/ 371301 h 1323686"/>
                <a:gd name="connsiteX3" fmla="*/ 207818 w 1288474"/>
                <a:gd name="connsiteY3" fmla="*/ 1086196 h 1323686"/>
                <a:gd name="connsiteX4" fmla="*/ 623456 w 1288474"/>
                <a:gd name="connsiteY4" fmla="*/ 1219199 h 1323686"/>
                <a:gd name="connsiteX5" fmla="*/ 656706 w 1288474"/>
                <a:gd name="connsiteY5" fmla="*/ 1219199 h 1323686"/>
                <a:gd name="connsiteX6" fmla="*/ 1155470 w 1288474"/>
                <a:gd name="connsiteY6" fmla="*/ 1160202 h 1323686"/>
                <a:gd name="connsiteX7" fmla="*/ 1010079 w 1288474"/>
                <a:gd name="connsiteY7" fmla="*/ 238297 h 1323686"/>
                <a:gd name="connsiteX0" fmla="*/ 1010079 w 1219907"/>
                <a:gd name="connsiteY0" fmla="*/ 238297 h 1323686"/>
                <a:gd name="connsiteX1" fmla="*/ 357447 w 1219907"/>
                <a:gd name="connsiteY1" fmla="*/ 22167 h 1323686"/>
                <a:gd name="connsiteX2" fmla="*/ 24938 w 1219907"/>
                <a:gd name="connsiteY2" fmla="*/ 371301 h 1323686"/>
                <a:gd name="connsiteX3" fmla="*/ 207818 w 1219907"/>
                <a:gd name="connsiteY3" fmla="*/ 1086196 h 1323686"/>
                <a:gd name="connsiteX4" fmla="*/ 623456 w 1219907"/>
                <a:gd name="connsiteY4" fmla="*/ 1219199 h 1323686"/>
                <a:gd name="connsiteX5" fmla="*/ 1155470 w 1219907"/>
                <a:gd name="connsiteY5" fmla="*/ 1160202 h 1323686"/>
                <a:gd name="connsiteX6" fmla="*/ 1010079 w 1219907"/>
                <a:gd name="connsiteY6" fmla="*/ 238297 h 1323686"/>
                <a:gd name="connsiteX0" fmla="*/ 1037698 w 1247526"/>
                <a:gd name="connsiteY0" fmla="*/ 247444 h 1332833"/>
                <a:gd name="connsiteX1" fmla="*/ 385066 w 1247526"/>
                <a:gd name="connsiteY1" fmla="*/ 31314 h 1332833"/>
                <a:gd name="connsiteX2" fmla="*/ 550778 w 1247526"/>
                <a:gd name="connsiteY2" fmla="*/ 397230 h 1332833"/>
                <a:gd name="connsiteX3" fmla="*/ 52557 w 1247526"/>
                <a:gd name="connsiteY3" fmla="*/ 380448 h 1332833"/>
                <a:gd name="connsiteX4" fmla="*/ 235437 w 1247526"/>
                <a:gd name="connsiteY4" fmla="*/ 1095343 h 1332833"/>
                <a:gd name="connsiteX5" fmla="*/ 651075 w 1247526"/>
                <a:gd name="connsiteY5" fmla="*/ 1228346 h 1332833"/>
                <a:gd name="connsiteX6" fmla="*/ 1183089 w 1247526"/>
                <a:gd name="connsiteY6" fmla="*/ 1169349 h 1332833"/>
                <a:gd name="connsiteX7" fmla="*/ 1037698 w 1247526"/>
                <a:gd name="connsiteY7" fmla="*/ 247444 h 1332833"/>
                <a:gd name="connsiteX0" fmla="*/ 1076348 w 1286176"/>
                <a:gd name="connsiteY0" fmla="*/ 247444 h 1332833"/>
                <a:gd name="connsiteX1" fmla="*/ 423716 w 1286176"/>
                <a:gd name="connsiteY1" fmla="*/ 31314 h 1332833"/>
                <a:gd name="connsiteX2" fmla="*/ 589428 w 1286176"/>
                <a:gd name="connsiteY2" fmla="*/ 397230 h 1332833"/>
                <a:gd name="connsiteX3" fmla="*/ 91207 w 1286176"/>
                <a:gd name="connsiteY3" fmla="*/ 380448 h 1332833"/>
                <a:gd name="connsiteX4" fmla="*/ 42187 w 1286176"/>
                <a:gd name="connsiteY4" fmla="*/ 638258 h 1332833"/>
                <a:gd name="connsiteX5" fmla="*/ 274087 w 1286176"/>
                <a:gd name="connsiteY5" fmla="*/ 1095343 h 1332833"/>
                <a:gd name="connsiteX6" fmla="*/ 689725 w 1286176"/>
                <a:gd name="connsiteY6" fmla="*/ 1228346 h 1332833"/>
                <a:gd name="connsiteX7" fmla="*/ 1221739 w 1286176"/>
                <a:gd name="connsiteY7" fmla="*/ 1169349 h 1332833"/>
                <a:gd name="connsiteX8" fmla="*/ 1076348 w 1286176"/>
                <a:gd name="connsiteY8" fmla="*/ 247444 h 1332833"/>
                <a:gd name="connsiteX0" fmla="*/ 1076348 w 1286176"/>
                <a:gd name="connsiteY0" fmla="*/ 128686 h 1214075"/>
                <a:gd name="connsiteX1" fmla="*/ 589428 w 1286176"/>
                <a:gd name="connsiteY1" fmla="*/ 278472 h 1214075"/>
                <a:gd name="connsiteX2" fmla="*/ 91207 w 1286176"/>
                <a:gd name="connsiteY2" fmla="*/ 261690 h 1214075"/>
                <a:gd name="connsiteX3" fmla="*/ 42187 w 1286176"/>
                <a:gd name="connsiteY3" fmla="*/ 519500 h 1214075"/>
                <a:gd name="connsiteX4" fmla="*/ 274087 w 1286176"/>
                <a:gd name="connsiteY4" fmla="*/ 976585 h 1214075"/>
                <a:gd name="connsiteX5" fmla="*/ 689725 w 1286176"/>
                <a:gd name="connsiteY5" fmla="*/ 1109588 h 1214075"/>
                <a:gd name="connsiteX6" fmla="*/ 1221739 w 1286176"/>
                <a:gd name="connsiteY6" fmla="*/ 1050591 h 1214075"/>
                <a:gd name="connsiteX7" fmla="*/ 1076348 w 1286176"/>
                <a:gd name="connsiteY7" fmla="*/ 128686 h 1214075"/>
                <a:gd name="connsiteX0" fmla="*/ 1011951 w 1275443"/>
                <a:gd name="connsiteY0" fmla="*/ 189270 h 945539"/>
                <a:gd name="connsiteX1" fmla="*/ 589428 w 1275443"/>
                <a:gd name="connsiteY1" fmla="*/ 56953 h 945539"/>
                <a:gd name="connsiteX2" fmla="*/ 91207 w 1275443"/>
                <a:gd name="connsiteY2" fmla="*/ 40171 h 945539"/>
                <a:gd name="connsiteX3" fmla="*/ 42187 w 1275443"/>
                <a:gd name="connsiteY3" fmla="*/ 297981 h 945539"/>
                <a:gd name="connsiteX4" fmla="*/ 274087 w 1275443"/>
                <a:gd name="connsiteY4" fmla="*/ 755066 h 945539"/>
                <a:gd name="connsiteX5" fmla="*/ 689725 w 1275443"/>
                <a:gd name="connsiteY5" fmla="*/ 888069 h 945539"/>
                <a:gd name="connsiteX6" fmla="*/ 1221739 w 1275443"/>
                <a:gd name="connsiteY6" fmla="*/ 829072 h 945539"/>
                <a:gd name="connsiteX7" fmla="*/ 1011951 w 1275443"/>
                <a:gd name="connsiteY7" fmla="*/ 189270 h 945539"/>
                <a:gd name="connsiteX0" fmla="*/ 1022321 w 1285813"/>
                <a:gd name="connsiteY0" fmla="*/ 150435 h 906704"/>
                <a:gd name="connsiteX1" fmla="*/ 599798 w 1285813"/>
                <a:gd name="connsiteY1" fmla="*/ 18118 h 906704"/>
                <a:gd name="connsiteX2" fmla="*/ 52557 w 1285813"/>
                <a:gd name="connsiteY2" fmla="*/ 259146 h 906704"/>
                <a:gd name="connsiteX3" fmla="*/ 284457 w 1285813"/>
                <a:gd name="connsiteY3" fmla="*/ 716231 h 906704"/>
                <a:gd name="connsiteX4" fmla="*/ 700095 w 1285813"/>
                <a:gd name="connsiteY4" fmla="*/ 849234 h 906704"/>
                <a:gd name="connsiteX5" fmla="*/ 1232109 w 1285813"/>
                <a:gd name="connsiteY5" fmla="*/ 790237 h 906704"/>
                <a:gd name="connsiteX6" fmla="*/ 1022321 w 1285813"/>
                <a:gd name="connsiteY6" fmla="*/ 150435 h 906704"/>
                <a:gd name="connsiteX0" fmla="*/ 1048924 w 1312416"/>
                <a:gd name="connsiteY0" fmla="*/ 150435 h 906704"/>
                <a:gd name="connsiteX1" fmla="*/ 626401 w 1312416"/>
                <a:gd name="connsiteY1" fmla="*/ 18118 h 906704"/>
                <a:gd name="connsiteX2" fmla="*/ 79160 w 1312416"/>
                <a:gd name="connsiteY2" fmla="*/ 259146 h 906704"/>
                <a:gd name="connsiteX3" fmla="*/ 151439 w 1312416"/>
                <a:gd name="connsiteY3" fmla="*/ 148128 h 906704"/>
                <a:gd name="connsiteX4" fmla="*/ 311060 w 1312416"/>
                <a:gd name="connsiteY4" fmla="*/ 716231 h 906704"/>
                <a:gd name="connsiteX5" fmla="*/ 726698 w 1312416"/>
                <a:gd name="connsiteY5" fmla="*/ 849234 h 906704"/>
                <a:gd name="connsiteX6" fmla="*/ 1258712 w 1312416"/>
                <a:gd name="connsiteY6" fmla="*/ 790237 h 906704"/>
                <a:gd name="connsiteX7" fmla="*/ 1048924 w 1312416"/>
                <a:gd name="connsiteY7" fmla="*/ 150435 h 906704"/>
                <a:gd name="connsiteX0" fmla="*/ 1022321 w 1285813"/>
                <a:gd name="connsiteY0" fmla="*/ 150435 h 906704"/>
                <a:gd name="connsiteX1" fmla="*/ 599798 w 1285813"/>
                <a:gd name="connsiteY1" fmla="*/ 18118 h 906704"/>
                <a:gd name="connsiteX2" fmla="*/ 52557 w 1285813"/>
                <a:gd name="connsiteY2" fmla="*/ 259146 h 906704"/>
                <a:gd name="connsiteX3" fmla="*/ 284457 w 1285813"/>
                <a:gd name="connsiteY3" fmla="*/ 716231 h 906704"/>
                <a:gd name="connsiteX4" fmla="*/ 700095 w 1285813"/>
                <a:gd name="connsiteY4" fmla="*/ 849234 h 906704"/>
                <a:gd name="connsiteX5" fmla="*/ 1232109 w 1285813"/>
                <a:gd name="connsiteY5" fmla="*/ 790237 h 906704"/>
                <a:gd name="connsiteX6" fmla="*/ 1022321 w 1285813"/>
                <a:gd name="connsiteY6" fmla="*/ 150435 h 906704"/>
                <a:gd name="connsiteX0" fmla="*/ 1052400 w 1315892"/>
                <a:gd name="connsiteY0" fmla="*/ 150435 h 906704"/>
                <a:gd name="connsiteX1" fmla="*/ 629877 w 1315892"/>
                <a:gd name="connsiteY1" fmla="*/ 18118 h 906704"/>
                <a:gd name="connsiteX2" fmla="*/ 82636 w 1315892"/>
                <a:gd name="connsiteY2" fmla="*/ 259146 h 906704"/>
                <a:gd name="connsiteX3" fmla="*/ 134058 w 1315892"/>
                <a:gd name="connsiteY3" fmla="*/ 230296 h 906704"/>
                <a:gd name="connsiteX4" fmla="*/ 314536 w 1315892"/>
                <a:gd name="connsiteY4" fmla="*/ 716231 h 906704"/>
                <a:gd name="connsiteX5" fmla="*/ 730174 w 1315892"/>
                <a:gd name="connsiteY5" fmla="*/ 849234 h 906704"/>
                <a:gd name="connsiteX6" fmla="*/ 1262188 w 1315892"/>
                <a:gd name="connsiteY6" fmla="*/ 790237 h 906704"/>
                <a:gd name="connsiteX7" fmla="*/ 1052400 w 1315892"/>
                <a:gd name="connsiteY7" fmla="*/ 150435 h 906704"/>
                <a:gd name="connsiteX0" fmla="*/ 1052400 w 1315892"/>
                <a:gd name="connsiteY0" fmla="*/ 150435 h 906704"/>
                <a:gd name="connsiteX1" fmla="*/ 629877 w 1315892"/>
                <a:gd name="connsiteY1" fmla="*/ 18118 h 906704"/>
                <a:gd name="connsiteX2" fmla="*/ 82636 w 1315892"/>
                <a:gd name="connsiteY2" fmla="*/ 259146 h 906704"/>
                <a:gd name="connsiteX3" fmla="*/ 134058 w 1315892"/>
                <a:gd name="connsiteY3" fmla="*/ 230296 h 906704"/>
                <a:gd name="connsiteX4" fmla="*/ 314536 w 1315892"/>
                <a:gd name="connsiteY4" fmla="*/ 716231 h 906704"/>
                <a:gd name="connsiteX5" fmla="*/ 174325 w 1315892"/>
                <a:gd name="connsiteY5" fmla="*/ 786460 h 906704"/>
                <a:gd name="connsiteX6" fmla="*/ 730174 w 1315892"/>
                <a:gd name="connsiteY6" fmla="*/ 849234 h 906704"/>
                <a:gd name="connsiteX7" fmla="*/ 1262188 w 1315892"/>
                <a:gd name="connsiteY7" fmla="*/ 790237 h 906704"/>
                <a:gd name="connsiteX8" fmla="*/ 1052400 w 1315892"/>
                <a:gd name="connsiteY8" fmla="*/ 150435 h 906704"/>
                <a:gd name="connsiteX0" fmla="*/ 1052400 w 1315892"/>
                <a:gd name="connsiteY0" fmla="*/ 150435 h 906704"/>
                <a:gd name="connsiteX1" fmla="*/ 629877 w 1315892"/>
                <a:gd name="connsiteY1" fmla="*/ 18118 h 906704"/>
                <a:gd name="connsiteX2" fmla="*/ 82636 w 1315892"/>
                <a:gd name="connsiteY2" fmla="*/ 259146 h 906704"/>
                <a:gd name="connsiteX3" fmla="*/ 134058 w 1315892"/>
                <a:gd name="connsiteY3" fmla="*/ 230296 h 906704"/>
                <a:gd name="connsiteX4" fmla="*/ 174325 w 1315892"/>
                <a:gd name="connsiteY4" fmla="*/ 786460 h 906704"/>
                <a:gd name="connsiteX5" fmla="*/ 730174 w 1315892"/>
                <a:gd name="connsiteY5" fmla="*/ 849234 h 906704"/>
                <a:gd name="connsiteX6" fmla="*/ 1262188 w 1315892"/>
                <a:gd name="connsiteY6" fmla="*/ 790237 h 906704"/>
                <a:gd name="connsiteX7" fmla="*/ 1052400 w 1315892"/>
                <a:gd name="connsiteY7" fmla="*/ 150435 h 906704"/>
                <a:gd name="connsiteX0" fmla="*/ 1045689 w 1309181"/>
                <a:gd name="connsiteY0" fmla="*/ 150435 h 906704"/>
                <a:gd name="connsiteX1" fmla="*/ 623166 w 1309181"/>
                <a:gd name="connsiteY1" fmla="*/ 18118 h 906704"/>
                <a:gd name="connsiteX2" fmla="*/ 75925 w 1309181"/>
                <a:gd name="connsiteY2" fmla="*/ 259146 h 906704"/>
                <a:gd name="connsiteX3" fmla="*/ 167614 w 1309181"/>
                <a:gd name="connsiteY3" fmla="*/ 786460 h 906704"/>
                <a:gd name="connsiteX4" fmla="*/ 723463 w 1309181"/>
                <a:gd name="connsiteY4" fmla="*/ 849234 h 906704"/>
                <a:gd name="connsiteX5" fmla="*/ 1255477 w 1309181"/>
                <a:gd name="connsiteY5" fmla="*/ 790237 h 906704"/>
                <a:gd name="connsiteX6" fmla="*/ 1045689 w 1309181"/>
                <a:gd name="connsiteY6" fmla="*/ 150435 h 906704"/>
                <a:gd name="connsiteX0" fmla="*/ 1045689 w 1195705"/>
                <a:gd name="connsiteY0" fmla="*/ 150435 h 905630"/>
                <a:gd name="connsiteX1" fmla="*/ 623166 w 1195705"/>
                <a:gd name="connsiteY1" fmla="*/ 18118 h 905630"/>
                <a:gd name="connsiteX2" fmla="*/ 75925 w 1195705"/>
                <a:gd name="connsiteY2" fmla="*/ 259146 h 905630"/>
                <a:gd name="connsiteX3" fmla="*/ 167614 w 1195705"/>
                <a:gd name="connsiteY3" fmla="*/ 786460 h 905630"/>
                <a:gd name="connsiteX4" fmla="*/ 723463 w 1195705"/>
                <a:gd name="connsiteY4" fmla="*/ 849234 h 905630"/>
                <a:gd name="connsiteX5" fmla="*/ 1142001 w 1195705"/>
                <a:gd name="connsiteY5" fmla="*/ 789163 h 905630"/>
                <a:gd name="connsiteX6" fmla="*/ 1045689 w 1195705"/>
                <a:gd name="connsiteY6" fmla="*/ 150435 h 905630"/>
                <a:gd name="connsiteX0" fmla="*/ 1177759 w 1264231"/>
                <a:gd name="connsiteY0" fmla="*/ 168441 h 898427"/>
                <a:gd name="connsiteX1" fmla="*/ 623166 w 1264231"/>
                <a:gd name="connsiteY1" fmla="*/ 14517 h 898427"/>
                <a:gd name="connsiteX2" fmla="*/ 75925 w 1264231"/>
                <a:gd name="connsiteY2" fmla="*/ 255545 h 898427"/>
                <a:gd name="connsiteX3" fmla="*/ 167614 w 1264231"/>
                <a:gd name="connsiteY3" fmla="*/ 782859 h 898427"/>
                <a:gd name="connsiteX4" fmla="*/ 723463 w 1264231"/>
                <a:gd name="connsiteY4" fmla="*/ 845633 h 898427"/>
                <a:gd name="connsiteX5" fmla="*/ 1142001 w 1264231"/>
                <a:gd name="connsiteY5" fmla="*/ 785562 h 898427"/>
                <a:gd name="connsiteX6" fmla="*/ 1177759 w 1264231"/>
                <a:gd name="connsiteY6" fmla="*/ 168441 h 898427"/>
                <a:gd name="connsiteX0" fmla="*/ 849310 w 1162976"/>
                <a:gd name="connsiteY0" fmla="*/ 236145 h 871346"/>
                <a:gd name="connsiteX1" fmla="*/ 623166 w 1162976"/>
                <a:gd name="connsiteY1" fmla="*/ 976 h 871346"/>
                <a:gd name="connsiteX2" fmla="*/ 75925 w 1162976"/>
                <a:gd name="connsiteY2" fmla="*/ 242004 h 871346"/>
                <a:gd name="connsiteX3" fmla="*/ 167614 w 1162976"/>
                <a:gd name="connsiteY3" fmla="*/ 769318 h 871346"/>
                <a:gd name="connsiteX4" fmla="*/ 723463 w 1162976"/>
                <a:gd name="connsiteY4" fmla="*/ 832092 h 871346"/>
                <a:gd name="connsiteX5" fmla="*/ 1142001 w 1162976"/>
                <a:gd name="connsiteY5" fmla="*/ 772021 h 871346"/>
                <a:gd name="connsiteX6" fmla="*/ 849310 w 1162976"/>
                <a:gd name="connsiteY6" fmla="*/ 236145 h 871346"/>
                <a:gd name="connsiteX0" fmla="*/ 849310 w 866026"/>
                <a:gd name="connsiteY0" fmla="*/ 236145 h 920954"/>
                <a:gd name="connsiteX1" fmla="*/ 623166 w 866026"/>
                <a:gd name="connsiteY1" fmla="*/ 976 h 920954"/>
                <a:gd name="connsiteX2" fmla="*/ 75925 w 866026"/>
                <a:gd name="connsiteY2" fmla="*/ 242004 h 920954"/>
                <a:gd name="connsiteX3" fmla="*/ 167614 w 866026"/>
                <a:gd name="connsiteY3" fmla="*/ 769318 h 920954"/>
                <a:gd name="connsiteX4" fmla="*/ 723463 w 866026"/>
                <a:gd name="connsiteY4" fmla="*/ 832092 h 920954"/>
                <a:gd name="connsiteX5" fmla="*/ 849310 w 866026"/>
                <a:gd name="connsiteY5" fmla="*/ 236145 h 920954"/>
                <a:gd name="connsiteX0" fmla="*/ 849310 w 881710"/>
                <a:gd name="connsiteY0" fmla="*/ 236145 h 904623"/>
                <a:gd name="connsiteX1" fmla="*/ 623166 w 881710"/>
                <a:gd name="connsiteY1" fmla="*/ 976 h 904623"/>
                <a:gd name="connsiteX2" fmla="*/ 75925 w 881710"/>
                <a:gd name="connsiteY2" fmla="*/ 242004 h 904623"/>
                <a:gd name="connsiteX3" fmla="*/ 167614 w 881710"/>
                <a:gd name="connsiteY3" fmla="*/ 769318 h 904623"/>
                <a:gd name="connsiteX4" fmla="*/ 723463 w 881710"/>
                <a:gd name="connsiteY4" fmla="*/ 832092 h 904623"/>
                <a:gd name="connsiteX5" fmla="*/ 860735 w 881710"/>
                <a:gd name="connsiteY5" fmla="*/ 805298 h 904623"/>
                <a:gd name="connsiteX6" fmla="*/ 849310 w 881710"/>
                <a:gd name="connsiteY6" fmla="*/ 236145 h 904623"/>
                <a:gd name="connsiteX0" fmla="*/ 845108 w 877508"/>
                <a:gd name="connsiteY0" fmla="*/ 138519 h 806997"/>
                <a:gd name="connsiteX1" fmla="*/ 593753 w 877508"/>
                <a:gd name="connsiteY1" fmla="*/ 70478 h 806997"/>
                <a:gd name="connsiteX2" fmla="*/ 71723 w 877508"/>
                <a:gd name="connsiteY2" fmla="*/ 144378 h 806997"/>
                <a:gd name="connsiteX3" fmla="*/ 163412 w 877508"/>
                <a:gd name="connsiteY3" fmla="*/ 671692 h 806997"/>
                <a:gd name="connsiteX4" fmla="*/ 719261 w 877508"/>
                <a:gd name="connsiteY4" fmla="*/ 734466 h 806997"/>
                <a:gd name="connsiteX5" fmla="*/ 856533 w 877508"/>
                <a:gd name="connsiteY5" fmla="*/ 707672 h 806997"/>
                <a:gd name="connsiteX6" fmla="*/ 845108 w 877508"/>
                <a:gd name="connsiteY6" fmla="*/ 138519 h 806997"/>
                <a:gd name="connsiteX0" fmla="*/ 793717 w 826117"/>
                <a:gd name="connsiteY0" fmla="*/ 176754 h 845232"/>
                <a:gd name="connsiteX1" fmla="*/ 542362 w 826117"/>
                <a:gd name="connsiteY1" fmla="*/ 108713 h 845232"/>
                <a:gd name="connsiteX2" fmla="*/ 71723 w 826117"/>
                <a:gd name="connsiteY2" fmla="*/ 100202 h 845232"/>
                <a:gd name="connsiteX3" fmla="*/ 112021 w 826117"/>
                <a:gd name="connsiteY3" fmla="*/ 709927 h 845232"/>
                <a:gd name="connsiteX4" fmla="*/ 667870 w 826117"/>
                <a:gd name="connsiteY4" fmla="*/ 772701 h 845232"/>
                <a:gd name="connsiteX5" fmla="*/ 805142 w 826117"/>
                <a:gd name="connsiteY5" fmla="*/ 745907 h 845232"/>
                <a:gd name="connsiteX6" fmla="*/ 793717 w 826117"/>
                <a:gd name="connsiteY6" fmla="*/ 176754 h 845232"/>
                <a:gd name="connsiteX0" fmla="*/ 782052 w 814452"/>
                <a:gd name="connsiteY0" fmla="*/ 188246 h 856724"/>
                <a:gd name="connsiteX1" fmla="*/ 530697 w 814452"/>
                <a:gd name="connsiteY1" fmla="*/ 120205 h 856724"/>
                <a:gd name="connsiteX2" fmla="*/ 460707 w 814452"/>
                <a:gd name="connsiteY2" fmla="*/ 51258 h 856724"/>
                <a:gd name="connsiteX3" fmla="*/ 60058 w 814452"/>
                <a:gd name="connsiteY3" fmla="*/ 111694 h 856724"/>
                <a:gd name="connsiteX4" fmla="*/ 100356 w 814452"/>
                <a:gd name="connsiteY4" fmla="*/ 721419 h 856724"/>
                <a:gd name="connsiteX5" fmla="*/ 656205 w 814452"/>
                <a:gd name="connsiteY5" fmla="*/ 784193 h 856724"/>
                <a:gd name="connsiteX6" fmla="*/ 793477 w 814452"/>
                <a:gd name="connsiteY6" fmla="*/ 757399 h 856724"/>
                <a:gd name="connsiteX7" fmla="*/ 782052 w 814452"/>
                <a:gd name="connsiteY7" fmla="*/ 188246 h 856724"/>
                <a:gd name="connsiteX0" fmla="*/ 873506 w 895661"/>
                <a:gd name="connsiteY0" fmla="*/ 440833 h 833502"/>
                <a:gd name="connsiteX1" fmla="*/ 530697 w 895661"/>
                <a:gd name="connsiteY1" fmla="*/ 120205 h 833502"/>
                <a:gd name="connsiteX2" fmla="*/ 460707 w 895661"/>
                <a:gd name="connsiteY2" fmla="*/ 51258 h 833502"/>
                <a:gd name="connsiteX3" fmla="*/ 60058 w 895661"/>
                <a:gd name="connsiteY3" fmla="*/ 111694 h 833502"/>
                <a:gd name="connsiteX4" fmla="*/ 100356 w 895661"/>
                <a:gd name="connsiteY4" fmla="*/ 721419 h 833502"/>
                <a:gd name="connsiteX5" fmla="*/ 656205 w 895661"/>
                <a:gd name="connsiteY5" fmla="*/ 784193 h 833502"/>
                <a:gd name="connsiteX6" fmla="*/ 793477 w 895661"/>
                <a:gd name="connsiteY6" fmla="*/ 757399 h 833502"/>
                <a:gd name="connsiteX7" fmla="*/ 873506 w 895661"/>
                <a:gd name="connsiteY7" fmla="*/ 440833 h 833502"/>
                <a:gd name="connsiteX0" fmla="*/ 873506 w 894424"/>
                <a:gd name="connsiteY0" fmla="*/ 440833 h 833502"/>
                <a:gd name="connsiteX1" fmla="*/ 530697 w 894424"/>
                <a:gd name="connsiteY1" fmla="*/ 120205 h 833502"/>
                <a:gd name="connsiteX2" fmla="*/ 460707 w 894424"/>
                <a:gd name="connsiteY2" fmla="*/ 51258 h 833502"/>
                <a:gd name="connsiteX3" fmla="*/ 60058 w 894424"/>
                <a:gd name="connsiteY3" fmla="*/ 111694 h 833502"/>
                <a:gd name="connsiteX4" fmla="*/ 100356 w 894424"/>
                <a:gd name="connsiteY4" fmla="*/ 721419 h 833502"/>
                <a:gd name="connsiteX5" fmla="*/ 656205 w 894424"/>
                <a:gd name="connsiteY5" fmla="*/ 784193 h 833502"/>
                <a:gd name="connsiteX6" fmla="*/ 873506 w 894424"/>
                <a:gd name="connsiteY6" fmla="*/ 440833 h 833502"/>
                <a:gd name="connsiteX0" fmla="*/ 885171 w 906089"/>
                <a:gd name="connsiteY0" fmla="*/ 429341 h 822010"/>
                <a:gd name="connsiteX1" fmla="*/ 542362 w 906089"/>
                <a:gd name="connsiteY1" fmla="*/ 108713 h 822010"/>
                <a:gd name="connsiteX2" fmla="*/ 71723 w 906089"/>
                <a:gd name="connsiteY2" fmla="*/ 100202 h 822010"/>
                <a:gd name="connsiteX3" fmla="*/ 112021 w 906089"/>
                <a:gd name="connsiteY3" fmla="*/ 709927 h 822010"/>
                <a:gd name="connsiteX4" fmla="*/ 667870 w 906089"/>
                <a:gd name="connsiteY4" fmla="*/ 772701 h 822010"/>
                <a:gd name="connsiteX5" fmla="*/ 885171 w 906089"/>
                <a:gd name="connsiteY5" fmla="*/ 429341 h 822010"/>
                <a:gd name="connsiteX0" fmla="*/ 885171 w 906089"/>
                <a:gd name="connsiteY0" fmla="*/ 429341 h 808343"/>
                <a:gd name="connsiteX1" fmla="*/ 542362 w 906089"/>
                <a:gd name="connsiteY1" fmla="*/ 108713 h 808343"/>
                <a:gd name="connsiteX2" fmla="*/ 71723 w 906089"/>
                <a:gd name="connsiteY2" fmla="*/ 100202 h 808343"/>
                <a:gd name="connsiteX3" fmla="*/ 112021 w 906089"/>
                <a:gd name="connsiteY3" fmla="*/ 709927 h 808343"/>
                <a:gd name="connsiteX4" fmla="*/ 100182 w 906089"/>
                <a:gd name="connsiteY4" fmla="*/ 643192 h 808343"/>
                <a:gd name="connsiteX5" fmla="*/ 667870 w 906089"/>
                <a:gd name="connsiteY5" fmla="*/ 772701 h 808343"/>
                <a:gd name="connsiteX6" fmla="*/ 885171 w 906089"/>
                <a:gd name="connsiteY6" fmla="*/ 429341 h 808343"/>
                <a:gd name="connsiteX0" fmla="*/ 971715 w 992633"/>
                <a:gd name="connsiteY0" fmla="*/ 418936 h 797938"/>
                <a:gd name="connsiteX1" fmla="*/ 628906 w 992633"/>
                <a:gd name="connsiteY1" fmla="*/ 98308 h 797938"/>
                <a:gd name="connsiteX2" fmla="*/ 71723 w 992633"/>
                <a:gd name="connsiteY2" fmla="*/ 100202 h 797938"/>
                <a:gd name="connsiteX3" fmla="*/ 198565 w 992633"/>
                <a:gd name="connsiteY3" fmla="*/ 699522 h 797938"/>
                <a:gd name="connsiteX4" fmla="*/ 186726 w 992633"/>
                <a:gd name="connsiteY4" fmla="*/ 632787 h 797938"/>
                <a:gd name="connsiteX5" fmla="*/ 754414 w 992633"/>
                <a:gd name="connsiteY5" fmla="*/ 762296 h 797938"/>
                <a:gd name="connsiteX6" fmla="*/ 971715 w 992633"/>
                <a:gd name="connsiteY6" fmla="*/ 418936 h 797938"/>
                <a:gd name="connsiteX0" fmla="*/ 971715 w 992633"/>
                <a:gd name="connsiteY0" fmla="*/ 418936 h 809871"/>
                <a:gd name="connsiteX1" fmla="*/ 628906 w 992633"/>
                <a:gd name="connsiteY1" fmla="*/ 98308 h 809871"/>
                <a:gd name="connsiteX2" fmla="*/ 71723 w 992633"/>
                <a:gd name="connsiteY2" fmla="*/ 100202 h 809871"/>
                <a:gd name="connsiteX3" fmla="*/ 198565 w 992633"/>
                <a:gd name="connsiteY3" fmla="*/ 699522 h 809871"/>
                <a:gd name="connsiteX4" fmla="*/ 754414 w 992633"/>
                <a:gd name="connsiteY4" fmla="*/ 762296 h 809871"/>
                <a:gd name="connsiteX5" fmla="*/ 971715 w 992633"/>
                <a:gd name="connsiteY5" fmla="*/ 418936 h 809871"/>
                <a:gd name="connsiteX0" fmla="*/ 1035572 w 1056490"/>
                <a:gd name="connsiteY0" fmla="*/ 418936 h 814683"/>
                <a:gd name="connsiteX1" fmla="*/ 692763 w 1056490"/>
                <a:gd name="connsiteY1" fmla="*/ 98308 h 814683"/>
                <a:gd name="connsiteX2" fmla="*/ 135580 w 1056490"/>
                <a:gd name="connsiteY2" fmla="*/ 100202 h 814683"/>
                <a:gd name="connsiteX3" fmla="*/ 262422 w 1056490"/>
                <a:gd name="connsiteY3" fmla="*/ 699522 h 814683"/>
                <a:gd name="connsiteX4" fmla="*/ 92641 w 1056490"/>
                <a:gd name="connsiteY4" fmla="*/ 791166 h 814683"/>
                <a:gd name="connsiteX5" fmla="*/ 818271 w 1056490"/>
                <a:gd name="connsiteY5" fmla="*/ 762296 h 814683"/>
                <a:gd name="connsiteX6" fmla="*/ 1035572 w 1056490"/>
                <a:gd name="connsiteY6" fmla="*/ 418936 h 814683"/>
                <a:gd name="connsiteX0" fmla="*/ 971715 w 992633"/>
                <a:gd name="connsiteY0" fmla="*/ 418936 h 809871"/>
                <a:gd name="connsiteX1" fmla="*/ 628906 w 992633"/>
                <a:gd name="connsiteY1" fmla="*/ 98308 h 809871"/>
                <a:gd name="connsiteX2" fmla="*/ 71723 w 992633"/>
                <a:gd name="connsiteY2" fmla="*/ 100202 h 809871"/>
                <a:gd name="connsiteX3" fmla="*/ 198565 w 992633"/>
                <a:gd name="connsiteY3" fmla="*/ 699522 h 809871"/>
                <a:gd name="connsiteX4" fmla="*/ 754414 w 992633"/>
                <a:gd name="connsiteY4" fmla="*/ 762296 h 809871"/>
                <a:gd name="connsiteX5" fmla="*/ 971715 w 992633"/>
                <a:gd name="connsiteY5" fmla="*/ 418936 h 809871"/>
                <a:gd name="connsiteX0" fmla="*/ 1018968 w 1039886"/>
                <a:gd name="connsiteY0" fmla="*/ 418936 h 814824"/>
                <a:gd name="connsiteX1" fmla="*/ 676159 w 1039886"/>
                <a:gd name="connsiteY1" fmla="*/ 98308 h 814824"/>
                <a:gd name="connsiteX2" fmla="*/ 118976 w 1039886"/>
                <a:gd name="connsiteY2" fmla="*/ 100202 h 814824"/>
                <a:gd name="connsiteX3" fmla="*/ 245818 w 1039886"/>
                <a:gd name="connsiteY3" fmla="*/ 699522 h 814824"/>
                <a:gd name="connsiteX4" fmla="*/ 92641 w 1039886"/>
                <a:gd name="connsiteY4" fmla="*/ 792017 h 814824"/>
                <a:gd name="connsiteX5" fmla="*/ 801667 w 1039886"/>
                <a:gd name="connsiteY5" fmla="*/ 762296 h 814824"/>
                <a:gd name="connsiteX6" fmla="*/ 1018968 w 1039886"/>
                <a:gd name="connsiteY6" fmla="*/ 418936 h 814824"/>
                <a:gd name="connsiteX0" fmla="*/ 1040109 w 1061027"/>
                <a:gd name="connsiteY0" fmla="*/ 434352 h 829382"/>
                <a:gd name="connsiteX1" fmla="*/ 697300 w 1061027"/>
                <a:gd name="connsiteY1" fmla="*/ 113724 h 829382"/>
                <a:gd name="connsiteX2" fmla="*/ 140117 w 1061027"/>
                <a:gd name="connsiteY2" fmla="*/ 115618 h 829382"/>
                <a:gd name="connsiteX3" fmla="*/ 113782 w 1061027"/>
                <a:gd name="connsiteY3" fmla="*/ 807433 h 829382"/>
                <a:gd name="connsiteX4" fmla="*/ 822808 w 1061027"/>
                <a:gd name="connsiteY4" fmla="*/ 777712 h 829382"/>
                <a:gd name="connsiteX5" fmla="*/ 1040109 w 1061027"/>
                <a:gd name="connsiteY5" fmla="*/ 434352 h 829382"/>
                <a:gd name="connsiteX0" fmla="*/ 972495 w 993413"/>
                <a:gd name="connsiteY0" fmla="*/ 432975 h 828005"/>
                <a:gd name="connsiteX1" fmla="*/ 629686 w 993413"/>
                <a:gd name="connsiteY1" fmla="*/ 112347 h 828005"/>
                <a:gd name="connsiteX2" fmla="*/ 72503 w 993413"/>
                <a:gd name="connsiteY2" fmla="*/ 114241 h 828005"/>
                <a:gd name="connsiteX3" fmla="*/ 194665 w 993413"/>
                <a:gd name="connsiteY3" fmla="*/ 797791 h 828005"/>
                <a:gd name="connsiteX4" fmla="*/ 755194 w 993413"/>
                <a:gd name="connsiteY4" fmla="*/ 776335 h 828005"/>
                <a:gd name="connsiteX5" fmla="*/ 972495 w 993413"/>
                <a:gd name="connsiteY5" fmla="*/ 432975 h 828005"/>
                <a:gd name="connsiteX0" fmla="*/ 979596 w 1000514"/>
                <a:gd name="connsiteY0" fmla="*/ 436175 h 831205"/>
                <a:gd name="connsiteX1" fmla="*/ 636787 w 1000514"/>
                <a:gd name="connsiteY1" fmla="*/ 115547 h 831205"/>
                <a:gd name="connsiteX2" fmla="*/ 79604 w 1000514"/>
                <a:gd name="connsiteY2" fmla="*/ 117441 h 831205"/>
                <a:gd name="connsiteX3" fmla="*/ 159162 w 1000514"/>
                <a:gd name="connsiteY3" fmla="*/ 820194 h 831205"/>
                <a:gd name="connsiteX4" fmla="*/ 762295 w 1000514"/>
                <a:gd name="connsiteY4" fmla="*/ 779535 h 831205"/>
                <a:gd name="connsiteX5" fmla="*/ 979596 w 1000514"/>
                <a:gd name="connsiteY5" fmla="*/ 436175 h 831205"/>
                <a:gd name="connsiteX0" fmla="*/ 995541 w 1016459"/>
                <a:gd name="connsiteY0" fmla="*/ 436175 h 831205"/>
                <a:gd name="connsiteX1" fmla="*/ 652732 w 1016459"/>
                <a:gd name="connsiteY1" fmla="*/ 115547 h 831205"/>
                <a:gd name="connsiteX2" fmla="*/ 95549 w 1016459"/>
                <a:gd name="connsiteY2" fmla="*/ 117441 h 831205"/>
                <a:gd name="connsiteX3" fmla="*/ 140794 w 1016459"/>
                <a:gd name="connsiteY3" fmla="*/ 190424 h 831205"/>
                <a:gd name="connsiteX4" fmla="*/ 175107 w 1016459"/>
                <a:gd name="connsiteY4" fmla="*/ 820194 h 831205"/>
                <a:gd name="connsiteX5" fmla="*/ 778240 w 1016459"/>
                <a:gd name="connsiteY5" fmla="*/ 779535 h 831205"/>
                <a:gd name="connsiteX6" fmla="*/ 995541 w 1016459"/>
                <a:gd name="connsiteY6" fmla="*/ 436175 h 831205"/>
                <a:gd name="connsiteX0" fmla="*/ 979596 w 1000514"/>
                <a:gd name="connsiteY0" fmla="*/ 436175 h 831205"/>
                <a:gd name="connsiteX1" fmla="*/ 636787 w 1000514"/>
                <a:gd name="connsiteY1" fmla="*/ 115547 h 831205"/>
                <a:gd name="connsiteX2" fmla="*/ 79604 w 1000514"/>
                <a:gd name="connsiteY2" fmla="*/ 117441 h 831205"/>
                <a:gd name="connsiteX3" fmla="*/ 159162 w 1000514"/>
                <a:gd name="connsiteY3" fmla="*/ 820194 h 831205"/>
                <a:gd name="connsiteX4" fmla="*/ 762295 w 1000514"/>
                <a:gd name="connsiteY4" fmla="*/ 779535 h 831205"/>
                <a:gd name="connsiteX5" fmla="*/ 979596 w 1000514"/>
                <a:gd name="connsiteY5" fmla="*/ 436175 h 831205"/>
                <a:gd name="connsiteX0" fmla="*/ 934216 w 955134"/>
                <a:gd name="connsiteY0" fmla="*/ 400607 h 795637"/>
                <a:gd name="connsiteX1" fmla="*/ 591407 w 955134"/>
                <a:gd name="connsiteY1" fmla="*/ 79979 h 795637"/>
                <a:gd name="connsiteX2" fmla="*/ 113887 w 955134"/>
                <a:gd name="connsiteY2" fmla="*/ 117441 h 795637"/>
                <a:gd name="connsiteX3" fmla="*/ 113782 w 955134"/>
                <a:gd name="connsiteY3" fmla="*/ 784626 h 795637"/>
                <a:gd name="connsiteX4" fmla="*/ 716915 w 955134"/>
                <a:gd name="connsiteY4" fmla="*/ 743967 h 795637"/>
                <a:gd name="connsiteX5" fmla="*/ 934216 w 955134"/>
                <a:gd name="connsiteY5" fmla="*/ 400607 h 795637"/>
                <a:gd name="connsiteX0" fmla="*/ 934216 w 955134"/>
                <a:gd name="connsiteY0" fmla="*/ 375484 h 770514"/>
                <a:gd name="connsiteX1" fmla="*/ 591407 w 955134"/>
                <a:gd name="connsiteY1" fmla="*/ 54856 h 770514"/>
                <a:gd name="connsiteX2" fmla="*/ 87371 w 955134"/>
                <a:gd name="connsiteY2" fmla="*/ 122446 h 770514"/>
                <a:gd name="connsiteX3" fmla="*/ 113782 w 955134"/>
                <a:gd name="connsiteY3" fmla="*/ 759503 h 770514"/>
                <a:gd name="connsiteX4" fmla="*/ 716915 w 955134"/>
                <a:gd name="connsiteY4" fmla="*/ 718844 h 770514"/>
                <a:gd name="connsiteX5" fmla="*/ 934216 w 955134"/>
                <a:gd name="connsiteY5" fmla="*/ 375484 h 770514"/>
                <a:gd name="connsiteX0" fmla="*/ 930302 w 951220"/>
                <a:gd name="connsiteY0" fmla="*/ 375484 h 870801"/>
                <a:gd name="connsiteX1" fmla="*/ 587493 w 951220"/>
                <a:gd name="connsiteY1" fmla="*/ 54856 h 870801"/>
                <a:gd name="connsiteX2" fmla="*/ 83457 w 951220"/>
                <a:gd name="connsiteY2" fmla="*/ 122446 h 870801"/>
                <a:gd name="connsiteX3" fmla="*/ 109868 w 951220"/>
                <a:gd name="connsiteY3" fmla="*/ 759503 h 870801"/>
                <a:gd name="connsiteX4" fmla="*/ 100522 w 951220"/>
                <a:gd name="connsiteY4" fmla="*/ 790235 h 870801"/>
                <a:gd name="connsiteX5" fmla="*/ 713001 w 951220"/>
                <a:gd name="connsiteY5" fmla="*/ 718844 h 870801"/>
                <a:gd name="connsiteX6" fmla="*/ 930302 w 951220"/>
                <a:gd name="connsiteY6" fmla="*/ 375484 h 870801"/>
                <a:gd name="connsiteX0" fmla="*/ 926449 w 947367"/>
                <a:gd name="connsiteY0" fmla="*/ 375484 h 870801"/>
                <a:gd name="connsiteX1" fmla="*/ 583640 w 947367"/>
                <a:gd name="connsiteY1" fmla="*/ 54856 h 870801"/>
                <a:gd name="connsiteX2" fmla="*/ 79604 w 947367"/>
                <a:gd name="connsiteY2" fmla="*/ 122446 h 870801"/>
                <a:gd name="connsiteX3" fmla="*/ 106015 w 947367"/>
                <a:gd name="connsiteY3" fmla="*/ 759503 h 870801"/>
                <a:gd name="connsiteX4" fmla="*/ 96669 w 947367"/>
                <a:gd name="connsiteY4" fmla="*/ 790235 h 870801"/>
                <a:gd name="connsiteX5" fmla="*/ 563334 w 947367"/>
                <a:gd name="connsiteY5" fmla="*/ 773988 h 870801"/>
                <a:gd name="connsiteX6" fmla="*/ 709148 w 947367"/>
                <a:gd name="connsiteY6" fmla="*/ 718844 h 870801"/>
                <a:gd name="connsiteX7" fmla="*/ 926449 w 947367"/>
                <a:gd name="connsiteY7" fmla="*/ 375484 h 870801"/>
                <a:gd name="connsiteX0" fmla="*/ 926449 w 947367"/>
                <a:gd name="connsiteY0" fmla="*/ 375484 h 868093"/>
                <a:gd name="connsiteX1" fmla="*/ 583640 w 947367"/>
                <a:gd name="connsiteY1" fmla="*/ 54856 h 868093"/>
                <a:gd name="connsiteX2" fmla="*/ 79604 w 947367"/>
                <a:gd name="connsiteY2" fmla="*/ 122446 h 868093"/>
                <a:gd name="connsiteX3" fmla="*/ 106015 w 947367"/>
                <a:gd name="connsiteY3" fmla="*/ 759503 h 868093"/>
                <a:gd name="connsiteX4" fmla="*/ 563334 w 947367"/>
                <a:gd name="connsiteY4" fmla="*/ 773988 h 868093"/>
                <a:gd name="connsiteX5" fmla="*/ 709148 w 947367"/>
                <a:gd name="connsiteY5" fmla="*/ 718844 h 868093"/>
                <a:gd name="connsiteX6" fmla="*/ 926449 w 947367"/>
                <a:gd name="connsiteY6" fmla="*/ 375484 h 868093"/>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479600 w 974125"/>
                <a:gd name="connsiteY5" fmla="*/ 752262 h 850664"/>
                <a:gd name="connsiteX6" fmla="*/ 735906 w 974125"/>
                <a:gd name="connsiteY6" fmla="*/ 718844 h 850664"/>
                <a:gd name="connsiteX7" fmla="*/ 953207 w 974125"/>
                <a:gd name="connsiteY7"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507630 w 974125"/>
                <a:gd name="connsiteY5" fmla="*/ 597084 h 850664"/>
                <a:gd name="connsiteX6" fmla="*/ 735906 w 974125"/>
                <a:gd name="connsiteY6" fmla="*/ 718844 h 850664"/>
                <a:gd name="connsiteX7" fmla="*/ 953207 w 974125"/>
                <a:gd name="connsiteY7"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492020 w 974125"/>
                <a:gd name="connsiteY5" fmla="*/ 588252 h 850664"/>
                <a:gd name="connsiteX6" fmla="*/ 735906 w 974125"/>
                <a:gd name="connsiteY6" fmla="*/ 718844 h 850664"/>
                <a:gd name="connsiteX7" fmla="*/ 953207 w 974125"/>
                <a:gd name="connsiteY7"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640011 w 974125"/>
                <a:gd name="connsiteY5" fmla="*/ 599852 h 850664"/>
                <a:gd name="connsiteX6" fmla="*/ 735906 w 974125"/>
                <a:gd name="connsiteY6" fmla="*/ 718844 h 850664"/>
                <a:gd name="connsiteX7" fmla="*/ 953207 w 974125"/>
                <a:gd name="connsiteY7"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4125"/>
                <a:gd name="connsiteY0" fmla="*/ 375484 h 851094"/>
                <a:gd name="connsiteX1" fmla="*/ 610398 w 974125"/>
                <a:gd name="connsiteY1" fmla="*/ 54856 h 851094"/>
                <a:gd name="connsiteX2" fmla="*/ 106362 w 974125"/>
                <a:gd name="connsiteY2" fmla="*/ 122446 h 851094"/>
                <a:gd name="connsiteX3" fmla="*/ 80622 w 974125"/>
                <a:gd name="connsiteY3" fmla="*/ 742074 h 851094"/>
                <a:gd name="connsiteX4" fmla="*/ 590092 w 974125"/>
                <a:gd name="connsiteY4" fmla="*/ 773988 h 851094"/>
                <a:gd name="connsiteX5" fmla="*/ 499813 w 974125"/>
                <a:gd name="connsiteY5" fmla="*/ 279437 h 851094"/>
                <a:gd name="connsiteX6" fmla="*/ 735906 w 974125"/>
                <a:gd name="connsiteY6" fmla="*/ 718844 h 851094"/>
                <a:gd name="connsiteX7" fmla="*/ 953207 w 974125"/>
                <a:gd name="connsiteY7" fmla="*/ 375484 h 85109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822577 w 975887"/>
                <a:gd name="connsiteY6" fmla="*/ 720344 h 850664"/>
                <a:gd name="connsiteX7" fmla="*/ 953207 w 975887"/>
                <a:gd name="connsiteY7"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739394 w 975887"/>
                <a:gd name="connsiteY6" fmla="*/ 776317 h 850664"/>
                <a:gd name="connsiteX7" fmla="*/ 822577 w 975887"/>
                <a:gd name="connsiteY7" fmla="*/ 720344 h 850664"/>
                <a:gd name="connsiteX8" fmla="*/ 953207 w 975887"/>
                <a:gd name="connsiteY8"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533165 w 975887"/>
                <a:gd name="connsiteY6" fmla="*/ 568976 h 850664"/>
                <a:gd name="connsiteX7" fmla="*/ 739394 w 975887"/>
                <a:gd name="connsiteY7" fmla="*/ 776317 h 850664"/>
                <a:gd name="connsiteX8" fmla="*/ 822577 w 975887"/>
                <a:gd name="connsiteY8" fmla="*/ 720344 h 850664"/>
                <a:gd name="connsiteX9" fmla="*/ 953207 w 975887"/>
                <a:gd name="connsiteY9"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739394 w 975887"/>
                <a:gd name="connsiteY6" fmla="*/ 776317 h 850664"/>
                <a:gd name="connsiteX7" fmla="*/ 822577 w 975887"/>
                <a:gd name="connsiteY7" fmla="*/ 720344 h 850664"/>
                <a:gd name="connsiteX8" fmla="*/ 953207 w 975887"/>
                <a:gd name="connsiteY8"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739394 w 975887"/>
                <a:gd name="connsiteY6" fmla="*/ 776317 h 850664"/>
                <a:gd name="connsiteX7" fmla="*/ 822577 w 975887"/>
                <a:gd name="connsiteY7" fmla="*/ 720344 h 850664"/>
                <a:gd name="connsiteX8" fmla="*/ 953207 w 975887"/>
                <a:gd name="connsiteY8"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557441 w 975887"/>
                <a:gd name="connsiteY5" fmla="*/ 643810 h 850664"/>
                <a:gd name="connsiteX6" fmla="*/ 735906 w 975887"/>
                <a:gd name="connsiteY6" fmla="*/ 718844 h 850664"/>
                <a:gd name="connsiteX7" fmla="*/ 739394 w 975887"/>
                <a:gd name="connsiteY7" fmla="*/ 776317 h 850664"/>
                <a:gd name="connsiteX8" fmla="*/ 822577 w 975887"/>
                <a:gd name="connsiteY8" fmla="*/ 720344 h 850664"/>
                <a:gd name="connsiteX9" fmla="*/ 953207 w 975887"/>
                <a:gd name="connsiteY9"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739394 w 975887"/>
                <a:gd name="connsiteY6" fmla="*/ 776317 h 850664"/>
                <a:gd name="connsiteX7" fmla="*/ 822577 w 975887"/>
                <a:gd name="connsiteY7" fmla="*/ 720344 h 850664"/>
                <a:gd name="connsiteX8" fmla="*/ 953207 w 975887"/>
                <a:gd name="connsiteY8"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9394 w 975887"/>
                <a:gd name="connsiteY5" fmla="*/ 776317 h 850664"/>
                <a:gd name="connsiteX6" fmla="*/ 822577 w 975887"/>
                <a:gd name="connsiteY6" fmla="*/ 720344 h 850664"/>
                <a:gd name="connsiteX7" fmla="*/ 953207 w 975887"/>
                <a:gd name="connsiteY7" fmla="*/ 375484 h 850664"/>
                <a:gd name="connsiteX0" fmla="*/ 964335 w 987015"/>
                <a:gd name="connsiteY0" fmla="*/ 375484 h 790497"/>
                <a:gd name="connsiteX1" fmla="*/ 621526 w 987015"/>
                <a:gd name="connsiteY1" fmla="*/ 54856 h 790497"/>
                <a:gd name="connsiteX2" fmla="*/ 117490 w 987015"/>
                <a:gd name="connsiteY2" fmla="*/ 122446 h 790497"/>
                <a:gd name="connsiteX3" fmla="*/ 50718 w 987015"/>
                <a:gd name="connsiteY3" fmla="*/ 483447 h 790497"/>
                <a:gd name="connsiteX4" fmla="*/ 91750 w 987015"/>
                <a:gd name="connsiteY4" fmla="*/ 742074 h 790497"/>
                <a:gd name="connsiteX5" fmla="*/ 601220 w 987015"/>
                <a:gd name="connsiteY5" fmla="*/ 773988 h 790497"/>
                <a:gd name="connsiteX6" fmla="*/ 750522 w 987015"/>
                <a:gd name="connsiteY6" fmla="*/ 776317 h 790497"/>
                <a:gd name="connsiteX7" fmla="*/ 833705 w 987015"/>
                <a:gd name="connsiteY7" fmla="*/ 720344 h 790497"/>
                <a:gd name="connsiteX8" fmla="*/ 964335 w 987015"/>
                <a:gd name="connsiteY8" fmla="*/ 375484 h 790497"/>
                <a:gd name="connsiteX0" fmla="*/ 941980 w 964660"/>
                <a:gd name="connsiteY0" fmla="*/ 375484 h 809368"/>
                <a:gd name="connsiteX1" fmla="*/ 599171 w 964660"/>
                <a:gd name="connsiteY1" fmla="*/ 54856 h 809368"/>
                <a:gd name="connsiteX2" fmla="*/ 95135 w 964660"/>
                <a:gd name="connsiteY2" fmla="*/ 122446 h 809368"/>
                <a:gd name="connsiteX3" fmla="*/ 28363 w 964660"/>
                <a:gd name="connsiteY3" fmla="*/ 483447 h 809368"/>
                <a:gd name="connsiteX4" fmla="*/ 177059 w 964660"/>
                <a:gd name="connsiteY4" fmla="*/ 760945 h 809368"/>
                <a:gd name="connsiteX5" fmla="*/ 578865 w 964660"/>
                <a:gd name="connsiteY5" fmla="*/ 773988 h 809368"/>
                <a:gd name="connsiteX6" fmla="*/ 728167 w 964660"/>
                <a:gd name="connsiteY6" fmla="*/ 776317 h 809368"/>
                <a:gd name="connsiteX7" fmla="*/ 811350 w 964660"/>
                <a:gd name="connsiteY7" fmla="*/ 720344 h 809368"/>
                <a:gd name="connsiteX8" fmla="*/ 941980 w 964660"/>
                <a:gd name="connsiteY8" fmla="*/ 375484 h 809368"/>
                <a:gd name="connsiteX0" fmla="*/ 941980 w 964660"/>
                <a:gd name="connsiteY0" fmla="*/ 375484 h 810873"/>
                <a:gd name="connsiteX1" fmla="*/ 599171 w 964660"/>
                <a:gd name="connsiteY1" fmla="*/ 54856 h 810873"/>
                <a:gd name="connsiteX2" fmla="*/ 95135 w 964660"/>
                <a:gd name="connsiteY2" fmla="*/ 122446 h 810873"/>
                <a:gd name="connsiteX3" fmla="*/ 87311 w 964660"/>
                <a:gd name="connsiteY3" fmla="*/ 474421 h 810873"/>
                <a:gd name="connsiteX4" fmla="*/ 177059 w 964660"/>
                <a:gd name="connsiteY4" fmla="*/ 760945 h 810873"/>
                <a:gd name="connsiteX5" fmla="*/ 578865 w 964660"/>
                <a:gd name="connsiteY5" fmla="*/ 773988 h 810873"/>
                <a:gd name="connsiteX6" fmla="*/ 728167 w 964660"/>
                <a:gd name="connsiteY6" fmla="*/ 776317 h 810873"/>
                <a:gd name="connsiteX7" fmla="*/ 811350 w 964660"/>
                <a:gd name="connsiteY7" fmla="*/ 720344 h 810873"/>
                <a:gd name="connsiteX8" fmla="*/ 941980 w 964660"/>
                <a:gd name="connsiteY8" fmla="*/ 375484 h 810873"/>
                <a:gd name="connsiteX0" fmla="*/ 941980 w 964660"/>
                <a:gd name="connsiteY0" fmla="*/ 375484 h 836097"/>
                <a:gd name="connsiteX1" fmla="*/ 599171 w 964660"/>
                <a:gd name="connsiteY1" fmla="*/ 54856 h 836097"/>
                <a:gd name="connsiteX2" fmla="*/ 95135 w 964660"/>
                <a:gd name="connsiteY2" fmla="*/ 122446 h 836097"/>
                <a:gd name="connsiteX3" fmla="*/ 87311 w 964660"/>
                <a:gd name="connsiteY3" fmla="*/ 474421 h 836097"/>
                <a:gd name="connsiteX4" fmla="*/ 177059 w 964660"/>
                <a:gd name="connsiteY4" fmla="*/ 760945 h 836097"/>
                <a:gd name="connsiteX5" fmla="*/ 102768 w 964660"/>
                <a:gd name="connsiteY5" fmla="*/ 833923 h 836097"/>
                <a:gd name="connsiteX6" fmla="*/ 578865 w 964660"/>
                <a:gd name="connsiteY6" fmla="*/ 773988 h 836097"/>
                <a:gd name="connsiteX7" fmla="*/ 728167 w 964660"/>
                <a:gd name="connsiteY7" fmla="*/ 776317 h 836097"/>
                <a:gd name="connsiteX8" fmla="*/ 811350 w 964660"/>
                <a:gd name="connsiteY8" fmla="*/ 720344 h 836097"/>
                <a:gd name="connsiteX9" fmla="*/ 941980 w 964660"/>
                <a:gd name="connsiteY9" fmla="*/ 375484 h 836097"/>
                <a:gd name="connsiteX0" fmla="*/ 941980 w 964660"/>
                <a:gd name="connsiteY0" fmla="*/ 375484 h 883851"/>
                <a:gd name="connsiteX1" fmla="*/ 599171 w 964660"/>
                <a:gd name="connsiteY1" fmla="*/ 54856 h 883851"/>
                <a:gd name="connsiteX2" fmla="*/ 95135 w 964660"/>
                <a:gd name="connsiteY2" fmla="*/ 122446 h 883851"/>
                <a:gd name="connsiteX3" fmla="*/ 87311 w 964660"/>
                <a:gd name="connsiteY3" fmla="*/ 474421 h 883851"/>
                <a:gd name="connsiteX4" fmla="*/ 102768 w 964660"/>
                <a:gd name="connsiteY4" fmla="*/ 833923 h 883851"/>
                <a:gd name="connsiteX5" fmla="*/ 578865 w 964660"/>
                <a:gd name="connsiteY5" fmla="*/ 773988 h 883851"/>
                <a:gd name="connsiteX6" fmla="*/ 728167 w 964660"/>
                <a:gd name="connsiteY6" fmla="*/ 776317 h 883851"/>
                <a:gd name="connsiteX7" fmla="*/ 811350 w 964660"/>
                <a:gd name="connsiteY7" fmla="*/ 720344 h 883851"/>
                <a:gd name="connsiteX8" fmla="*/ 941980 w 964660"/>
                <a:gd name="connsiteY8" fmla="*/ 375484 h 883851"/>
                <a:gd name="connsiteX0" fmla="*/ 941980 w 964660"/>
                <a:gd name="connsiteY0" fmla="*/ 375484 h 891240"/>
                <a:gd name="connsiteX1" fmla="*/ 599171 w 964660"/>
                <a:gd name="connsiteY1" fmla="*/ 54856 h 891240"/>
                <a:gd name="connsiteX2" fmla="*/ 95135 w 964660"/>
                <a:gd name="connsiteY2" fmla="*/ 122446 h 891240"/>
                <a:gd name="connsiteX3" fmla="*/ 87311 w 964660"/>
                <a:gd name="connsiteY3" fmla="*/ 474421 h 891240"/>
                <a:gd name="connsiteX4" fmla="*/ 102768 w 964660"/>
                <a:gd name="connsiteY4" fmla="*/ 833923 h 891240"/>
                <a:gd name="connsiteX5" fmla="*/ 110762 w 964660"/>
                <a:gd name="connsiteY5" fmla="*/ 818321 h 891240"/>
                <a:gd name="connsiteX6" fmla="*/ 578865 w 964660"/>
                <a:gd name="connsiteY6" fmla="*/ 773988 h 891240"/>
                <a:gd name="connsiteX7" fmla="*/ 728167 w 964660"/>
                <a:gd name="connsiteY7" fmla="*/ 776317 h 891240"/>
                <a:gd name="connsiteX8" fmla="*/ 811350 w 964660"/>
                <a:gd name="connsiteY8" fmla="*/ 720344 h 891240"/>
                <a:gd name="connsiteX9" fmla="*/ 941980 w 964660"/>
                <a:gd name="connsiteY9" fmla="*/ 375484 h 891240"/>
                <a:gd name="connsiteX0" fmla="*/ 941980 w 964660"/>
                <a:gd name="connsiteY0" fmla="*/ 375484 h 883851"/>
                <a:gd name="connsiteX1" fmla="*/ 599171 w 964660"/>
                <a:gd name="connsiteY1" fmla="*/ 54856 h 883851"/>
                <a:gd name="connsiteX2" fmla="*/ 95135 w 964660"/>
                <a:gd name="connsiteY2" fmla="*/ 122446 h 883851"/>
                <a:gd name="connsiteX3" fmla="*/ 87311 w 964660"/>
                <a:gd name="connsiteY3" fmla="*/ 474421 h 883851"/>
                <a:gd name="connsiteX4" fmla="*/ 102768 w 964660"/>
                <a:gd name="connsiteY4" fmla="*/ 833923 h 883851"/>
                <a:gd name="connsiteX5" fmla="*/ 578865 w 964660"/>
                <a:gd name="connsiteY5" fmla="*/ 773988 h 883851"/>
                <a:gd name="connsiteX6" fmla="*/ 728167 w 964660"/>
                <a:gd name="connsiteY6" fmla="*/ 776317 h 883851"/>
                <a:gd name="connsiteX7" fmla="*/ 811350 w 964660"/>
                <a:gd name="connsiteY7" fmla="*/ 720344 h 883851"/>
                <a:gd name="connsiteX8" fmla="*/ 941980 w 964660"/>
                <a:gd name="connsiteY8" fmla="*/ 375484 h 883851"/>
                <a:gd name="connsiteX0" fmla="*/ 941980 w 964660"/>
                <a:gd name="connsiteY0" fmla="*/ 375484 h 889973"/>
                <a:gd name="connsiteX1" fmla="*/ 599171 w 964660"/>
                <a:gd name="connsiteY1" fmla="*/ 54856 h 889973"/>
                <a:gd name="connsiteX2" fmla="*/ 95135 w 964660"/>
                <a:gd name="connsiteY2" fmla="*/ 122446 h 889973"/>
                <a:gd name="connsiteX3" fmla="*/ 87311 w 964660"/>
                <a:gd name="connsiteY3" fmla="*/ 474421 h 889973"/>
                <a:gd name="connsiteX4" fmla="*/ 102768 w 964660"/>
                <a:gd name="connsiteY4" fmla="*/ 833923 h 889973"/>
                <a:gd name="connsiteX5" fmla="*/ 119182 w 964660"/>
                <a:gd name="connsiteY5" fmla="*/ 810719 h 889973"/>
                <a:gd name="connsiteX6" fmla="*/ 578865 w 964660"/>
                <a:gd name="connsiteY6" fmla="*/ 773988 h 889973"/>
                <a:gd name="connsiteX7" fmla="*/ 728167 w 964660"/>
                <a:gd name="connsiteY7" fmla="*/ 776317 h 889973"/>
                <a:gd name="connsiteX8" fmla="*/ 811350 w 964660"/>
                <a:gd name="connsiteY8" fmla="*/ 720344 h 889973"/>
                <a:gd name="connsiteX9" fmla="*/ 941980 w 964660"/>
                <a:gd name="connsiteY9" fmla="*/ 375484 h 889973"/>
                <a:gd name="connsiteX0" fmla="*/ 941980 w 964660"/>
                <a:gd name="connsiteY0" fmla="*/ 375484 h 883851"/>
                <a:gd name="connsiteX1" fmla="*/ 599171 w 964660"/>
                <a:gd name="connsiteY1" fmla="*/ 54856 h 883851"/>
                <a:gd name="connsiteX2" fmla="*/ 95135 w 964660"/>
                <a:gd name="connsiteY2" fmla="*/ 122446 h 883851"/>
                <a:gd name="connsiteX3" fmla="*/ 87311 w 964660"/>
                <a:gd name="connsiteY3" fmla="*/ 474421 h 883851"/>
                <a:gd name="connsiteX4" fmla="*/ 102768 w 964660"/>
                <a:gd name="connsiteY4" fmla="*/ 833923 h 883851"/>
                <a:gd name="connsiteX5" fmla="*/ 578865 w 964660"/>
                <a:gd name="connsiteY5" fmla="*/ 773988 h 883851"/>
                <a:gd name="connsiteX6" fmla="*/ 728167 w 964660"/>
                <a:gd name="connsiteY6" fmla="*/ 776317 h 883851"/>
                <a:gd name="connsiteX7" fmla="*/ 811350 w 964660"/>
                <a:gd name="connsiteY7" fmla="*/ 720344 h 883851"/>
                <a:gd name="connsiteX8" fmla="*/ 941980 w 964660"/>
                <a:gd name="connsiteY8" fmla="*/ 375484 h 883851"/>
                <a:gd name="connsiteX0" fmla="*/ 941980 w 964660"/>
                <a:gd name="connsiteY0" fmla="*/ 375484 h 889203"/>
                <a:gd name="connsiteX1" fmla="*/ 599171 w 964660"/>
                <a:gd name="connsiteY1" fmla="*/ 54856 h 889203"/>
                <a:gd name="connsiteX2" fmla="*/ 95135 w 964660"/>
                <a:gd name="connsiteY2" fmla="*/ 122446 h 889203"/>
                <a:gd name="connsiteX3" fmla="*/ 87311 w 964660"/>
                <a:gd name="connsiteY3" fmla="*/ 474421 h 889203"/>
                <a:gd name="connsiteX4" fmla="*/ 102768 w 964660"/>
                <a:gd name="connsiteY4" fmla="*/ 833923 h 889203"/>
                <a:gd name="connsiteX5" fmla="*/ 107372 w 964660"/>
                <a:gd name="connsiteY5" fmla="*/ 806099 h 889203"/>
                <a:gd name="connsiteX6" fmla="*/ 578865 w 964660"/>
                <a:gd name="connsiteY6" fmla="*/ 773988 h 889203"/>
                <a:gd name="connsiteX7" fmla="*/ 728167 w 964660"/>
                <a:gd name="connsiteY7" fmla="*/ 776317 h 889203"/>
                <a:gd name="connsiteX8" fmla="*/ 811350 w 964660"/>
                <a:gd name="connsiteY8" fmla="*/ 720344 h 889203"/>
                <a:gd name="connsiteX9" fmla="*/ 941980 w 964660"/>
                <a:gd name="connsiteY9" fmla="*/ 375484 h 889203"/>
                <a:gd name="connsiteX0" fmla="*/ 941980 w 964660"/>
                <a:gd name="connsiteY0" fmla="*/ 375484 h 883851"/>
                <a:gd name="connsiteX1" fmla="*/ 599171 w 964660"/>
                <a:gd name="connsiteY1" fmla="*/ 54856 h 883851"/>
                <a:gd name="connsiteX2" fmla="*/ 95135 w 964660"/>
                <a:gd name="connsiteY2" fmla="*/ 122446 h 883851"/>
                <a:gd name="connsiteX3" fmla="*/ 87311 w 964660"/>
                <a:gd name="connsiteY3" fmla="*/ 474421 h 883851"/>
                <a:gd name="connsiteX4" fmla="*/ 102768 w 964660"/>
                <a:gd name="connsiteY4" fmla="*/ 833923 h 883851"/>
                <a:gd name="connsiteX5" fmla="*/ 578865 w 964660"/>
                <a:gd name="connsiteY5" fmla="*/ 773988 h 883851"/>
                <a:gd name="connsiteX6" fmla="*/ 728167 w 964660"/>
                <a:gd name="connsiteY6" fmla="*/ 776317 h 883851"/>
                <a:gd name="connsiteX7" fmla="*/ 811350 w 964660"/>
                <a:gd name="connsiteY7" fmla="*/ 720344 h 883851"/>
                <a:gd name="connsiteX8" fmla="*/ 941980 w 964660"/>
                <a:gd name="connsiteY8" fmla="*/ 375484 h 883851"/>
                <a:gd name="connsiteX0" fmla="*/ 941980 w 964660"/>
                <a:gd name="connsiteY0" fmla="*/ 375484 h 860514"/>
                <a:gd name="connsiteX1" fmla="*/ 599171 w 964660"/>
                <a:gd name="connsiteY1" fmla="*/ 54856 h 860514"/>
                <a:gd name="connsiteX2" fmla="*/ 95135 w 964660"/>
                <a:gd name="connsiteY2" fmla="*/ 122446 h 860514"/>
                <a:gd name="connsiteX3" fmla="*/ 87311 w 964660"/>
                <a:gd name="connsiteY3" fmla="*/ 474421 h 860514"/>
                <a:gd name="connsiteX4" fmla="*/ 91079 w 964660"/>
                <a:gd name="connsiteY4" fmla="*/ 810586 h 860514"/>
                <a:gd name="connsiteX5" fmla="*/ 578865 w 964660"/>
                <a:gd name="connsiteY5" fmla="*/ 773988 h 860514"/>
                <a:gd name="connsiteX6" fmla="*/ 728167 w 964660"/>
                <a:gd name="connsiteY6" fmla="*/ 776317 h 860514"/>
                <a:gd name="connsiteX7" fmla="*/ 811350 w 964660"/>
                <a:gd name="connsiteY7" fmla="*/ 720344 h 860514"/>
                <a:gd name="connsiteX8" fmla="*/ 941980 w 964660"/>
                <a:gd name="connsiteY8" fmla="*/ 375484 h 860514"/>
                <a:gd name="connsiteX0" fmla="*/ 941980 w 964660"/>
                <a:gd name="connsiteY0" fmla="*/ 375484 h 830762"/>
                <a:gd name="connsiteX1" fmla="*/ 599171 w 964660"/>
                <a:gd name="connsiteY1" fmla="*/ 54856 h 830762"/>
                <a:gd name="connsiteX2" fmla="*/ 95135 w 964660"/>
                <a:gd name="connsiteY2" fmla="*/ 122446 h 830762"/>
                <a:gd name="connsiteX3" fmla="*/ 87311 w 964660"/>
                <a:gd name="connsiteY3" fmla="*/ 474421 h 830762"/>
                <a:gd name="connsiteX4" fmla="*/ 124934 w 964660"/>
                <a:gd name="connsiteY4" fmla="*/ 780834 h 830762"/>
                <a:gd name="connsiteX5" fmla="*/ 578865 w 964660"/>
                <a:gd name="connsiteY5" fmla="*/ 773988 h 830762"/>
                <a:gd name="connsiteX6" fmla="*/ 728167 w 964660"/>
                <a:gd name="connsiteY6" fmla="*/ 776317 h 830762"/>
                <a:gd name="connsiteX7" fmla="*/ 811350 w 964660"/>
                <a:gd name="connsiteY7" fmla="*/ 720344 h 830762"/>
                <a:gd name="connsiteX8" fmla="*/ 941980 w 964660"/>
                <a:gd name="connsiteY8" fmla="*/ 375484 h 830762"/>
                <a:gd name="connsiteX0" fmla="*/ 898972 w 921652"/>
                <a:gd name="connsiteY0" fmla="*/ 429390 h 884668"/>
                <a:gd name="connsiteX1" fmla="*/ 556163 w 921652"/>
                <a:gd name="connsiteY1" fmla="*/ 108762 h 884668"/>
                <a:gd name="connsiteX2" fmla="*/ 99672 w 921652"/>
                <a:gd name="connsiteY2" fmla="*/ 114536 h 884668"/>
                <a:gd name="connsiteX3" fmla="*/ 44303 w 921652"/>
                <a:gd name="connsiteY3" fmla="*/ 528327 h 884668"/>
                <a:gd name="connsiteX4" fmla="*/ 81926 w 921652"/>
                <a:gd name="connsiteY4" fmla="*/ 834740 h 884668"/>
                <a:gd name="connsiteX5" fmla="*/ 535857 w 921652"/>
                <a:gd name="connsiteY5" fmla="*/ 827894 h 884668"/>
                <a:gd name="connsiteX6" fmla="*/ 685159 w 921652"/>
                <a:gd name="connsiteY6" fmla="*/ 830223 h 884668"/>
                <a:gd name="connsiteX7" fmla="*/ 768342 w 921652"/>
                <a:gd name="connsiteY7" fmla="*/ 774250 h 884668"/>
                <a:gd name="connsiteX8" fmla="*/ 898972 w 921652"/>
                <a:gd name="connsiteY8" fmla="*/ 429390 h 884668"/>
                <a:gd name="connsiteX0" fmla="*/ 909749 w 932429"/>
                <a:gd name="connsiteY0" fmla="*/ 381985 h 837263"/>
                <a:gd name="connsiteX1" fmla="*/ 566940 w 932429"/>
                <a:gd name="connsiteY1" fmla="*/ 61357 h 837263"/>
                <a:gd name="connsiteX2" fmla="*/ 95135 w 932429"/>
                <a:gd name="connsiteY2" fmla="*/ 114536 h 837263"/>
                <a:gd name="connsiteX3" fmla="*/ 55080 w 932429"/>
                <a:gd name="connsiteY3" fmla="*/ 480922 h 837263"/>
                <a:gd name="connsiteX4" fmla="*/ 92703 w 932429"/>
                <a:gd name="connsiteY4" fmla="*/ 787335 h 837263"/>
                <a:gd name="connsiteX5" fmla="*/ 546634 w 932429"/>
                <a:gd name="connsiteY5" fmla="*/ 780489 h 837263"/>
                <a:gd name="connsiteX6" fmla="*/ 695936 w 932429"/>
                <a:gd name="connsiteY6" fmla="*/ 782818 h 837263"/>
                <a:gd name="connsiteX7" fmla="*/ 779119 w 932429"/>
                <a:gd name="connsiteY7" fmla="*/ 726845 h 837263"/>
                <a:gd name="connsiteX8" fmla="*/ 909749 w 932429"/>
                <a:gd name="connsiteY8" fmla="*/ 381985 h 837263"/>
                <a:gd name="connsiteX0" fmla="*/ 834282 w 856962"/>
                <a:gd name="connsiteY0" fmla="*/ 398197 h 837263"/>
                <a:gd name="connsiteX1" fmla="*/ 566940 w 856962"/>
                <a:gd name="connsiteY1" fmla="*/ 61357 h 837263"/>
                <a:gd name="connsiteX2" fmla="*/ 95135 w 856962"/>
                <a:gd name="connsiteY2" fmla="*/ 114536 h 837263"/>
                <a:gd name="connsiteX3" fmla="*/ 55080 w 856962"/>
                <a:gd name="connsiteY3" fmla="*/ 480922 h 837263"/>
                <a:gd name="connsiteX4" fmla="*/ 92703 w 856962"/>
                <a:gd name="connsiteY4" fmla="*/ 787335 h 837263"/>
                <a:gd name="connsiteX5" fmla="*/ 546634 w 856962"/>
                <a:gd name="connsiteY5" fmla="*/ 780489 h 837263"/>
                <a:gd name="connsiteX6" fmla="*/ 695936 w 856962"/>
                <a:gd name="connsiteY6" fmla="*/ 782818 h 837263"/>
                <a:gd name="connsiteX7" fmla="*/ 779119 w 856962"/>
                <a:gd name="connsiteY7" fmla="*/ 726845 h 837263"/>
                <a:gd name="connsiteX8" fmla="*/ 834282 w 856962"/>
                <a:gd name="connsiteY8" fmla="*/ 398197 h 837263"/>
                <a:gd name="connsiteX0" fmla="*/ 834282 w 856962"/>
                <a:gd name="connsiteY0" fmla="*/ 398197 h 837263"/>
                <a:gd name="connsiteX1" fmla="*/ 544656 w 856962"/>
                <a:gd name="connsiteY1" fmla="*/ 104389 h 837263"/>
                <a:gd name="connsiteX2" fmla="*/ 95135 w 856962"/>
                <a:gd name="connsiteY2" fmla="*/ 114536 h 837263"/>
                <a:gd name="connsiteX3" fmla="*/ 55080 w 856962"/>
                <a:gd name="connsiteY3" fmla="*/ 480922 h 837263"/>
                <a:gd name="connsiteX4" fmla="*/ 92703 w 856962"/>
                <a:gd name="connsiteY4" fmla="*/ 787335 h 837263"/>
                <a:gd name="connsiteX5" fmla="*/ 546634 w 856962"/>
                <a:gd name="connsiteY5" fmla="*/ 780489 h 837263"/>
                <a:gd name="connsiteX6" fmla="*/ 695936 w 856962"/>
                <a:gd name="connsiteY6" fmla="*/ 782818 h 837263"/>
                <a:gd name="connsiteX7" fmla="*/ 779119 w 856962"/>
                <a:gd name="connsiteY7" fmla="*/ 726845 h 837263"/>
                <a:gd name="connsiteX8" fmla="*/ 834282 w 856962"/>
                <a:gd name="connsiteY8" fmla="*/ 398197 h 837263"/>
                <a:gd name="connsiteX0" fmla="*/ 834282 w 856962"/>
                <a:gd name="connsiteY0" fmla="*/ 398197 h 837263"/>
                <a:gd name="connsiteX1" fmla="*/ 544656 w 856962"/>
                <a:gd name="connsiteY1" fmla="*/ 104389 h 837263"/>
                <a:gd name="connsiteX2" fmla="*/ 95135 w 856962"/>
                <a:gd name="connsiteY2" fmla="*/ 114536 h 837263"/>
                <a:gd name="connsiteX3" fmla="*/ 55080 w 856962"/>
                <a:gd name="connsiteY3" fmla="*/ 480922 h 837263"/>
                <a:gd name="connsiteX4" fmla="*/ 92703 w 856962"/>
                <a:gd name="connsiteY4" fmla="*/ 787335 h 837263"/>
                <a:gd name="connsiteX5" fmla="*/ 546634 w 856962"/>
                <a:gd name="connsiteY5" fmla="*/ 780489 h 837263"/>
                <a:gd name="connsiteX6" fmla="*/ 695936 w 856962"/>
                <a:gd name="connsiteY6" fmla="*/ 782818 h 837263"/>
                <a:gd name="connsiteX7" fmla="*/ 779119 w 856962"/>
                <a:gd name="connsiteY7" fmla="*/ 726845 h 837263"/>
                <a:gd name="connsiteX8" fmla="*/ 834282 w 856962"/>
                <a:gd name="connsiteY8" fmla="*/ 398197 h 837263"/>
                <a:gd name="connsiteX0" fmla="*/ 834282 w 856962"/>
                <a:gd name="connsiteY0" fmla="*/ 398197 h 837263"/>
                <a:gd name="connsiteX1" fmla="*/ 544656 w 856962"/>
                <a:gd name="connsiteY1" fmla="*/ 104389 h 837263"/>
                <a:gd name="connsiteX2" fmla="*/ 95135 w 856962"/>
                <a:gd name="connsiteY2" fmla="*/ 114536 h 837263"/>
                <a:gd name="connsiteX3" fmla="*/ 55080 w 856962"/>
                <a:gd name="connsiteY3" fmla="*/ 480922 h 837263"/>
                <a:gd name="connsiteX4" fmla="*/ 92703 w 856962"/>
                <a:gd name="connsiteY4" fmla="*/ 787335 h 837263"/>
                <a:gd name="connsiteX5" fmla="*/ 546634 w 856962"/>
                <a:gd name="connsiteY5" fmla="*/ 780489 h 837263"/>
                <a:gd name="connsiteX6" fmla="*/ 779119 w 856962"/>
                <a:gd name="connsiteY6" fmla="*/ 726845 h 837263"/>
                <a:gd name="connsiteX7" fmla="*/ 834282 w 856962"/>
                <a:gd name="connsiteY7" fmla="*/ 398197 h 837263"/>
                <a:gd name="connsiteX0" fmla="*/ 834282 w 870472"/>
                <a:gd name="connsiteY0" fmla="*/ 398197 h 837263"/>
                <a:gd name="connsiteX1" fmla="*/ 544656 w 870472"/>
                <a:gd name="connsiteY1" fmla="*/ 104389 h 837263"/>
                <a:gd name="connsiteX2" fmla="*/ 95135 w 870472"/>
                <a:gd name="connsiteY2" fmla="*/ 114536 h 837263"/>
                <a:gd name="connsiteX3" fmla="*/ 55080 w 870472"/>
                <a:gd name="connsiteY3" fmla="*/ 480922 h 837263"/>
                <a:gd name="connsiteX4" fmla="*/ 92703 w 870472"/>
                <a:gd name="connsiteY4" fmla="*/ 787335 h 837263"/>
                <a:gd name="connsiteX5" fmla="*/ 546634 w 870472"/>
                <a:gd name="connsiteY5" fmla="*/ 780489 h 837263"/>
                <a:gd name="connsiteX6" fmla="*/ 847414 w 870472"/>
                <a:gd name="connsiteY6" fmla="*/ 726328 h 837263"/>
                <a:gd name="connsiteX7" fmla="*/ 834282 w 870472"/>
                <a:gd name="connsiteY7" fmla="*/ 398197 h 837263"/>
                <a:gd name="connsiteX0" fmla="*/ 823505 w 859695"/>
                <a:gd name="connsiteY0" fmla="*/ 425456 h 864522"/>
                <a:gd name="connsiteX1" fmla="*/ 533879 w 859695"/>
                <a:gd name="connsiteY1" fmla="*/ 131648 h 864522"/>
                <a:gd name="connsiteX2" fmla="*/ 100980 w 859695"/>
                <a:gd name="connsiteY2" fmla="*/ 114536 h 864522"/>
                <a:gd name="connsiteX3" fmla="*/ 44303 w 859695"/>
                <a:gd name="connsiteY3" fmla="*/ 508181 h 864522"/>
                <a:gd name="connsiteX4" fmla="*/ 81926 w 859695"/>
                <a:gd name="connsiteY4" fmla="*/ 814594 h 864522"/>
                <a:gd name="connsiteX5" fmla="*/ 535857 w 859695"/>
                <a:gd name="connsiteY5" fmla="*/ 807748 h 864522"/>
                <a:gd name="connsiteX6" fmla="*/ 836637 w 859695"/>
                <a:gd name="connsiteY6" fmla="*/ 753587 h 864522"/>
                <a:gd name="connsiteX7" fmla="*/ 823505 w 859695"/>
                <a:gd name="connsiteY7" fmla="*/ 425456 h 864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9695" h="864522">
                  <a:moveTo>
                    <a:pt x="823505" y="425456"/>
                  </a:moveTo>
                  <a:cubicBezTo>
                    <a:pt x="806789" y="286937"/>
                    <a:pt x="643941" y="188055"/>
                    <a:pt x="533879" y="131648"/>
                  </a:cubicBezTo>
                  <a:cubicBezTo>
                    <a:pt x="398304" y="76792"/>
                    <a:pt x="189276" y="0"/>
                    <a:pt x="100980" y="114536"/>
                  </a:cubicBezTo>
                  <a:cubicBezTo>
                    <a:pt x="5845" y="185968"/>
                    <a:pt x="47479" y="391505"/>
                    <a:pt x="44303" y="508181"/>
                  </a:cubicBezTo>
                  <a:cubicBezTo>
                    <a:pt x="41127" y="624857"/>
                    <a:pt x="0" y="764666"/>
                    <a:pt x="81926" y="814594"/>
                  </a:cubicBezTo>
                  <a:cubicBezTo>
                    <a:pt x="163852" y="864522"/>
                    <a:pt x="410072" y="817916"/>
                    <a:pt x="535857" y="807748"/>
                  </a:cubicBezTo>
                  <a:cubicBezTo>
                    <a:pt x="661642" y="797580"/>
                    <a:pt x="788696" y="817302"/>
                    <a:pt x="836637" y="753587"/>
                  </a:cubicBezTo>
                  <a:cubicBezTo>
                    <a:pt x="859695" y="689484"/>
                    <a:pt x="846185" y="535721"/>
                    <a:pt x="823505" y="425456"/>
                  </a:cubicBezTo>
                  <a:close/>
                </a:path>
              </a:pathLst>
            </a:custGeom>
            <a:noFill/>
            <a:ln w="50800" cap="flat" cmpd="sng" algn="ctr">
              <a:solidFill>
                <a:schemeClr val="accent5">
                  <a:lumMod val="25000"/>
                </a:schemeClr>
              </a:solidFill>
              <a:prstDash val="solid"/>
              <a:round/>
              <a:headEnd type="none" w="med" len="med"/>
              <a:tailEnd type="none" w="med" len="med"/>
            </a:ln>
            <a:effectLst/>
          </p:spPr>
          <p:txBody>
            <a:bodyPr wrap="none" anchor="ctr">
              <a:spAutoFit/>
            </a:bodyPr>
            <a:lstStyle/>
            <a:p>
              <a:pPr algn="ctr">
                <a:defRPr/>
              </a:pPr>
              <a:endParaRPr lang="ko-KR" altLang="en-US" dirty="0">
                <a:latin typeface="Arial" charset="0"/>
                <a:ea typeface="굴림" pitchFamily="50" charset="-127"/>
              </a:endParaRPr>
            </a:p>
          </p:txBody>
        </p:sp>
        <p:sp>
          <p:nvSpPr>
            <p:cNvPr id="14364" name="자유형 109"/>
            <p:cNvSpPr>
              <a:spLocks noChangeArrowheads="1"/>
            </p:cNvSpPr>
            <p:nvPr/>
          </p:nvSpPr>
          <p:spPr bwMode="auto">
            <a:xfrm>
              <a:off x="6206798" y="2762027"/>
              <a:ext cx="884580" cy="1208896"/>
            </a:xfrm>
            <a:custGeom>
              <a:avLst/>
              <a:gdLst>
                <a:gd name="T0" fmla="*/ 807283 w 884580"/>
                <a:gd name="T1" fmla="*/ 164419 h 1208896"/>
                <a:gd name="T2" fmla="*/ 500408 w 884580"/>
                <a:gd name="T3" fmla="*/ 20476 h 1208896"/>
                <a:gd name="T4" fmla="*/ 193405 w 884580"/>
                <a:gd name="T5" fmla="*/ 273931 h 1208896"/>
                <a:gd name="T6" fmla="*/ 47825 w 884580"/>
                <a:gd name="T7" fmla="*/ 1065986 h 1208896"/>
                <a:gd name="T8" fmla="*/ 480354 w 884580"/>
                <a:gd name="T9" fmla="*/ 1131392 h 1208896"/>
                <a:gd name="T10" fmla="*/ 820412 w 884580"/>
                <a:gd name="T11" fmla="*/ 1006989 h 1208896"/>
                <a:gd name="T12" fmla="*/ 865364 w 884580"/>
                <a:gd name="T13" fmla="*/ 473666 h 1208896"/>
                <a:gd name="T14" fmla="*/ 807283 w 884580"/>
                <a:gd name="T15" fmla="*/ 164419 h 1208896"/>
                <a:gd name="T16" fmla="*/ 0 60000 65536"/>
                <a:gd name="T17" fmla="*/ 0 60000 65536"/>
                <a:gd name="T18" fmla="*/ 0 60000 65536"/>
                <a:gd name="T19" fmla="*/ 0 60000 65536"/>
                <a:gd name="T20" fmla="*/ 0 60000 65536"/>
                <a:gd name="T21" fmla="*/ 0 60000 65536"/>
                <a:gd name="T22" fmla="*/ 0 60000 65536"/>
                <a:gd name="T23" fmla="*/ 0 60000 65536"/>
                <a:gd name="T24" fmla="*/ 0 w 884580"/>
                <a:gd name="T25" fmla="*/ 0 h 1208896"/>
                <a:gd name="T26" fmla="*/ 884580 w 884580"/>
                <a:gd name="T27" fmla="*/ 1208896 h 12088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84580" h="1208896">
                  <a:moveTo>
                    <a:pt x="807283" y="164419"/>
                  </a:moveTo>
                  <a:cubicBezTo>
                    <a:pt x="745225" y="0"/>
                    <a:pt x="602721" y="2224"/>
                    <a:pt x="500408" y="20476"/>
                  </a:cubicBezTo>
                  <a:cubicBezTo>
                    <a:pt x="398095" y="38728"/>
                    <a:pt x="268835" y="99679"/>
                    <a:pt x="193405" y="273931"/>
                  </a:cubicBezTo>
                  <a:cubicBezTo>
                    <a:pt x="117975" y="448183"/>
                    <a:pt x="0" y="923076"/>
                    <a:pt x="47825" y="1065986"/>
                  </a:cubicBezTo>
                  <a:cubicBezTo>
                    <a:pt x="95650" y="1208896"/>
                    <a:pt x="351590" y="1141225"/>
                    <a:pt x="480354" y="1131392"/>
                  </a:cubicBezTo>
                  <a:cubicBezTo>
                    <a:pt x="609119" y="1121559"/>
                    <a:pt x="756244" y="1116610"/>
                    <a:pt x="820412" y="1006989"/>
                  </a:cubicBezTo>
                  <a:cubicBezTo>
                    <a:pt x="884580" y="897368"/>
                    <a:pt x="867552" y="614094"/>
                    <a:pt x="865364" y="473666"/>
                  </a:cubicBezTo>
                  <a:cubicBezTo>
                    <a:pt x="863176" y="333238"/>
                    <a:pt x="868109" y="239951"/>
                    <a:pt x="807283" y="164419"/>
                  </a:cubicBezTo>
                  <a:close/>
                </a:path>
              </a:pathLst>
            </a:custGeom>
            <a:noFill/>
            <a:ln w="50800" algn="ctr">
              <a:solidFill>
                <a:srgbClr val="00B0F0"/>
              </a:solidFill>
              <a:round/>
              <a:headEnd/>
              <a:tailEnd/>
            </a:ln>
          </p:spPr>
          <p:txBody>
            <a:bodyPr wrap="none" anchor="ctr">
              <a:spAutoFit/>
            </a:bodyPr>
            <a:lstStyle/>
            <a:p>
              <a:pPr algn="ctr"/>
              <a:endParaRPr lang="ko-KR" altLang="en-US">
                <a:ea typeface="굴림" pitchFamily="50" charset="-127"/>
              </a:endParaRPr>
            </a:p>
          </p:txBody>
        </p:sp>
      </p:grpSp>
      <p:sp>
        <p:nvSpPr>
          <p:cNvPr id="35" name="TextBox 34"/>
          <p:cNvSpPr txBox="1"/>
          <p:nvPr/>
        </p:nvSpPr>
        <p:spPr>
          <a:xfrm>
            <a:off x="419100" y="6350198"/>
            <a:ext cx="153542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Yoon’s slide</a:t>
            </a:r>
            <a:endParaRPr lang="ko-KR" altLang="en-US" sz="1400" dirty="0"/>
          </a:p>
        </p:txBody>
      </p:sp>
    </p:spTree>
    <p:custDataLst>
      <p:tags r:id="rId1"/>
    </p:custDataLst>
  </p:cSld>
  <p:clrMapOvr>
    <a:masterClrMapping/>
  </p:clrMapOvr>
  <p:transition advTm="4636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repeatCount="3000" fill="hold" grpId="0" nodeType="clickEffect">
                                  <p:stCondLst>
                                    <p:cond delay="0"/>
                                  </p:stCondLst>
                                  <p:childTnLst>
                                    <p:animEffect transition="out" filter="fade">
                                      <p:cBhvr>
                                        <p:cTn id="6" dur="1000" tmFilter="0, 0; .2, .5; .8, .5; 1, 0"/>
                                        <p:tgtEl>
                                          <p:spTgt spid="32"/>
                                        </p:tgtEl>
                                      </p:cBhvr>
                                    </p:animEffect>
                                    <p:animScale>
                                      <p:cBhvr>
                                        <p:cTn id="7" dur="500" autoRev="1" fill="hold"/>
                                        <p:tgtEl>
                                          <p:spTgt spid="32"/>
                                        </p:tgtEl>
                                      </p:cBhvr>
                                      <p:by x="105000" y="105000"/>
                                    </p:animScale>
                                  </p:childTnLst>
                                </p:cTn>
                              </p:par>
                              <p:par>
                                <p:cTn id="8" presetID="1"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30"/>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9219">
                                            <p:txEl>
                                              <p:pRg st="2" end="2"/>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92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제목 1"/>
          <p:cNvSpPr>
            <a:spLocks noGrp="1"/>
          </p:cNvSpPr>
          <p:nvPr>
            <p:ph type="title"/>
          </p:nvPr>
        </p:nvSpPr>
        <p:spPr/>
        <p:txBody>
          <a:bodyPr/>
          <a:lstStyle/>
          <a:p>
            <a:r>
              <a:rPr lang="en-US" altLang="ko-KR" smtClean="0">
                <a:ea typeface="굴림" pitchFamily="50" charset="-127"/>
              </a:rPr>
              <a:t>Outline</a:t>
            </a:r>
          </a:p>
        </p:txBody>
      </p:sp>
      <p:sp>
        <p:nvSpPr>
          <p:cNvPr id="3" name="내용 개체 틀 2"/>
          <p:cNvSpPr>
            <a:spLocks noGrp="1"/>
          </p:cNvSpPr>
          <p:nvPr>
            <p:ph idx="1"/>
          </p:nvPr>
        </p:nvSpPr>
        <p:spPr/>
        <p:txBody>
          <a:bodyPr/>
          <a:lstStyle/>
          <a:p>
            <a:pPr>
              <a:defRPr/>
            </a:pPr>
            <a:r>
              <a:rPr lang="en-US" dirty="0" smtClean="0">
                <a:solidFill>
                  <a:schemeClr val="bg1">
                    <a:lumMod val="50000"/>
                  </a:schemeClr>
                </a:solidFill>
              </a:rPr>
              <a:t>Related work</a:t>
            </a:r>
          </a:p>
          <a:p>
            <a:pPr>
              <a:buFont typeface="Arial" charset="0"/>
              <a:buChar char="●"/>
              <a:defRPr/>
            </a:pPr>
            <a:r>
              <a:rPr lang="en-US" dirty="0" smtClean="0">
                <a:solidFill>
                  <a:schemeClr val="bg1">
                    <a:lumMod val="50000"/>
                  </a:schemeClr>
                </a:solidFill>
              </a:rPr>
              <a:t>Overview</a:t>
            </a:r>
          </a:p>
          <a:p>
            <a:pPr>
              <a:buFont typeface="Arial" charset="0"/>
              <a:buChar char="●"/>
              <a:defRPr/>
            </a:pPr>
            <a:r>
              <a:rPr lang="en-US" dirty="0" smtClean="0">
                <a:solidFill>
                  <a:srgbClr val="EA8B00"/>
                </a:solidFill>
              </a:rPr>
              <a:t>Compression at preprocessing</a:t>
            </a:r>
          </a:p>
          <a:p>
            <a:pPr>
              <a:buFont typeface="Arial" charset="0"/>
              <a:buChar char="●"/>
              <a:defRPr/>
            </a:pPr>
            <a:r>
              <a:rPr lang="en-US" dirty="0" smtClean="0">
                <a:solidFill>
                  <a:schemeClr val="bg1">
                    <a:lumMod val="50000"/>
                  </a:schemeClr>
                </a:solidFill>
              </a:rPr>
              <a:t>Runtime data access framework</a:t>
            </a:r>
          </a:p>
          <a:p>
            <a:pPr>
              <a:buFont typeface="Arial" charset="0"/>
              <a:buChar char="●"/>
              <a:defRPr/>
            </a:pPr>
            <a:r>
              <a:rPr lang="en-US" dirty="0" smtClean="0">
                <a:solidFill>
                  <a:schemeClr val="bg1">
                    <a:lumMod val="50000"/>
                  </a:schemeClr>
                </a:solidFill>
              </a:rPr>
              <a:t>Results</a:t>
            </a:r>
            <a:endParaRPr lang="en-US" dirty="0">
              <a:solidFill>
                <a:schemeClr val="bg1">
                  <a:lumMod val="50000"/>
                </a:schemeClr>
              </a:solidFill>
            </a:endParaRPr>
          </a:p>
        </p:txBody>
      </p:sp>
    </p:spTree>
  </p:cSld>
  <p:clrMapOvr>
    <a:masterClrMapping/>
  </p:clrMapOvr>
  <p:transition advTm="5273"/>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ltLang="ko-KR" smtClean="0">
                <a:ea typeface="굴림" pitchFamily="50" charset="-127"/>
              </a:rPr>
              <a:t>Order-Preserving </a:t>
            </a:r>
            <a:br>
              <a:rPr lang="en-US" altLang="ko-KR" smtClean="0">
                <a:ea typeface="굴림" pitchFamily="50" charset="-127"/>
              </a:rPr>
            </a:br>
            <a:r>
              <a:rPr lang="en-US" altLang="ko-KR" smtClean="0">
                <a:ea typeface="굴림" pitchFamily="50" charset="-127"/>
              </a:rPr>
              <a:t>Cluster-Based Compression</a:t>
            </a:r>
          </a:p>
        </p:txBody>
      </p:sp>
      <p:sp>
        <p:nvSpPr>
          <p:cNvPr id="15363" name="Rectangle 3"/>
          <p:cNvSpPr>
            <a:spLocks noGrp="1" noChangeArrowheads="1"/>
          </p:cNvSpPr>
          <p:nvPr>
            <p:ph type="body" idx="1"/>
          </p:nvPr>
        </p:nvSpPr>
        <p:spPr/>
        <p:txBody>
          <a:bodyPr/>
          <a:lstStyle/>
          <a:p>
            <a:r>
              <a:rPr lang="en-US" altLang="ko-KR" smtClean="0">
                <a:ea typeface="굴림" pitchFamily="50" charset="-127"/>
              </a:rPr>
              <a:t>Built on top of streaming mesh compression </a:t>
            </a:r>
            <a:r>
              <a:rPr lang="en-US" altLang="ko-KR" smtClean="0">
                <a:solidFill>
                  <a:srgbClr val="EA8B00"/>
                </a:solidFill>
                <a:ea typeface="굴림" pitchFamily="50" charset="-127"/>
              </a:rPr>
              <a:t>[Isenburg et al. 05]</a:t>
            </a:r>
          </a:p>
          <a:p>
            <a:endParaRPr lang="en-US" altLang="ko-KR" smtClean="0">
              <a:solidFill>
                <a:srgbClr val="EA8B00"/>
              </a:solidFill>
              <a:ea typeface="굴림" pitchFamily="50" charset="-127"/>
            </a:endParaRPr>
          </a:p>
          <a:p>
            <a:r>
              <a:rPr lang="en-US" altLang="ko-KR" smtClean="0">
                <a:ea typeface="굴림" pitchFamily="50" charset="-127"/>
              </a:rPr>
              <a:t>Cluster has:</a:t>
            </a:r>
          </a:p>
          <a:p>
            <a:pPr lvl="1"/>
            <a:r>
              <a:rPr lang="en-US" altLang="ko-KR" smtClean="0">
                <a:ea typeface="굴림" pitchFamily="50" charset="-127"/>
              </a:rPr>
              <a:t>Fixed number of consecutive triangles in the layout (e.g., 4k triangles)</a:t>
            </a:r>
          </a:p>
          <a:p>
            <a:pPr lvl="1"/>
            <a:r>
              <a:rPr lang="en-US" altLang="ko-KR" smtClean="0">
                <a:ea typeface="굴림" pitchFamily="50" charset="-127"/>
              </a:rPr>
              <a:t>Vertices introduced by those triangles</a:t>
            </a:r>
          </a:p>
          <a:p>
            <a:pPr lvl="1">
              <a:buFont typeface="Arial" pitchFamily="34" charset="0"/>
              <a:buNone/>
            </a:pPr>
            <a:endParaRPr lang="en-US" altLang="ko-KR" smtClean="0">
              <a:solidFill>
                <a:srgbClr val="EA8B00"/>
              </a:solidFill>
              <a:ea typeface="굴림" pitchFamily="50" charset="-127"/>
            </a:endParaRPr>
          </a:p>
          <a:p>
            <a:r>
              <a:rPr lang="en-US" altLang="ko-KR" smtClean="0">
                <a:ea typeface="굴림" pitchFamily="50" charset="-127"/>
              </a:rPr>
              <a:t>Our method encodes an triangle layout of the mesh</a:t>
            </a:r>
          </a:p>
          <a:p>
            <a:pPr lvl="1"/>
            <a:r>
              <a:rPr lang="en-US" altLang="ko-KR" smtClean="0">
                <a:ea typeface="굴림" pitchFamily="50" charset="-127"/>
              </a:rPr>
              <a:t>Also, encodes cluster information (e.g., neighboring clusters)</a:t>
            </a:r>
          </a:p>
          <a:p>
            <a:pPr lvl="1"/>
            <a:endParaRPr lang="en-US" altLang="ko-KR" smtClean="0">
              <a:ea typeface="굴림" pitchFamily="50" charset="-127"/>
            </a:endParaRPr>
          </a:p>
          <a:p>
            <a:pPr lvl="1"/>
            <a:endParaRPr lang="en-US" altLang="ko-KR" smtClean="0">
              <a:ea typeface="굴림" pitchFamily="50" charset="-127"/>
            </a:endParaRPr>
          </a:p>
          <a:p>
            <a:endParaRPr lang="en-US" altLang="ko-KR" smtClean="0">
              <a:solidFill>
                <a:srgbClr val="EA8B00"/>
              </a:solidFill>
              <a:ea typeface="굴림" pitchFamily="50" charset="-127"/>
            </a:endParaRPr>
          </a:p>
        </p:txBody>
      </p:sp>
      <p:sp>
        <p:nvSpPr>
          <p:cNvPr id="4" name="TextBox 3"/>
          <p:cNvSpPr txBox="1"/>
          <p:nvPr/>
        </p:nvSpPr>
        <p:spPr>
          <a:xfrm>
            <a:off x="419100" y="6350198"/>
            <a:ext cx="153542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Yoon’s slide</a:t>
            </a:r>
            <a:endParaRPr lang="ko-KR" altLang="en-US" sz="1400" dirty="0"/>
          </a:p>
        </p:txBody>
      </p:sp>
    </p:spTree>
    <p:custDataLst>
      <p:tags r:id="rId1"/>
    </p:custDataLst>
  </p:cSld>
  <p:clrMapOvr>
    <a:masterClrMapping/>
  </p:clrMapOvr>
  <p:transition advTm="5856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36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36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ltLang="ko-KR" smtClean="0">
                <a:ea typeface="굴림" pitchFamily="50" charset="-127"/>
              </a:rPr>
              <a:t>Order-Preserving </a:t>
            </a:r>
            <a:br>
              <a:rPr lang="en-US" altLang="ko-KR" smtClean="0">
                <a:ea typeface="굴림" pitchFamily="50" charset="-127"/>
              </a:rPr>
            </a:br>
            <a:r>
              <a:rPr lang="en-US" altLang="ko-KR" smtClean="0">
                <a:ea typeface="굴림" pitchFamily="50" charset="-127"/>
              </a:rPr>
              <a:t>Cluster-Based Compression</a:t>
            </a:r>
          </a:p>
        </p:txBody>
      </p:sp>
      <p:sp>
        <p:nvSpPr>
          <p:cNvPr id="47108" name="AutoShape 4"/>
          <p:cNvSpPr>
            <a:spLocks noChangeArrowheads="1"/>
          </p:cNvSpPr>
          <p:nvPr/>
        </p:nvSpPr>
        <p:spPr bwMode="auto">
          <a:xfrm>
            <a:off x="1250950" y="2276475"/>
            <a:ext cx="1692275" cy="1592263"/>
          </a:xfrm>
          <a:prstGeom prst="triangle">
            <a:avLst>
              <a:gd name="adj" fmla="val 50000"/>
            </a:avLst>
          </a:prstGeom>
          <a:noFill/>
          <a:ln w="38100" algn="ctr">
            <a:solidFill>
              <a:schemeClr val="tx1"/>
            </a:solidFill>
            <a:miter lim="800000"/>
            <a:headEnd/>
            <a:tailEnd/>
          </a:ln>
        </p:spPr>
        <p:txBody>
          <a:bodyPr wrap="none" anchor="ctr">
            <a:spAutoFit/>
          </a:bodyPr>
          <a:lstStyle/>
          <a:p>
            <a:endParaRPr lang="ko-KR" altLang="en-US">
              <a:ea typeface="굴림" pitchFamily="50" charset="-127"/>
            </a:endParaRPr>
          </a:p>
        </p:txBody>
      </p:sp>
      <p:sp>
        <p:nvSpPr>
          <p:cNvPr id="47109" name="AutoShape 5"/>
          <p:cNvSpPr>
            <a:spLocks noChangeArrowheads="1"/>
          </p:cNvSpPr>
          <p:nvPr/>
        </p:nvSpPr>
        <p:spPr bwMode="auto">
          <a:xfrm rot="10800000">
            <a:off x="2119313" y="2271713"/>
            <a:ext cx="1692275" cy="1592262"/>
          </a:xfrm>
          <a:prstGeom prst="triangle">
            <a:avLst>
              <a:gd name="adj" fmla="val 50000"/>
            </a:avLst>
          </a:prstGeom>
          <a:noFill/>
          <a:ln w="38100" algn="ctr">
            <a:solidFill>
              <a:schemeClr val="tx1"/>
            </a:solidFill>
            <a:miter lim="800000"/>
            <a:headEnd/>
            <a:tailEnd/>
          </a:ln>
        </p:spPr>
        <p:txBody>
          <a:bodyPr wrap="none" anchor="ctr">
            <a:spAutoFit/>
          </a:bodyPr>
          <a:lstStyle/>
          <a:p>
            <a:endParaRPr lang="ko-KR" altLang="en-US">
              <a:ea typeface="굴림" pitchFamily="50" charset="-127"/>
            </a:endParaRPr>
          </a:p>
        </p:txBody>
      </p:sp>
      <p:sp>
        <p:nvSpPr>
          <p:cNvPr id="47110" name="AutoShape 6"/>
          <p:cNvSpPr>
            <a:spLocks noChangeArrowheads="1"/>
          </p:cNvSpPr>
          <p:nvPr/>
        </p:nvSpPr>
        <p:spPr bwMode="auto">
          <a:xfrm>
            <a:off x="2995613" y="2271713"/>
            <a:ext cx="1692275" cy="1592262"/>
          </a:xfrm>
          <a:prstGeom prst="triangle">
            <a:avLst>
              <a:gd name="adj" fmla="val 50000"/>
            </a:avLst>
          </a:prstGeom>
          <a:noFill/>
          <a:ln w="38100" algn="ctr">
            <a:solidFill>
              <a:schemeClr val="tx1"/>
            </a:solidFill>
            <a:miter lim="800000"/>
            <a:headEnd/>
            <a:tailEnd/>
          </a:ln>
        </p:spPr>
        <p:txBody>
          <a:bodyPr wrap="none" anchor="ctr">
            <a:spAutoFit/>
          </a:bodyPr>
          <a:lstStyle/>
          <a:p>
            <a:endParaRPr lang="ko-KR" altLang="en-US">
              <a:ea typeface="굴림" pitchFamily="50" charset="-127"/>
            </a:endParaRPr>
          </a:p>
        </p:txBody>
      </p:sp>
      <p:sp>
        <p:nvSpPr>
          <p:cNvPr id="47111" name="Text Box 7"/>
          <p:cNvSpPr txBox="1">
            <a:spLocks noChangeArrowheads="1"/>
          </p:cNvSpPr>
          <p:nvPr/>
        </p:nvSpPr>
        <p:spPr bwMode="auto">
          <a:xfrm>
            <a:off x="1833563" y="2913063"/>
            <a:ext cx="504825" cy="519112"/>
          </a:xfrm>
          <a:prstGeom prst="rect">
            <a:avLst/>
          </a:prstGeom>
          <a:noFill/>
          <a:ln w="38100" algn="ctr">
            <a:noFill/>
            <a:miter lim="800000"/>
            <a:headEnd/>
            <a:tailEnd/>
          </a:ln>
        </p:spPr>
        <p:txBody>
          <a:bodyPr wrap="none">
            <a:spAutoFit/>
          </a:bodyPr>
          <a:lstStyle/>
          <a:p>
            <a:r>
              <a:rPr lang="en-US" altLang="ko-KR" b="1">
                <a:ea typeface="굴림" pitchFamily="50" charset="-127"/>
              </a:rPr>
              <a:t>T</a:t>
            </a:r>
            <a:r>
              <a:rPr lang="en-US" altLang="ko-KR" sz="2800" b="1" baseline="-25000">
                <a:ea typeface="굴림" pitchFamily="50" charset="-127"/>
              </a:rPr>
              <a:t>0</a:t>
            </a:r>
            <a:endParaRPr lang="en-US" altLang="ko-KR" sz="2800" b="1">
              <a:ea typeface="굴림" pitchFamily="50" charset="-127"/>
            </a:endParaRPr>
          </a:p>
        </p:txBody>
      </p:sp>
      <p:sp>
        <p:nvSpPr>
          <p:cNvPr id="47112" name="Text Box 8"/>
          <p:cNvSpPr txBox="1">
            <a:spLocks noChangeArrowheads="1"/>
          </p:cNvSpPr>
          <p:nvPr/>
        </p:nvSpPr>
        <p:spPr bwMode="auto">
          <a:xfrm>
            <a:off x="2719388" y="2593975"/>
            <a:ext cx="504825" cy="519113"/>
          </a:xfrm>
          <a:prstGeom prst="rect">
            <a:avLst/>
          </a:prstGeom>
          <a:noFill/>
          <a:ln w="38100" algn="ctr">
            <a:noFill/>
            <a:miter lim="800000"/>
            <a:headEnd/>
            <a:tailEnd/>
          </a:ln>
        </p:spPr>
        <p:txBody>
          <a:bodyPr wrap="none">
            <a:spAutoFit/>
          </a:bodyPr>
          <a:lstStyle/>
          <a:p>
            <a:r>
              <a:rPr lang="en-US" altLang="ko-KR" b="1">
                <a:ea typeface="굴림" pitchFamily="50" charset="-127"/>
              </a:rPr>
              <a:t>T</a:t>
            </a:r>
            <a:r>
              <a:rPr lang="en-US" altLang="ko-KR" sz="2800" b="1" baseline="-25000">
                <a:ea typeface="굴림" pitchFamily="50" charset="-127"/>
              </a:rPr>
              <a:t>1</a:t>
            </a:r>
            <a:endParaRPr lang="en-US" altLang="ko-KR" sz="2800" b="1">
              <a:ea typeface="굴림" pitchFamily="50" charset="-127"/>
            </a:endParaRPr>
          </a:p>
        </p:txBody>
      </p:sp>
      <p:sp>
        <p:nvSpPr>
          <p:cNvPr id="47113" name="Text Box 9"/>
          <p:cNvSpPr txBox="1">
            <a:spLocks noChangeArrowheads="1"/>
          </p:cNvSpPr>
          <p:nvPr/>
        </p:nvSpPr>
        <p:spPr bwMode="auto">
          <a:xfrm>
            <a:off x="3587750" y="2886075"/>
            <a:ext cx="504825" cy="519113"/>
          </a:xfrm>
          <a:prstGeom prst="rect">
            <a:avLst/>
          </a:prstGeom>
          <a:noFill/>
          <a:ln w="38100" algn="ctr">
            <a:noFill/>
            <a:miter lim="800000"/>
            <a:headEnd/>
            <a:tailEnd/>
          </a:ln>
        </p:spPr>
        <p:txBody>
          <a:bodyPr wrap="none">
            <a:spAutoFit/>
          </a:bodyPr>
          <a:lstStyle/>
          <a:p>
            <a:r>
              <a:rPr lang="en-US" altLang="ko-KR" b="1">
                <a:ea typeface="굴림" pitchFamily="50" charset="-127"/>
              </a:rPr>
              <a:t>T</a:t>
            </a:r>
            <a:r>
              <a:rPr lang="en-US" altLang="ko-KR" sz="2800" b="1" baseline="-25000">
                <a:ea typeface="굴림" pitchFamily="50" charset="-127"/>
              </a:rPr>
              <a:t>2</a:t>
            </a:r>
            <a:endParaRPr lang="en-US" altLang="ko-KR" sz="2800" b="1">
              <a:ea typeface="굴림" pitchFamily="50" charset="-127"/>
            </a:endParaRPr>
          </a:p>
        </p:txBody>
      </p:sp>
      <p:sp>
        <p:nvSpPr>
          <p:cNvPr id="47114" name="AutoShape 10"/>
          <p:cNvSpPr>
            <a:spLocks noChangeArrowheads="1"/>
          </p:cNvSpPr>
          <p:nvPr/>
        </p:nvSpPr>
        <p:spPr bwMode="auto">
          <a:xfrm rot="10800000">
            <a:off x="3860800" y="2266950"/>
            <a:ext cx="1692275" cy="1592263"/>
          </a:xfrm>
          <a:prstGeom prst="triangle">
            <a:avLst>
              <a:gd name="adj" fmla="val 50000"/>
            </a:avLst>
          </a:prstGeom>
          <a:noFill/>
          <a:ln w="38100" algn="ctr">
            <a:solidFill>
              <a:schemeClr val="tx1"/>
            </a:solidFill>
            <a:miter lim="800000"/>
            <a:headEnd/>
            <a:tailEnd/>
          </a:ln>
        </p:spPr>
        <p:txBody>
          <a:bodyPr wrap="none" anchor="ctr">
            <a:spAutoFit/>
          </a:bodyPr>
          <a:lstStyle/>
          <a:p>
            <a:endParaRPr lang="ko-KR" altLang="en-US">
              <a:ea typeface="굴림" pitchFamily="50" charset="-127"/>
            </a:endParaRPr>
          </a:p>
        </p:txBody>
      </p:sp>
      <p:sp>
        <p:nvSpPr>
          <p:cNvPr id="47115" name="Text Box 11"/>
          <p:cNvSpPr txBox="1">
            <a:spLocks noChangeArrowheads="1"/>
          </p:cNvSpPr>
          <p:nvPr/>
        </p:nvSpPr>
        <p:spPr bwMode="auto">
          <a:xfrm>
            <a:off x="4460875" y="2589213"/>
            <a:ext cx="504825" cy="519112"/>
          </a:xfrm>
          <a:prstGeom prst="rect">
            <a:avLst/>
          </a:prstGeom>
          <a:noFill/>
          <a:ln w="38100" algn="ctr">
            <a:noFill/>
            <a:miter lim="800000"/>
            <a:headEnd/>
            <a:tailEnd/>
          </a:ln>
        </p:spPr>
        <p:txBody>
          <a:bodyPr wrap="none">
            <a:spAutoFit/>
          </a:bodyPr>
          <a:lstStyle/>
          <a:p>
            <a:r>
              <a:rPr lang="en-US" altLang="ko-KR" b="1">
                <a:ea typeface="굴림" pitchFamily="50" charset="-127"/>
              </a:rPr>
              <a:t>T</a:t>
            </a:r>
            <a:r>
              <a:rPr lang="en-US" altLang="ko-KR" sz="2800" b="1" baseline="-25000">
                <a:ea typeface="굴림" pitchFamily="50" charset="-127"/>
              </a:rPr>
              <a:t>3</a:t>
            </a:r>
            <a:endParaRPr lang="en-US" altLang="ko-KR" sz="2800" b="1">
              <a:ea typeface="굴림" pitchFamily="50" charset="-127"/>
            </a:endParaRPr>
          </a:p>
        </p:txBody>
      </p:sp>
      <p:sp>
        <p:nvSpPr>
          <p:cNvPr id="47116" name="Oval 12"/>
          <p:cNvSpPr>
            <a:spLocks noChangeArrowheads="1"/>
          </p:cNvSpPr>
          <p:nvPr/>
        </p:nvSpPr>
        <p:spPr bwMode="auto">
          <a:xfrm>
            <a:off x="1035050" y="3573463"/>
            <a:ext cx="609600" cy="627062"/>
          </a:xfrm>
          <a:prstGeom prst="ellipse">
            <a:avLst/>
          </a:prstGeom>
          <a:solidFill>
            <a:schemeClr val="bg1"/>
          </a:solidFill>
          <a:ln w="38100" algn="ctr">
            <a:solidFill>
              <a:schemeClr val="tx1"/>
            </a:solidFill>
            <a:round/>
            <a:headEnd/>
            <a:tailEnd/>
          </a:ln>
        </p:spPr>
        <p:txBody>
          <a:bodyPr wrap="none" anchor="ctr">
            <a:spAutoFit/>
          </a:bodyPr>
          <a:lstStyle/>
          <a:p>
            <a:endParaRPr lang="ko-KR" altLang="en-US">
              <a:ea typeface="굴림" pitchFamily="50" charset="-127"/>
            </a:endParaRPr>
          </a:p>
        </p:txBody>
      </p:sp>
      <p:sp>
        <p:nvSpPr>
          <p:cNvPr id="47117" name="Text Box 13"/>
          <p:cNvSpPr txBox="1">
            <a:spLocks noChangeArrowheads="1"/>
          </p:cNvSpPr>
          <p:nvPr/>
        </p:nvSpPr>
        <p:spPr bwMode="auto">
          <a:xfrm>
            <a:off x="1109663" y="3640138"/>
            <a:ext cx="500062" cy="457200"/>
          </a:xfrm>
          <a:prstGeom prst="rect">
            <a:avLst/>
          </a:prstGeom>
          <a:noFill/>
          <a:ln w="38100" algn="ctr">
            <a:noFill/>
            <a:miter lim="800000"/>
            <a:headEnd/>
            <a:tailEnd/>
          </a:ln>
        </p:spPr>
        <p:txBody>
          <a:bodyPr wrap="none">
            <a:spAutoFit/>
          </a:bodyPr>
          <a:lstStyle/>
          <a:p>
            <a:r>
              <a:rPr lang="en-US" altLang="ko-KR" b="1">
                <a:ea typeface="굴림" pitchFamily="50" charset="-127"/>
              </a:rPr>
              <a:t>V</a:t>
            </a:r>
            <a:r>
              <a:rPr lang="en-US" altLang="ko-KR" b="1" baseline="-25000">
                <a:ea typeface="굴림" pitchFamily="50" charset="-127"/>
              </a:rPr>
              <a:t>0</a:t>
            </a:r>
            <a:endParaRPr lang="en-US" altLang="ko-KR" b="1">
              <a:ea typeface="굴림" pitchFamily="50" charset="-127"/>
            </a:endParaRPr>
          </a:p>
        </p:txBody>
      </p:sp>
      <p:sp>
        <p:nvSpPr>
          <p:cNvPr id="47118" name="Oval 14"/>
          <p:cNvSpPr>
            <a:spLocks noChangeArrowheads="1"/>
          </p:cNvSpPr>
          <p:nvPr/>
        </p:nvSpPr>
        <p:spPr bwMode="auto">
          <a:xfrm>
            <a:off x="1792288" y="1941513"/>
            <a:ext cx="609600" cy="627062"/>
          </a:xfrm>
          <a:prstGeom prst="ellipse">
            <a:avLst/>
          </a:prstGeom>
          <a:solidFill>
            <a:schemeClr val="bg1"/>
          </a:solidFill>
          <a:ln w="38100" algn="ctr">
            <a:solidFill>
              <a:schemeClr val="tx1"/>
            </a:solidFill>
            <a:round/>
            <a:headEnd/>
            <a:tailEnd/>
          </a:ln>
        </p:spPr>
        <p:txBody>
          <a:bodyPr wrap="none" anchor="ctr">
            <a:spAutoFit/>
          </a:bodyPr>
          <a:lstStyle/>
          <a:p>
            <a:endParaRPr lang="ko-KR" altLang="en-US">
              <a:ea typeface="굴림" pitchFamily="50" charset="-127"/>
            </a:endParaRPr>
          </a:p>
        </p:txBody>
      </p:sp>
      <p:sp>
        <p:nvSpPr>
          <p:cNvPr id="47119" name="Text Box 15"/>
          <p:cNvSpPr txBox="1">
            <a:spLocks noChangeArrowheads="1"/>
          </p:cNvSpPr>
          <p:nvPr/>
        </p:nvSpPr>
        <p:spPr bwMode="auto">
          <a:xfrm>
            <a:off x="1866900" y="1957388"/>
            <a:ext cx="522288" cy="519112"/>
          </a:xfrm>
          <a:prstGeom prst="rect">
            <a:avLst/>
          </a:prstGeom>
          <a:noFill/>
          <a:ln w="38100" algn="ctr">
            <a:noFill/>
            <a:miter lim="800000"/>
            <a:headEnd/>
            <a:tailEnd/>
          </a:ln>
        </p:spPr>
        <p:txBody>
          <a:bodyPr wrap="none">
            <a:spAutoFit/>
          </a:bodyPr>
          <a:lstStyle/>
          <a:p>
            <a:r>
              <a:rPr lang="en-US" altLang="ko-KR" b="1">
                <a:ea typeface="굴림" pitchFamily="50" charset="-127"/>
              </a:rPr>
              <a:t>V</a:t>
            </a:r>
            <a:r>
              <a:rPr lang="en-US" altLang="ko-KR" sz="2800" b="1" baseline="-25000">
                <a:ea typeface="굴림" pitchFamily="50" charset="-127"/>
              </a:rPr>
              <a:t>1</a:t>
            </a:r>
            <a:endParaRPr lang="en-US" altLang="ko-KR" sz="2800" b="1">
              <a:ea typeface="굴림" pitchFamily="50" charset="-127"/>
            </a:endParaRPr>
          </a:p>
        </p:txBody>
      </p:sp>
      <p:sp>
        <p:nvSpPr>
          <p:cNvPr id="47120" name="Oval 16"/>
          <p:cNvSpPr>
            <a:spLocks noChangeArrowheads="1"/>
          </p:cNvSpPr>
          <p:nvPr/>
        </p:nvSpPr>
        <p:spPr bwMode="auto">
          <a:xfrm>
            <a:off x="2635250" y="3563938"/>
            <a:ext cx="609600" cy="627062"/>
          </a:xfrm>
          <a:prstGeom prst="ellipse">
            <a:avLst/>
          </a:prstGeom>
          <a:solidFill>
            <a:schemeClr val="bg1"/>
          </a:solidFill>
          <a:ln w="38100" algn="ctr">
            <a:solidFill>
              <a:schemeClr val="tx1"/>
            </a:solidFill>
            <a:round/>
            <a:headEnd/>
            <a:tailEnd/>
          </a:ln>
        </p:spPr>
        <p:txBody>
          <a:bodyPr wrap="none" anchor="ctr">
            <a:spAutoFit/>
          </a:bodyPr>
          <a:lstStyle/>
          <a:p>
            <a:endParaRPr lang="ko-KR" altLang="en-US">
              <a:ea typeface="굴림" pitchFamily="50" charset="-127"/>
            </a:endParaRPr>
          </a:p>
        </p:txBody>
      </p:sp>
      <p:sp>
        <p:nvSpPr>
          <p:cNvPr id="47121" name="Text Box 17"/>
          <p:cNvSpPr txBox="1">
            <a:spLocks noChangeArrowheads="1"/>
          </p:cNvSpPr>
          <p:nvPr/>
        </p:nvSpPr>
        <p:spPr bwMode="auto">
          <a:xfrm>
            <a:off x="2709863" y="3630613"/>
            <a:ext cx="500062" cy="457200"/>
          </a:xfrm>
          <a:prstGeom prst="rect">
            <a:avLst/>
          </a:prstGeom>
          <a:noFill/>
          <a:ln w="38100" algn="ctr">
            <a:noFill/>
            <a:miter lim="800000"/>
            <a:headEnd/>
            <a:tailEnd/>
          </a:ln>
        </p:spPr>
        <p:txBody>
          <a:bodyPr wrap="none">
            <a:spAutoFit/>
          </a:bodyPr>
          <a:lstStyle/>
          <a:p>
            <a:r>
              <a:rPr lang="en-US" altLang="ko-KR" b="1">
                <a:ea typeface="굴림" pitchFamily="50" charset="-127"/>
              </a:rPr>
              <a:t>V</a:t>
            </a:r>
            <a:r>
              <a:rPr lang="en-US" altLang="ko-KR" b="1" baseline="-25000">
                <a:ea typeface="굴림" pitchFamily="50" charset="-127"/>
              </a:rPr>
              <a:t>2</a:t>
            </a:r>
            <a:endParaRPr lang="en-US" altLang="ko-KR" b="1">
              <a:ea typeface="굴림" pitchFamily="50" charset="-127"/>
            </a:endParaRPr>
          </a:p>
        </p:txBody>
      </p:sp>
      <p:sp>
        <p:nvSpPr>
          <p:cNvPr id="47122" name="Oval 18"/>
          <p:cNvSpPr>
            <a:spLocks noChangeArrowheads="1"/>
          </p:cNvSpPr>
          <p:nvPr/>
        </p:nvSpPr>
        <p:spPr bwMode="auto">
          <a:xfrm>
            <a:off x="3513138" y="1939925"/>
            <a:ext cx="609600" cy="627063"/>
          </a:xfrm>
          <a:prstGeom prst="ellipse">
            <a:avLst/>
          </a:prstGeom>
          <a:solidFill>
            <a:schemeClr val="bg1"/>
          </a:solidFill>
          <a:ln w="38100" algn="ctr">
            <a:solidFill>
              <a:schemeClr val="tx1"/>
            </a:solidFill>
            <a:round/>
            <a:headEnd/>
            <a:tailEnd/>
          </a:ln>
        </p:spPr>
        <p:txBody>
          <a:bodyPr wrap="none" anchor="ctr">
            <a:spAutoFit/>
          </a:bodyPr>
          <a:lstStyle/>
          <a:p>
            <a:endParaRPr lang="ko-KR" altLang="en-US">
              <a:ea typeface="굴림" pitchFamily="50" charset="-127"/>
            </a:endParaRPr>
          </a:p>
        </p:txBody>
      </p:sp>
      <p:sp>
        <p:nvSpPr>
          <p:cNvPr id="47123" name="Text Box 19"/>
          <p:cNvSpPr txBox="1">
            <a:spLocks noChangeArrowheads="1"/>
          </p:cNvSpPr>
          <p:nvPr/>
        </p:nvSpPr>
        <p:spPr bwMode="auto">
          <a:xfrm>
            <a:off x="3587750" y="1955800"/>
            <a:ext cx="522288" cy="519113"/>
          </a:xfrm>
          <a:prstGeom prst="rect">
            <a:avLst/>
          </a:prstGeom>
          <a:noFill/>
          <a:ln w="38100" algn="ctr">
            <a:noFill/>
            <a:miter lim="800000"/>
            <a:headEnd/>
            <a:tailEnd/>
          </a:ln>
        </p:spPr>
        <p:txBody>
          <a:bodyPr wrap="none">
            <a:spAutoFit/>
          </a:bodyPr>
          <a:lstStyle/>
          <a:p>
            <a:r>
              <a:rPr lang="en-US" altLang="ko-KR" b="1">
                <a:ea typeface="굴림" pitchFamily="50" charset="-127"/>
              </a:rPr>
              <a:t>V</a:t>
            </a:r>
            <a:r>
              <a:rPr lang="en-US" altLang="ko-KR" sz="2800" b="1" baseline="-25000">
                <a:ea typeface="굴림" pitchFamily="50" charset="-127"/>
              </a:rPr>
              <a:t>3</a:t>
            </a:r>
            <a:endParaRPr lang="en-US" altLang="ko-KR" sz="2800" b="1">
              <a:ea typeface="굴림" pitchFamily="50" charset="-127"/>
            </a:endParaRPr>
          </a:p>
        </p:txBody>
      </p:sp>
      <p:sp>
        <p:nvSpPr>
          <p:cNvPr id="47124" name="Oval 20"/>
          <p:cNvSpPr>
            <a:spLocks noChangeArrowheads="1"/>
          </p:cNvSpPr>
          <p:nvPr/>
        </p:nvSpPr>
        <p:spPr bwMode="auto">
          <a:xfrm>
            <a:off x="4425950" y="3573463"/>
            <a:ext cx="609600" cy="627062"/>
          </a:xfrm>
          <a:prstGeom prst="ellipse">
            <a:avLst/>
          </a:prstGeom>
          <a:solidFill>
            <a:schemeClr val="bg1"/>
          </a:solidFill>
          <a:ln w="38100" algn="ctr">
            <a:solidFill>
              <a:schemeClr val="tx1"/>
            </a:solidFill>
            <a:round/>
            <a:headEnd/>
            <a:tailEnd/>
          </a:ln>
        </p:spPr>
        <p:txBody>
          <a:bodyPr wrap="none" anchor="ctr">
            <a:spAutoFit/>
          </a:bodyPr>
          <a:lstStyle/>
          <a:p>
            <a:endParaRPr lang="ko-KR" altLang="en-US">
              <a:ea typeface="굴림" pitchFamily="50" charset="-127"/>
            </a:endParaRPr>
          </a:p>
        </p:txBody>
      </p:sp>
      <p:sp>
        <p:nvSpPr>
          <p:cNvPr id="47125" name="Text Box 21"/>
          <p:cNvSpPr txBox="1">
            <a:spLocks noChangeArrowheads="1"/>
          </p:cNvSpPr>
          <p:nvPr/>
        </p:nvSpPr>
        <p:spPr bwMode="auto">
          <a:xfrm>
            <a:off x="4500563" y="3640138"/>
            <a:ext cx="500062" cy="457200"/>
          </a:xfrm>
          <a:prstGeom prst="rect">
            <a:avLst/>
          </a:prstGeom>
          <a:noFill/>
          <a:ln w="38100" algn="ctr">
            <a:noFill/>
            <a:miter lim="800000"/>
            <a:headEnd/>
            <a:tailEnd/>
          </a:ln>
        </p:spPr>
        <p:txBody>
          <a:bodyPr wrap="none">
            <a:spAutoFit/>
          </a:bodyPr>
          <a:lstStyle/>
          <a:p>
            <a:r>
              <a:rPr lang="en-US" altLang="ko-KR" b="1">
                <a:ea typeface="굴림" pitchFamily="50" charset="-127"/>
              </a:rPr>
              <a:t>V</a:t>
            </a:r>
            <a:r>
              <a:rPr lang="en-US" altLang="ko-KR" b="1" baseline="-25000">
                <a:ea typeface="굴림" pitchFamily="50" charset="-127"/>
              </a:rPr>
              <a:t>4</a:t>
            </a:r>
            <a:endParaRPr lang="en-US" altLang="ko-KR" b="1">
              <a:ea typeface="굴림" pitchFamily="50" charset="-127"/>
            </a:endParaRPr>
          </a:p>
        </p:txBody>
      </p:sp>
      <p:sp>
        <p:nvSpPr>
          <p:cNvPr id="47126" name="Oval 22"/>
          <p:cNvSpPr>
            <a:spLocks noChangeArrowheads="1"/>
          </p:cNvSpPr>
          <p:nvPr/>
        </p:nvSpPr>
        <p:spPr bwMode="auto">
          <a:xfrm>
            <a:off x="5140325" y="1936750"/>
            <a:ext cx="609600" cy="627063"/>
          </a:xfrm>
          <a:prstGeom prst="ellipse">
            <a:avLst/>
          </a:prstGeom>
          <a:solidFill>
            <a:schemeClr val="bg1"/>
          </a:solidFill>
          <a:ln w="38100" algn="ctr">
            <a:solidFill>
              <a:schemeClr val="tx1"/>
            </a:solidFill>
            <a:round/>
            <a:headEnd/>
            <a:tailEnd/>
          </a:ln>
        </p:spPr>
        <p:txBody>
          <a:bodyPr wrap="none" anchor="ctr">
            <a:spAutoFit/>
          </a:bodyPr>
          <a:lstStyle/>
          <a:p>
            <a:endParaRPr lang="ko-KR" altLang="en-US">
              <a:ea typeface="굴림" pitchFamily="50" charset="-127"/>
            </a:endParaRPr>
          </a:p>
        </p:txBody>
      </p:sp>
      <p:sp>
        <p:nvSpPr>
          <p:cNvPr id="47127" name="Text Box 23"/>
          <p:cNvSpPr txBox="1">
            <a:spLocks noChangeArrowheads="1"/>
          </p:cNvSpPr>
          <p:nvPr/>
        </p:nvSpPr>
        <p:spPr bwMode="auto">
          <a:xfrm>
            <a:off x="5214938" y="1952625"/>
            <a:ext cx="522287" cy="519113"/>
          </a:xfrm>
          <a:prstGeom prst="rect">
            <a:avLst/>
          </a:prstGeom>
          <a:noFill/>
          <a:ln w="38100" algn="ctr">
            <a:noFill/>
            <a:miter lim="800000"/>
            <a:headEnd/>
            <a:tailEnd/>
          </a:ln>
        </p:spPr>
        <p:txBody>
          <a:bodyPr wrap="none">
            <a:spAutoFit/>
          </a:bodyPr>
          <a:lstStyle/>
          <a:p>
            <a:r>
              <a:rPr lang="en-US" altLang="ko-KR" b="1">
                <a:ea typeface="굴림" pitchFamily="50" charset="-127"/>
              </a:rPr>
              <a:t>V</a:t>
            </a:r>
            <a:r>
              <a:rPr lang="en-US" altLang="ko-KR" sz="2800" b="1" baseline="-25000">
                <a:ea typeface="굴림" pitchFamily="50" charset="-127"/>
              </a:rPr>
              <a:t>5</a:t>
            </a:r>
            <a:endParaRPr lang="en-US" altLang="ko-KR" sz="2800" b="1">
              <a:ea typeface="굴림" pitchFamily="50" charset="-127"/>
            </a:endParaRPr>
          </a:p>
        </p:txBody>
      </p:sp>
      <p:sp>
        <p:nvSpPr>
          <p:cNvPr id="47134" name="Text Box 30"/>
          <p:cNvSpPr txBox="1">
            <a:spLocks noChangeArrowheads="1"/>
          </p:cNvSpPr>
          <p:nvPr/>
        </p:nvSpPr>
        <p:spPr bwMode="auto">
          <a:xfrm>
            <a:off x="3414713" y="4113213"/>
            <a:ext cx="1370012" cy="519112"/>
          </a:xfrm>
          <a:prstGeom prst="rect">
            <a:avLst/>
          </a:prstGeom>
          <a:noFill/>
          <a:ln w="38100" algn="ctr">
            <a:noFill/>
            <a:miter lim="800000"/>
            <a:headEnd/>
            <a:tailEnd/>
          </a:ln>
        </p:spPr>
        <p:txBody>
          <a:bodyPr wrap="none">
            <a:spAutoFit/>
          </a:bodyPr>
          <a:lstStyle/>
          <a:p>
            <a:r>
              <a:rPr lang="en-US" altLang="ko-KR" b="1">
                <a:solidFill>
                  <a:srgbClr val="EA8B00"/>
                </a:solidFill>
                <a:ea typeface="굴림" pitchFamily="50" charset="-127"/>
              </a:rPr>
              <a:t>Cluster</a:t>
            </a:r>
            <a:r>
              <a:rPr lang="en-US" altLang="ko-KR" sz="2800" b="1" baseline="-25000">
                <a:solidFill>
                  <a:srgbClr val="EA8B00"/>
                </a:solidFill>
                <a:ea typeface="굴림" pitchFamily="50" charset="-127"/>
              </a:rPr>
              <a:t>1</a:t>
            </a:r>
            <a:endParaRPr lang="en-US" altLang="ko-KR" sz="2800" b="1">
              <a:solidFill>
                <a:srgbClr val="EA8B00"/>
              </a:solidFill>
              <a:ea typeface="굴림" pitchFamily="50" charset="-127"/>
            </a:endParaRPr>
          </a:p>
        </p:txBody>
      </p:sp>
      <p:sp>
        <p:nvSpPr>
          <p:cNvPr id="47149" name="Text Box 45"/>
          <p:cNvSpPr txBox="1">
            <a:spLocks noChangeArrowheads="1"/>
          </p:cNvSpPr>
          <p:nvPr/>
        </p:nvSpPr>
        <p:spPr bwMode="auto">
          <a:xfrm>
            <a:off x="1576388" y="4108450"/>
            <a:ext cx="1370012" cy="519113"/>
          </a:xfrm>
          <a:prstGeom prst="rect">
            <a:avLst/>
          </a:prstGeom>
          <a:noFill/>
          <a:ln w="38100" algn="ctr">
            <a:noFill/>
            <a:miter lim="800000"/>
            <a:headEnd/>
            <a:tailEnd/>
          </a:ln>
        </p:spPr>
        <p:txBody>
          <a:bodyPr wrap="none">
            <a:spAutoFit/>
          </a:bodyPr>
          <a:lstStyle/>
          <a:p>
            <a:r>
              <a:rPr lang="en-US" altLang="ko-KR" b="1">
                <a:solidFill>
                  <a:srgbClr val="0000FF"/>
                </a:solidFill>
                <a:ea typeface="굴림" pitchFamily="50" charset="-127"/>
              </a:rPr>
              <a:t>Cluster</a:t>
            </a:r>
            <a:r>
              <a:rPr lang="en-US" altLang="ko-KR" sz="2800" b="1" baseline="-25000">
                <a:solidFill>
                  <a:srgbClr val="0000FF"/>
                </a:solidFill>
                <a:ea typeface="굴림" pitchFamily="50" charset="-127"/>
              </a:rPr>
              <a:t>0</a:t>
            </a:r>
            <a:endParaRPr lang="en-US" altLang="ko-KR" sz="2800" b="1">
              <a:solidFill>
                <a:srgbClr val="0000FF"/>
              </a:solidFill>
              <a:ea typeface="굴림" pitchFamily="50" charset="-127"/>
            </a:endParaRPr>
          </a:p>
        </p:txBody>
      </p:sp>
      <p:grpSp>
        <p:nvGrpSpPr>
          <p:cNvPr id="2" name="Group 65"/>
          <p:cNvGrpSpPr>
            <a:grpSpLocks/>
          </p:cNvGrpSpPr>
          <p:nvPr/>
        </p:nvGrpSpPr>
        <p:grpSpPr bwMode="auto">
          <a:xfrm>
            <a:off x="763588" y="4879975"/>
            <a:ext cx="2935287" cy="1352550"/>
            <a:chOff x="481" y="3074"/>
            <a:chExt cx="1849" cy="852"/>
          </a:xfrm>
        </p:grpSpPr>
        <p:sp>
          <p:nvSpPr>
            <p:cNvPr id="17453" name="Text Box 29"/>
            <p:cNvSpPr txBox="1">
              <a:spLocks noChangeArrowheads="1"/>
            </p:cNvSpPr>
            <p:nvPr/>
          </p:nvSpPr>
          <p:spPr bwMode="auto">
            <a:xfrm>
              <a:off x="481" y="3599"/>
              <a:ext cx="863" cy="327"/>
            </a:xfrm>
            <a:prstGeom prst="rect">
              <a:avLst/>
            </a:prstGeom>
            <a:noFill/>
            <a:ln w="38100" algn="ctr">
              <a:noFill/>
              <a:miter lim="800000"/>
              <a:headEnd/>
              <a:tailEnd/>
            </a:ln>
          </p:spPr>
          <p:txBody>
            <a:bodyPr wrap="none">
              <a:spAutoFit/>
            </a:bodyPr>
            <a:lstStyle/>
            <a:p>
              <a:r>
                <a:rPr lang="en-US" altLang="ko-KR" b="1">
                  <a:solidFill>
                    <a:srgbClr val="0000FF"/>
                  </a:solidFill>
                  <a:ea typeface="굴림" pitchFamily="50" charset="-127"/>
                </a:rPr>
                <a:t>Cluster</a:t>
              </a:r>
              <a:r>
                <a:rPr lang="en-US" altLang="ko-KR" sz="2800" b="1" baseline="-25000">
                  <a:solidFill>
                    <a:srgbClr val="0000FF"/>
                  </a:solidFill>
                  <a:ea typeface="굴림" pitchFamily="50" charset="-127"/>
                </a:rPr>
                <a:t>0</a:t>
              </a:r>
              <a:endParaRPr lang="en-US" altLang="ko-KR" sz="2800" b="1">
                <a:solidFill>
                  <a:srgbClr val="0000FF"/>
                </a:solidFill>
                <a:ea typeface="굴림" pitchFamily="50" charset="-127"/>
              </a:endParaRPr>
            </a:p>
          </p:txBody>
        </p:sp>
        <p:sp>
          <p:nvSpPr>
            <p:cNvPr id="17454" name="Oval 32"/>
            <p:cNvSpPr>
              <a:spLocks noChangeArrowheads="1"/>
            </p:cNvSpPr>
            <p:nvPr/>
          </p:nvSpPr>
          <p:spPr bwMode="auto">
            <a:xfrm>
              <a:off x="616" y="3145"/>
              <a:ext cx="384" cy="395"/>
            </a:xfrm>
            <a:prstGeom prst="ellipse">
              <a:avLst/>
            </a:prstGeom>
            <a:solidFill>
              <a:schemeClr val="bg1"/>
            </a:solidFill>
            <a:ln w="38100" algn="ctr">
              <a:solidFill>
                <a:srgbClr val="0000FF"/>
              </a:solidFill>
              <a:round/>
              <a:headEnd/>
              <a:tailEnd/>
            </a:ln>
          </p:spPr>
          <p:txBody>
            <a:bodyPr wrap="none" anchor="ctr">
              <a:spAutoFit/>
            </a:bodyPr>
            <a:lstStyle/>
            <a:p>
              <a:endParaRPr lang="ko-KR" altLang="en-US">
                <a:ea typeface="굴림" pitchFamily="50" charset="-127"/>
              </a:endParaRPr>
            </a:p>
          </p:txBody>
        </p:sp>
        <p:sp>
          <p:nvSpPr>
            <p:cNvPr id="17455" name="Text Box 33"/>
            <p:cNvSpPr txBox="1">
              <a:spLocks noChangeArrowheads="1"/>
            </p:cNvSpPr>
            <p:nvPr/>
          </p:nvSpPr>
          <p:spPr bwMode="auto">
            <a:xfrm>
              <a:off x="663" y="3155"/>
              <a:ext cx="329" cy="327"/>
            </a:xfrm>
            <a:prstGeom prst="rect">
              <a:avLst/>
            </a:prstGeom>
            <a:noFill/>
            <a:ln w="38100" algn="ctr">
              <a:noFill/>
              <a:miter lim="800000"/>
              <a:headEnd/>
              <a:tailEnd/>
            </a:ln>
          </p:spPr>
          <p:txBody>
            <a:bodyPr wrap="none">
              <a:spAutoFit/>
            </a:bodyPr>
            <a:lstStyle/>
            <a:p>
              <a:r>
                <a:rPr lang="en-US" altLang="ko-KR" b="1">
                  <a:solidFill>
                    <a:srgbClr val="0000FF"/>
                  </a:solidFill>
                  <a:ea typeface="굴림" pitchFamily="50" charset="-127"/>
                </a:rPr>
                <a:t>V</a:t>
              </a:r>
              <a:r>
                <a:rPr lang="en-US" altLang="ko-KR" sz="2800" b="1" baseline="-25000">
                  <a:solidFill>
                    <a:srgbClr val="0000FF"/>
                  </a:solidFill>
                  <a:ea typeface="굴림" pitchFamily="50" charset="-127"/>
                </a:rPr>
                <a:t>0</a:t>
              </a:r>
              <a:endParaRPr lang="en-US" altLang="ko-KR" sz="2800" b="1">
                <a:solidFill>
                  <a:srgbClr val="0000FF"/>
                </a:solidFill>
                <a:ea typeface="굴림" pitchFamily="50" charset="-127"/>
              </a:endParaRPr>
            </a:p>
          </p:txBody>
        </p:sp>
        <p:sp>
          <p:nvSpPr>
            <p:cNvPr id="17456" name="Oval 34"/>
            <p:cNvSpPr>
              <a:spLocks noChangeArrowheads="1"/>
            </p:cNvSpPr>
            <p:nvPr/>
          </p:nvSpPr>
          <p:spPr bwMode="auto">
            <a:xfrm>
              <a:off x="1043" y="3145"/>
              <a:ext cx="384" cy="395"/>
            </a:xfrm>
            <a:prstGeom prst="ellipse">
              <a:avLst/>
            </a:prstGeom>
            <a:solidFill>
              <a:schemeClr val="bg1"/>
            </a:solidFill>
            <a:ln w="38100" algn="ctr">
              <a:solidFill>
                <a:srgbClr val="0000FF"/>
              </a:solidFill>
              <a:round/>
              <a:headEnd/>
              <a:tailEnd/>
            </a:ln>
          </p:spPr>
          <p:txBody>
            <a:bodyPr wrap="none" anchor="ctr">
              <a:spAutoFit/>
            </a:bodyPr>
            <a:lstStyle/>
            <a:p>
              <a:endParaRPr lang="ko-KR" altLang="en-US">
                <a:ea typeface="굴림" pitchFamily="50" charset="-127"/>
              </a:endParaRPr>
            </a:p>
          </p:txBody>
        </p:sp>
        <p:sp>
          <p:nvSpPr>
            <p:cNvPr id="17457" name="Text Box 35"/>
            <p:cNvSpPr txBox="1">
              <a:spLocks noChangeArrowheads="1"/>
            </p:cNvSpPr>
            <p:nvPr/>
          </p:nvSpPr>
          <p:spPr bwMode="auto">
            <a:xfrm>
              <a:off x="1090" y="3155"/>
              <a:ext cx="329" cy="327"/>
            </a:xfrm>
            <a:prstGeom prst="rect">
              <a:avLst/>
            </a:prstGeom>
            <a:noFill/>
            <a:ln w="38100" algn="ctr">
              <a:noFill/>
              <a:miter lim="800000"/>
              <a:headEnd/>
              <a:tailEnd/>
            </a:ln>
          </p:spPr>
          <p:txBody>
            <a:bodyPr wrap="none">
              <a:spAutoFit/>
            </a:bodyPr>
            <a:lstStyle/>
            <a:p>
              <a:r>
                <a:rPr lang="en-US" altLang="ko-KR" b="1">
                  <a:solidFill>
                    <a:srgbClr val="0000FF"/>
                  </a:solidFill>
                  <a:ea typeface="굴림" pitchFamily="50" charset="-127"/>
                </a:rPr>
                <a:t>V</a:t>
              </a:r>
              <a:r>
                <a:rPr lang="en-US" altLang="ko-KR" sz="2800" b="1" baseline="-25000">
                  <a:solidFill>
                    <a:srgbClr val="0000FF"/>
                  </a:solidFill>
                  <a:ea typeface="굴림" pitchFamily="50" charset="-127"/>
                </a:rPr>
                <a:t>1</a:t>
              </a:r>
              <a:endParaRPr lang="en-US" altLang="ko-KR" sz="2800" b="1">
                <a:solidFill>
                  <a:srgbClr val="0000FF"/>
                </a:solidFill>
                <a:ea typeface="굴림" pitchFamily="50" charset="-127"/>
              </a:endParaRPr>
            </a:p>
          </p:txBody>
        </p:sp>
        <p:sp>
          <p:nvSpPr>
            <p:cNvPr id="17458" name="Oval 36"/>
            <p:cNvSpPr>
              <a:spLocks noChangeArrowheads="1"/>
            </p:cNvSpPr>
            <p:nvPr/>
          </p:nvSpPr>
          <p:spPr bwMode="auto">
            <a:xfrm>
              <a:off x="1469" y="3145"/>
              <a:ext cx="384" cy="395"/>
            </a:xfrm>
            <a:prstGeom prst="ellipse">
              <a:avLst/>
            </a:prstGeom>
            <a:solidFill>
              <a:schemeClr val="bg1"/>
            </a:solidFill>
            <a:ln w="38100" algn="ctr">
              <a:solidFill>
                <a:srgbClr val="0000FF"/>
              </a:solidFill>
              <a:round/>
              <a:headEnd/>
              <a:tailEnd/>
            </a:ln>
          </p:spPr>
          <p:txBody>
            <a:bodyPr wrap="none" anchor="ctr">
              <a:spAutoFit/>
            </a:bodyPr>
            <a:lstStyle/>
            <a:p>
              <a:endParaRPr lang="ko-KR" altLang="en-US">
                <a:ea typeface="굴림" pitchFamily="50" charset="-127"/>
              </a:endParaRPr>
            </a:p>
          </p:txBody>
        </p:sp>
        <p:sp>
          <p:nvSpPr>
            <p:cNvPr id="17459" name="Text Box 37"/>
            <p:cNvSpPr txBox="1">
              <a:spLocks noChangeArrowheads="1"/>
            </p:cNvSpPr>
            <p:nvPr/>
          </p:nvSpPr>
          <p:spPr bwMode="auto">
            <a:xfrm>
              <a:off x="1516" y="3155"/>
              <a:ext cx="329" cy="327"/>
            </a:xfrm>
            <a:prstGeom prst="rect">
              <a:avLst/>
            </a:prstGeom>
            <a:noFill/>
            <a:ln w="38100" algn="ctr">
              <a:noFill/>
              <a:miter lim="800000"/>
              <a:headEnd/>
              <a:tailEnd/>
            </a:ln>
          </p:spPr>
          <p:txBody>
            <a:bodyPr wrap="none">
              <a:spAutoFit/>
            </a:bodyPr>
            <a:lstStyle/>
            <a:p>
              <a:r>
                <a:rPr lang="en-US" altLang="ko-KR" b="1">
                  <a:solidFill>
                    <a:srgbClr val="0000FF"/>
                  </a:solidFill>
                  <a:ea typeface="굴림" pitchFamily="50" charset="-127"/>
                </a:rPr>
                <a:t>V</a:t>
              </a:r>
              <a:r>
                <a:rPr lang="en-US" altLang="ko-KR" sz="2800" b="1" baseline="-25000">
                  <a:solidFill>
                    <a:srgbClr val="0000FF"/>
                  </a:solidFill>
                  <a:ea typeface="굴림" pitchFamily="50" charset="-127"/>
                </a:rPr>
                <a:t>2</a:t>
              </a:r>
              <a:endParaRPr lang="en-US" altLang="ko-KR" sz="2800" b="1">
                <a:solidFill>
                  <a:srgbClr val="0000FF"/>
                </a:solidFill>
                <a:ea typeface="굴림" pitchFamily="50" charset="-127"/>
              </a:endParaRPr>
            </a:p>
          </p:txBody>
        </p:sp>
        <p:sp>
          <p:nvSpPr>
            <p:cNvPr id="17460" name="AutoShape 38"/>
            <p:cNvSpPr>
              <a:spLocks noChangeArrowheads="1"/>
            </p:cNvSpPr>
            <p:nvPr/>
          </p:nvSpPr>
          <p:spPr bwMode="auto">
            <a:xfrm>
              <a:off x="1882" y="3074"/>
              <a:ext cx="448" cy="457"/>
            </a:xfrm>
            <a:prstGeom prst="triangle">
              <a:avLst>
                <a:gd name="adj" fmla="val 50000"/>
              </a:avLst>
            </a:prstGeom>
            <a:noFill/>
            <a:ln w="38100" algn="ctr">
              <a:solidFill>
                <a:srgbClr val="0000FF"/>
              </a:solidFill>
              <a:miter lim="800000"/>
              <a:headEnd/>
              <a:tailEnd/>
            </a:ln>
          </p:spPr>
          <p:txBody>
            <a:bodyPr anchor="ctr">
              <a:spAutoFit/>
            </a:bodyPr>
            <a:lstStyle/>
            <a:p>
              <a:endParaRPr lang="ko-KR" altLang="en-US">
                <a:ea typeface="굴림" pitchFamily="50" charset="-127"/>
              </a:endParaRPr>
            </a:p>
          </p:txBody>
        </p:sp>
        <p:sp>
          <p:nvSpPr>
            <p:cNvPr id="17461" name="Text Box 39"/>
            <p:cNvSpPr txBox="1">
              <a:spLocks noChangeArrowheads="1"/>
            </p:cNvSpPr>
            <p:nvPr/>
          </p:nvSpPr>
          <p:spPr bwMode="auto">
            <a:xfrm>
              <a:off x="1985" y="3156"/>
              <a:ext cx="318" cy="327"/>
            </a:xfrm>
            <a:prstGeom prst="rect">
              <a:avLst/>
            </a:prstGeom>
            <a:noFill/>
            <a:ln w="38100" algn="ctr">
              <a:noFill/>
              <a:miter lim="800000"/>
              <a:headEnd/>
              <a:tailEnd/>
            </a:ln>
          </p:spPr>
          <p:txBody>
            <a:bodyPr wrap="none">
              <a:spAutoFit/>
            </a:bodyPr>
            <a:lstStyle/>
            <a:p>
              <a:r>
                <a:rPr lang="en-US" altLang="ko-KR" b="1">
                  <a:solidFill>
                    <a:srgbClr val="0000FF"/>
                  </a:solidFill>
                  <a:ea typeface="굴림" pitchFamily="50" charset="-127"/>
                </a:rPr>
                <a:t>T</a:t>
              </a:r>
              <a:r>
                <a:rPr lang="en-US" altLang="ko-KR" sz="2800" b="1" baseline="-25000">
                  <a:solidFill>
                    <a:srgbClr val="0000FF"/>
                  </a:solidFill>
                  <a:ea typeface="굴림" pitchFamily="50" charset="-127"/>
                </a:rPr>
                <a:t>0</a:t>
              </a:r>
              <a:endParaRPr lang="en-US" altLang="ko-KR" sz="2800" b="1">
                <a:solidFill>
                  <a:srgbClr val="0000FF"/>
                </a:solidFill>
                <a:ea typeface="굴림" pitchFamily="50" charset="-127"/>
              </a:endParaRPr>
            </a:p>
          </p:txBody>
        </p:sp>
        <p:sp>
          <p:nvSpPr>
            <p:cNvPr id="17462" name="AutoShape 49"/>
            <p:cNvSpPr>
              <a:spLocks/>
            </p:cNvSpPr>
            <p:nvPr/>
          </p:nvSpPr>
          <p:spPr bwMode="auto">
            <a:xfrm>
              <a:off x="512" y="3085"/>
              <a:ext cx="148" cy="499"/>
            </a:xfrm>
            <a:prstGeom prst="leftBracket">
              <a:avLst>
                <a:gd name="adj" fmla="val 28097"/>
              </a:avLst>
            </a:prstGeom>
            <a:noFill/>
            <a:ln w="38100">
              <a:solidFill>
                <a:srgbClr val="0000FF"/>
              </a:solidFill>
              <a:round/>
              <a:headEnd/>
              <a:tailEnd/>
            </a:ln>
          </p:spPr>
          <p:txBody>
            <a:bodyPr anchor="ctr">
              <a:spAutoFit/>
            </a:bodyPr>
            <a:lstStyle/>
            <a:p>
              <a:endParaRPr lang="ko-KR" altLang="en-US">
                <a:ea typeface="굴림" pitchFamily="50" charset="-127"/>
              </a:endParaRPr>
            </a:p>
          </p:txBody>
        </p:sp>
      </p:grpSp>
      <p:grpSp>
        <p:nvGrpSpPr>
          <p:cNvPr id="3" name="Group 66"/>
          <p:cNvGrpSpPr>
            <a:grpSpLocks/>
          </p:cNvGrpSpPr>
          <p:nvPr/>
        </p:nvGrpSpPr>
        <p:grpSpPr bwMode="auto">
          <a:xfrm>
            <a:off x="3733800" y="4875213"/>
            <a:ext cx="1616075" cy="779462"/>
            <a:chOff x="2352" y="3071"/>
            <a:chExt cx="1018" cy="491"/>
          </a:xfrm>
        </p:grpSpPr>
        <p:sp>
          <p:nvSpPr>
            <p:cNvPr id="17448" name="Oval 40"/>
            <p:cNvSpPr>
              <a:spLocks noChangeArrowheads="1"/>
            </p:cNvSpPr>
            <p:nvPr/>
          </p:nvSpPr>
          <p:spPr bwMode="auto">
            <a:xfrm>
              <a:off x="2352" y="3143"/>
              <a:ext cx="384" cy="395"/>
            </a:xfrm>
            <a:prstGeom prst="ellipse">
              <a:avLst/>
            </a:prstGeom>
            <a:solidFill>
              <a:schemeClr val="bg1"/>
            </a:solidFill>
            <a:ln w="38100" algn="ctr">
              <a:solidFill>
                <a:srgbClr val="0000FF"/>
              </a:solidFill>
              <a:round/>
              <a:headEnd/>
              <a:tailEnd/>
            </a:ln>
          </p:spPr>
          <p:txBody>
            <a:bodyPr wrap="none" anchor="ctr">
              <a:spAutoFit/>
            </a:bodyPr>
            <a:lstStyle/>
            <a:p>
              <a:endParaRPr lang="ko-KR" altLang="en-US">
                <a:ea typeface="굴림" pitchFamily="50" charset="-127"/>
              </a:endParaRPr>
            </a:p>
          </p:txBody>
        </p:sp>
        <p:sp>
          <p:nvSpPr>
            <p:cNvPr id="17449" name="Text Box 41"/>
            <p:cNvSpPr txBox="1">
              <a:spLocks noChangeArrowheads="1"/>
            </p:cNvSpPr>
            <p:nvPr/>
          </p:nvSpPr>
          <p:spPr bwMode="auto">
            <a:xfrm>
              <a:off x="2399" y="3153"/>
              <a:ext cx="329" cy="327"/>
            </a:xfrm>
            <a:prstGeom prst="rect">
              <a:avLst/>
            </a:prstGeom>
            <a:noFill/>
            <a:ln w="38100" algn="ctr">
              <a:noFill/>
              <a:miter lim="800000"/>
              <a:headEnd/>
              <a:tailEnd/>
            </a:ln>
          </p:spPr>
          <p:txBody>
            <a:bodyPr wrap="none">
              <a:spAutoFit/>
            </a:bodyPr>
            <a:lstStyle/>
            <a:p>
              <a:r>
                <a:rPr lang="en-US" altLang="ko-KR" b="1">
                  <a:solidFill>
                    <a:srgbClr val="0000FF"/>
                  </a:solidFill>
                  <a:ea typeface="굴림" pitchFamily="50" charset="-127"/>
                </a:rPr>
                <a:t>V</a:t>
              </a:r>
              <a:r>
                <a:rPr lang="en-US" altLang="ko-KR" sz="2800" b="1" baseline="-25000">
                  <a:solidFill>
                    <a:srgbClr val="0000FF"/>
                  </a:solidFill>
                  <a:ea typeface="굴림" pitchFamily="50" charset="-127"/>
                </a:rPr>
                <a:t>3</a:t>
              </a:r>
              <a:endParaRPr lang="en-US" altLang="ko-KR" sz="2800" b="1">
                <a:solidFill>
                  <a:srgbClr val="0000FF"/>
                </a:solidFill>
                <a:ea typeface="굴림" pitchFamily="50" charset="-127"/>
              </a:endParaRPr>
            </a:p>
          </p:txBody>
        </p:sp>
        <p:sp>
          <p:nvSpPr>
            <p:cNvPr id="17450" name="AutoShape 42"/>
            <p:cNvSpPr>
              <a:spLocks noChangeArrowheads="1"/>
            </p:cNvSpPr>
            <p:nvPr/>
          </p:nvSpPr>
          <p:spPr bwMode="auto">
            <a:xfrm>
              <a:off x="2748" y="3071"/>
              <a:ext cx="448" cy="457"/>
            </a:xfrm>
            <a:prstGeom prst="triangle">
              <a:avLst>
                <a:gd name="adj" fmla="val 50000"/>
              </a:avLst>
            </a:prstGeom>
            <a:noFill/>
            <a:ln w="38100" algn="ctr">
              <a:solidFill>
                <a:srgbClr val="0000FF"/>
              </a:solidFill>
              <a:miter lim="800000"/>
              <a:headEnd/>
              <a:tailEnd/>
            </a:ln>
          </p:spPr>
          <p:txBody>
            <a:bodyPr anchor="ctr">
              <a:spAutoFit/>
            </a:bodyPr>
            <a:lstStyle/>
            <a:p>
              <a:endParaRPr lang="ko-KR" altLang="en-US">
                <a:ea typeface="굴림" pitchFamily="50" charset="-127"/>
              </a:endParaRPr>
            </a:p>
          </p:txBody>
        </p:sp>
        <p:sp>
          <p:nvSpPr>
            <p:cNvPr id="17451" name="Text Box 43"/>
            <p:cNvSpPr txBox="1">
              <a:spLocks noChangeArrowheads="1"/>
            </p:cNvSpPr>
            <p:nvPr/>
          </p:nvSpPr>
          <p:spPr bwMode="auto">
            <a:xfrm>
              <a:off x="2851" y="3153"/>
              <a:ext cx="318" cy="327"/>
            </a:xfrm>
            <a:prstGeom prst="rect">
              <a:avLst/>
            </a:prstGeom>
            <a:noFill/>
            <a:ln w="38100" algn="ctr">
              <a:noFill/>
              <a:miter lim="800000"/>
              <a:headEnd/>
              <a:tailEnd/>
            </a:ln>
          </p:spPr>
          <p:txBody>
            <a:bodyPr wrap="none">
              <a:spAutoFit/>
            </a:bodyPr>
            <a:lstStyle/>
            <a:p>
              <a:r>
                <a:rPr lang="en-US" altLang="ko-KR" b="1">
                  <a:solidFill>
                    <a:srgbClr val="0000FF"/>
                  </a:solidFill>
                  <a:ea typeface="굴림" pitchFamily="50" charset="-127"/>
                </a:rPr>
                <a:t>T</a:t>
              </a:r>
              <a:r>
                <a:rPr lang="en-US" altLang="ko-KR" sz="2800" b="1" baseline="-25000">
                  <a:solidFill>
                    <a:srgbClr val="0000FF"/>
                  </a:solidFill>
                  <a:ea typeface="굴림" pitchFamily="50" charset="-127"/>
                </a:rPr>
                <a:t>1</a:t>
              </a:r>
              <a:endParaRPr lang="en-US" altLang="ko-KR" sz="2800" b="1">
                <a:solidFill>
                  <a:srgbClr val="0000FF"/>
                </a:solidFill>
                <a:ea typeface="굴림" pitchFamily="50" charset="-127"/>
              </a:endParaRPr>
            </a:p>
          </p:txBody>
        </p:sp>
        <p:sp>
          <p:nvSpPr>
            <p:cNvPr id="17452" name="AutoShape 51"/>
            <p:cNvSpPr>
              <a:spLocks/>
            </p:cNvSpPr>
            <p:nvPr/>
          </p:nvSpPr>
          <p:spPr bwMode="auto">
            <a:xfrm>
              <a:off x="3219" y="3071"/>
              <a:ext cx="151" cy="491"/>
            </a:xfrm>
            <a:prstGeom prst="rightBracket">
              <a:avLst>
                <a:gd name="adj" fmla="val 27097"/>
              </a:avLst>
            </a:prstGeom>
            <a:noFill/>
            <a:ln w="38100">
              <a:solidFill>
                <a:srgbClr val="0000FF"/>
              </a:solidFill>
              <a:round/>
              <a:headEnd/>
              <a:tailEnd/>
            </a:ln>
          </p:spPr>
          <p:txBody>
            <a:bodyPr anchor="ctr">
              <a:spAutoFit/>
            </a:bodyPr>
            <a:lstStyle/>
            <a:p>
              <a:endParaRPr lang="ko-KR" altLang="en-US">
                <a:ea typeface="굴림" pitchFamily="50" charset="-127"/>
              </a:endParaRPr>
            </a:p>
          </p:txBody>
        </p:sp>
      </p:grpSp>
      <p:grpSp>
        <p:nvGrpSpPr>
          <p:cNvPr id="4" name="Group 67"/>
          <p:cNvGrpSpPr>
            <a:grpSpLocks/>
          </p:cNvGrpSpPr>
          <p:nvPr/>
        </p:nvGrpSpPr>
        <p:grpSpPr bwMode="auto">
          <a:xfrm>
            <a:off x="5424488" y="4875213"/>
            <a:ext cx="1550987" cy="1357312"/>
            <a:chOff x="3417" y="3071"/>
            <a:chExt cx="977" cy="855"/>
          </a:xfrm>
        </p:grpSpPr>
        <p:sp>
          <p:nvSpPr>
            <p:cNvPr id="17442" name="Text Box 46"/>
            <p:cNvSpPr txBox="1">
              <a:spLocks noChangeArrowheads="1"/>
            </p:cNvSpPr>
            <p:nvPr/>
          </p:nvSpPr>
          <p:spPr bwMode="auto">
            <a:xfrm>
              <a:off x="3442" y="3599"/>
              <a:ext cx="863" cy="327"/>
            </a:xfrm>
            <a:prstGeom prst="rect">
              <a:avLst/>
            </a:prstGeom>
            <a:noFill/>
            <a:ln w="38100" algn="ctr">
              <a:noFill/>
              <a:miter lim="800000"/>
              <a:headEnd/>
              <a:tailEnd/>
            </a:ln>
          </p:spPr>
          <p:txBody>
            <a:bodyPr wrap="none">
              <a:spAutoFit/>
            </a:bodyPr>
            <a:lstStyle/>
            <a:p>
              <a:r>
                <a:rPr lang="en-US" altLang="ko-KR" b="1">
                  <a:solidFill>
                    <a:srgbClr val="EA8B00"/>
                  </a:solidFill>
                  <a:ea typeface="굴림" pitchFamily="50" charset="-127"/>
                </a:rPr>
                <a:t>Cluster</a:t>
              </a:r>
              <a:r>
                <a:rPr lang="en-US" altLang="ko-KR" sz="2800" b="1" baseline="-25000">
                  <a:solidFill>
                    <a:srgbClr val="EA8B00"/>
                  </a:solidFill>
                  <a:ea typeface="굴림" pitchFamily="50" charset="-127"/>
                </a:rPr>
                <a:t>1</a:t>
              </a:r>
              <a:endParaRPr lang="en-US" altLang="ko-KR" sz="2800" b="1">
                <a:solidFill>
                  <a:srgbClr val="EA8B00"/>
                </a:solidFill>
                <a:ea typeface="굴림" pitchFamily="50" charset="-127"/>
              </a:endParaRPr>
            </a:p>
          </p:txBody>
        </p:sp>
        <p:sp>
          <p:nvSpPr>
            <p:cNvPr id="17443" name="Oval 47"/>
            <p:cNvSpPr>
              <a:spLocks noChangeArrowheads="1"/>
            </p:cNvSpPr>
            <p:nvPr/>
          </p:nvSpPr>
          <p:spPr bwMode="auto">
            <a:xfrm>
              <a:off x="3551" y="3133"/>
              <a:ext cx="384" cy="395"/>
            </a:xfrm>
            <a:prstGeom prst="ellipse">
              <a:avLst/>
            </a:prstGeom>
            <a:solidFill>
              <a:schemeClr val="bg1"/>
            </a:solidFill>
            <a:ln w="38100" algn="ctr">
              <a:solidFill>
                <a:srgbClr val="EA8B00"/>
              </a:solidFill>
              <a:round/>
              <a:headEnd/>
              <a:tailEnd/>
            </a:ln>
          </p:spPr>
          <p:txBody>
            <a:bodyPr wrap="none" anchor="ctr">
              <a:spAutoFit/>
            </a:bodyPr>
            <a:lstStyle/>
            <a:p>
              <a:endParaRPr lang="ko-KR" altLang="en-US">
                <a:ea typeface="굴림" pitchFamily="50" charset="-127"/>
              </a:endParaRPr>
            </a:p>
          </p:txBody>
        </p:sp>
        <p:sp>
          <p:nvSpPr>
            <p:cNvPr id="17444" name="Text Box 48"/>
            <p:cNvSpPr txBox="1">
              <a:spLocks noChangeArrowheads="1"/>
            </p:cNvSpPr>
            <p:nvPr/>
          </p:nvSpPr>
          <p:spPr bwMode="auto">
            <a:xfrm>
              <a:off x="3598" y="3143"/>
              <a:ext cx="329" cy="327"/>
            </a:xfrm>
            <a:prstGeom prst="rect">
              <a:avLst/>
            </a:prstGeom>
            <a:noFill/>
            <a:ln w="38100" algn="ctr">
              <a:noFill/>
              <a:miter lim="800000"/>
              <a:headEnd/>
              <a:tailEnd/>
            </a:ln>
          </p:spPr>
          <p:txBody>
            <a:bodyPr wrap="none">
              <a:spAutoFit/>
            </a:bodyPr>
            <a:lstStyle/>
            <a:p>
              <a:r>
                <a:rPr lang="en-US" altLang="ko-KR" b="1">
                  <a:solidFill>
                    <a:srgbClr val="EA8B00"/>
                  </a:solidFill>
                  <a:ea typeface="굴림" pitchFamily="50" charset="-127"/>
                </a:rPr>
                <a:t>V</a:t>
              </a:r>
              <a:r>
                <a:rPr lang="en-US" altLang="ko-KR" sz="2800" b="1" baseline="-25000">
                  <a:solidFill>
                    <a:srgbClr val="EA8B00"/>
                  </a:solidFill>
                  <a:ea typeface="굴림" pitchFamily="50" charset="-127"/>
                </a:rPr>
                <a:t>4</a:t>
              </a:r>
              <a:endParaRPr lang="en-US" altLang="ko-KR" sz="2800" b="1">
                <a:solidFill>
                  <a:srgbClr val="EA8B00"/>
                </a:solidFill>
                <a:ea typeface="굴림" pitchFamily="50" charset="-127"/>
              </a:endParaRPr>
            </a:p>
          </p:txBody>
        </p:sp>
        <p:sp>
          <p:nvSpPr>
            <p:cNvPr id="17445" name="AutoShape 52"/>
            <p:cNvSpPr>
              <a:spLocks/>
            </p:cNvSpPr>
            <p:nvPr/>
          </p:nvSpPr>
          <p:spPr bwMode="auto">
            <a:xfrm>
              <a:off x="3417" y="3071"/>
              <a:ext cx="148" cy="490"/>
            </a:xfrm>
            <a:prstGeom prst="leftBracket">
              <a:avLst>
                <a:gd name="adj" fmla="val 27590"/>
              </a:avLst>
            </a:prstGeom>
            <a:noFill/>
            <a:ln w="38100">
              <a:solidFill>
                <a:srgbClr val="EA8B00"/>
              </a:solidFill>
              <a:round/>
              <a:headEnd/>
              <a:tailEnd/>
            </a:ln>
          </p:spPr>
          <p:txBody>
            <a:bodyPr anchor="ctr">
              <a:spAutoFit/>
            </a:bodyPr>
            <a:lstStyle/>
            <a:p>
              <a:endParaRPr lang="ko-KR" altLang="en-US">
                <a:ea typeface="굴림" pitchFamily="50" charset="-127"/>
              </a:endParaRPr>
            </a:p>
          </p:txBody>
        </p:sp>
        <p:sp>
          <p:nvSpPr>
            <p:cNvPr id="17446" name="AutoShape 53"/>
            <p:cNvSpPr>
              <a:spLocks noChangeArrowheads="1"/>
            </p:cNvSpPr>
            <p:nvPr/>
          </p:nvSpPr>
          <p:spPr bwMode="auto">
            <a:xfrm>
              <a:off x="3946" y="3071"/>
              <a:ext cx="448" cy="457"/>
            </a:xfrm>
            <a:prstGeom prst="triangle">
              <a:avLst>
                <a:gd name="adj" fmla="val 50000"/>
              </a:avLst>
            </a:prstGeom>
            <a:noFill/>
            <a:ln w="38100" algn="ctr">
              <a:solidFill>
                <a:srgbClr val="EA8B00"/>
              </a:solidFill>
              <a:miter lim="800000"/>
              <a:headEnd/>
              <a:tailEnd/>
            </a:ln>
          </p:spPr>
          <p:txBody>
            <a:bodyPr anchor="ctr">
              <a:spAutoFit/>
            </a:bodyPr>
            <a:lstStyle/>
            <a:p>
              <a:endParaRPr lang="ko-KR" altLang="en-US">
                <a:ea typeface="굴림" pitchFamily="50" charset="-127"/>
              </a:endParaRPr>
            </a:p>
          </p:txBody>
        </p:sp>
        <p:sp>
          <p:nvSpPr>
            <p:cNvPr id="17447" name="Text Box 54"/>
            <p:cNvSpPr txBox="1">
              <a:spLocks noChangeArrowheads="1"/>
            </p:cNvSpPr>
            <p:nvPr/>
          </p:nvSpPr>
          <p:spPr bwMode="auto">
            <a:xfrm>
              <a:off x="4049" y="3153"/>
              <a:ext cx="318" cy="327"/>
            </a:xfrm>
            <a:prstGeom prst="rect">
              <a:avLst/>
            </a:prstGeom>
            <a:noFill/>
            <a:ln w="38100" algn="ctr">
              <a:noFill/>
              <a:miter lim="800000"/>
              <a:headEnd/>
              <a:tailEnd/>
            </a:ln>
          </p:spPr>
          <p:txBody>
            <a:bodyPr wrap="none">
              <a:spAutoFit/>
            </a:bodyPr>
            <a:lstStyle/>
            <a:p>
              <a:r>
                <a:rPr lang="en-US" altLang="ko-KR" b="1">
                  <a:solidFill>
                    <a:srgbClr val="EA8B00"/>
                  </a:solidFill>
                  <a:ea typeface="굴림" pitchFamily="50" charset="-127"/>
                </a:rPr>
                <a:t>T</a:t>
              </a:r>
              <a:r>
                <a:rPr lang="en-US" altLang="ko-KR" sz="2800" b="1" baseline="-25000">
                  <a:solidFill>
                    <a:srgbClr val="EA8B00"/>
                  </a:solidFill>
                  <a:ea typeface="굴림" pitchFamily="50" charset="-127"/>
                </a:rPr>
                <a:t>2</a:t>
              </a:r>
              <a:endParaRPr lang="en-US" altLang="ko-KR" sz="2800" b="1">
                <a:solidFill>
                  <a:srgbClr val="EA8B00"/>
                </a:solidFill>
                <a:ea typeface="굴림" pitchFamily="50" charset="-127"/>
              </a:endParaRPr>
            </a:p>
          </p:txBody>
        </p:sp>
      </p:grpSp>
      <p:grpSp>
        <p:nvGrpSpPr>
          <p:cNvPr id="5" name="Group 68"/>
          <p:cNvGrpSpPr>
            <a:grpSpLocks/>
          </p:cNvGrpSpPr>
          <p:nvPr/>
        </p:nvGrpSpPr>
        <p:grpSpPr bwMode="auto">
          <a:xfrm>
            <a:off x="6940550" y="4864100"/>
            <a:ext cx="1582738" cy="785813"/>
            <a:chOff x="4372" y="3064"/>
            <a:chExt cx="997" cy="495"/>
          </a:xfrm>
        </p:grpSpPr>
        <p:sp>
          <p:nvSpPr>
            <p:cNvPr id="17437" name="Oval 60"/>
            <p:cNvSpPr>
              <a:spLocks noChangeArrowheads="1"/>
            </p:cNvSpPr>
            <p:nvPr/>
          </p:nvSpPr>
          <p:spPr bwMode="auto">
            <a:xfrm>
              <a:off x="4372" y="3126"/>
              <a:ext cx="384" cy="395"/>
            </a:xfrm>
            <a:prstGeom prst="ellipse">
              <a:avLst/>
            </a:prstGeom>
            <a:solidFill>
              <a:schemeClr val="bg1"/>
            </a:solidFill>
            <a:ln w="38100" algn="ctr">
              <a:solidFill>
                <a:srgbClr val="EA8B00"/>
              </a:solidFill>
              <a:round/>
              <a:headEnd/>
              <a:tailEnd/>
            </a:ln>
          </p:spPr>
          <p:txBody>
            <a:bodyPr wrap="none" anchor="ctr">
              <a:spAutoFit/>
            </a:bodyPr>
            <a:lstStyle/>
            <a:p>
              <a:endParaRPr lang="ko-KR" altLang="en-US">
                <a:ea typeface="굴림" pitchFamily="50" charset="-127"/>
              </a:endParaRPr>
            </a:p>
          </p:txBody>
        </p:sp>
        <p:sp>
          <p:nvSpPr>
            <p:cNvPr id="17438" name="Text Box 61"/>
            <p:cNvSpPr txBox="1">
              <a:spLocks noChangeArrowheads="1"/>
            </p:cNvSpPr>
            <p:nvPr/>
          </p:nvSpPr>
          <p:spPr bwMode="auto">
            <a:xfrm>
              <a:off x="4419" y="3136"/>
              <a:ext cx="329" cy="327"/>
            </a:xfrm>
            <a:prstGeom prst="rect">
              <a:avLst/>
            </a:prstGeom>
            <a:noFill/>
            <a:ln w="38100" algn="ctr">
              <a:noFill/>
              <a:miter lim="800000"/>
              <a:headEnd/>
              <a:tailEnd/>
            </a:ln>
          </p:spPr>
          <p:txBody>
            <a:bodyPr wrap="none">
              <a:spAutoFit/>
            </a:bodyPr>
            <a:lstStyle/>
            <a:p>
              <a:r>
                <a:rPr lang="en-US" altLang="ko-KR" b="1">
                  <a:solidFill>
                    <a:srgbClr val="EA8B00"/>
                  </a:solidFill>
                  <a:ea typeface="굴림" pitchFamily="50" charset="-127"/>
                </a:rPr>
                <a:t>V</a:t>
              </a:r>
              <a:r>
                <a:rPr lang="en-US" altLang="ko-KR" sz="2800" b="1" baseline="-25000">
                  <a:solidFill>
                    <a:srgbClr val="EA8B00"/>
                  </a:solidFill>
                  <a:ea typeface="굴림" pitchFamily="50" charset="-127"/>
                </a:rPr>
                <a:t>5</a:t>
              </a:r>
              <a:endParaRPr lang="en-US" altLang="ko-KR" sz="2800" b="1">
                <a:solidFill>
                  <a:srgbClr val="EA8B00"/>
                </a:solidFill>
                <a:ea typeface="굴림" pitchFamily="50" charset="-127"/>
              </a:endParaRPr>
            </a:p>
          </p:txBody>
        </p:sp>
        <p:sp>
          <p:nvSpPr>
            <p:cNvPr id="17439" name="AutoShape 62"/>
            <p:cNvSpPr>
              <a:spLocks noChangeArrowheads="1"/>
            </p:cNvSpPr>
            <p:nvPr/>
          </p:nvSpPr>
          <p:spPr bwMode="auto">
            <a:xfrm>
              <a:off x="4767" y="3064"/>
              <a:ext cx="448" cy="457"/>
            </a:xfrm>
            <a:prstGeom prst="triangle">
              <a:avLst>
                <a:gd name="adj" fmla="val 50000"/>
              </a:avLst>
            </a:prstGeom>
            <a:noFill/>
            <a:ln w="38100" algn="ctr">
              <a:solidFill>
                <a:srgbClr val="EA8B00"/>
              </a:solidFill>
              <a:miter lim="800000"/>
              <a:headEnd/>
              <a:tailEnd/>
            </a:ln>
          </p:spPr>
          <p:txBody>
            <a:bodyPr anchor="ctr">
              <a:spAutoFit/>
            </a:bodyPr>
            <a:lstStyle/>
            <a:p>
              <a:endParaRPr lang="ko-KR" altLang="en-US">
                <a:ea typeface="굴림" pitchFamily="50" charset="-127"/>
              </a:endParaRPr>
            </a:p>
          </p:txBody>
        </p:sp>
        <p:sp>
          <p:nvSpPr>
            <p:cNvPr id="17440" name="Text Box 63"/>
            <p:cNvSpPr txBox="1">
              <a:spLocks noChangeArrowheads="1"/>
            </p:cNvSpPr>
            <p:nvPr/>
          </p:nvSpPr>
          <p:spPr bwMode="auto">
            <a:xfrm>
              <a:off x="4870" y="3146"/>
              <a:ext cx="318" cy="327"/>
            </a:xfrm>
            <a:prstGeom prst="rect">
              <a:avLst/>
            </a:prstGeom>
            <a:noFill/>
            <a:ln w="38100" algn="ctr">
              <a:noFill/>
              <a:miter lim="800000"/>
              <a:headEnd/>
              <a:tailEnd/>
            </a:ln>
          </p:spPr>
          <p:txBody>
            <a:bodyPr wrap="none">
              <a:spAutoFit/>
            </a:bodyPr>
            <a:lstStyle/>
            <a:p>
              <a:r>
                <a:rPr lang="en-US" altLang="ko-KR" b="1">
                  <a:solidFill>
                    <a:srgbClr val="EA8B00"/>
                  </a:solidFill>
                  <a:ea typeface="굴림" pitchFamily="50" charset="-127"/>
                </a:rPr>
                <a:t>T</a:t>
              </a:r>
              <a:r>
                <a:rPr lang="en-US" altLang="ko-KR" sz="2800" b="1" baseline="-25000">
                  <a:solidFill>
                    <a:srgbClr val="EA8B00"/>
                  </a:solidFill>
                  <a:ea typeface="굴림" pitchFamily="50" charset="-127"/>
                </a:rPr>
                <a:t>3</a:t>
              </a:r>
              <a:endParaRPr lang="en-US" altLang="ko-KR" sz="2800" b="1">
                <a:solidFill>
                  <a:srgbClr val="EA8B00"/>
                </a:solidFill>
                <a:ea typeface="굴림" pitchFamily="50" charset="-127"/>
              </a:endParaRPr>
            </a:p>
          </p:txBody>
        </p:sp>
        <p:sp>
          <p:nvSpPr>
            <p:cNvPr id="17441" name="AutoShape 64"/>
            <p:cNvSpPr>
              <a:spLocks/>
            </p:cNvSpPr>
            <p:nvPr/>
          </p:nvSpPr>
          <p:spPr bwMode="auto">
            <a:xfrm>
              <a:off x="5218" y="3068"/>
              <a:ext cx="151" cy="491"/>
            </a:xfrm>
            <a:prstGeom prst="rightBracket">
              <a:avLst>
                <a:gd name="adj" fmla="val 27097"/>
              </a:avLst>
            </a:prstGeom>
            <a:noFill/>
            <a:ln w="38100">
              <a:solidFill>
                <a:srgbClr val="EA8B00"/>
              </a:solidFill>
              <a:round/>
              <a:headEnd/>
              <a:tailEnd/>
            </a:ln>
          </p:spPr>
          <p:txBody>
            <a:bodyPr anchor="ctr">
              <a:spAutoFit/>
            </a:bodyPr>
            <a:lstStyle/>
            <a:p>
              <a:endParaRPr lang="ko-KR" altLang="en-US">
                <a:ea typeface="굴림" pitchFamily="50" charset="-127"/>
              </a:endParaRPr>
            </a:p>
          </p:txBody>
        </p:sp>
      </p:grpSp>
      <p:sp>
        <p:nvSpPr>
          <p:cNvPr id="55" name="TextBox 54"/>
          <p:cNvSpPr txBox="1"/>
          <p:nvPr/>
        </p:nvSpPr>
        <p:spPr>
          <a:xfrm>
            <a:off x="419100" y="6350198"/>
            <a:ext cx="153542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Yoon’s slide</a:t>
            </a:r>
            <a:endParaRPr lang="ko-KR" altLang="en-US" sz="1400" dirty="0"/>
          </a:p>
        </p:txBody>
      </p:sp>
    </p:spTree>
    <p:custDataLst>
      <p:tags r:id="rId1"/>
    </p:custDataLst>
  </p:cSld>
  <p:clrMapOvr>
    <a:masterClrMapping/>
  </p:clrMapOvr>
  <p:transition advTm="123771"/>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2" fill="hold" nodeType="clickEffect">
                                  <p:stCondLst>
                                    <p:cond delay="0"/>
                                  </p:stCondLst>
                                  <p:childTnLst>
                                    <p:animClr clrSpc="rgb" dir="cw">
                                      <p:cBhvr>
                                        <p:cTn id="6" dur="500" fill="hold"/>
                                        <p:tgtEl>
                                          <p:spTgt spid="47108"/>
                                        </p:tgtEl>
                                        <p:attrNameLst>
                                          <p:attrName>stroke.color</p:attrName>
                                        </p:attrNameLst>
                                      </p:cBhvr>
                                      <p:to>
                                        <a:srgbClr val="0000FF"/>
                                      </p:to>
                                    </p:animClr>
                                    <p:set>
                                      <p:cBhvr>
                                        <p:cTn id="7" dur="500" fill="hold"/>
                                        <p:tgtEl>
                                          <p:spTgt spid="47108"/>
                                        </p:tgtEl>
                                        <p:attrNameLst>
                                          <p:attrName>stroke.on</p:attrName>
                                        </p:attrNameLst>
                                      </p:cBhvr>
                                      <p:to>
                                        <p:strVal val="true"/>
                                      </p:to>
                                    </p:set>
                                  </p:childTnLst>
                                </p:cTn>
                              </p:par>
                              <p:par>
                                <p:cTn id="8" presetID="7" presetClass="emph" presetSubtype="2" fill="hold" nodeType="withEffect">
                                  <p:stCondLst>
                                    <p:cond delay="0"/>
                                  </p:stCondLst>
                                  <p:childTnLst>
                                    <p:animClr clrSpc="rgb" dir="cw">
                                      <p:cBhvr>
                                        <p:cTn id="9" dur="500" fill="hold"/>
                                        <p:tgtEl>
                                          <p:spTgt spid="47109"/>
                                        </p:tgtEl>
                                        <p:attrNameLst>
                                          <p:attrName>stroke.color</p:attrName>
                                        </p:attrNameLst>
                                      </p:cBhvr>
                                      <p:to>
                                        <a:srgbClr val="0000FF"/>
                                      </p:to>
                                    </p:animClr>
                                    <p:set>
                                      <p:cBhvr>
                                        <p:cTn id="10" dur="500" fill="hold"/>
                                        <p:tgtEl>
                                          <p:spTgt spid="47109"/>
                                        </p:tgtEl>
                                        <p:attrNameLst>
                                          <p:attrName>stroke.on</p:attrName>
                                        </p:attrNameLst>
                                      </p:cBhvr>
                                      <p:to>
                                        <p:strVal val="true"/>
                                      </p:to>
                                    </p:set>
                                  </p:childTnLst>
                                </p:cTn>
                              </p:par>
                              <p:par>
                                <p:cTn id="11" presetID="7" presetClass="emph" presetSubtype="2" fill="hold" nodeType="withEffect">
                                  <p:stCondLst>
                                    <p:cond delay="0"/>
                                  </p:stCondLst>
                                  <p:childTnLst>
                                    <p:animClr clrSpc="rgb" dir="cw">
                                      <p:cBhvr>
                                        <p:cTn id="12" dur="500" fill="hold"/>
                                        <p:tgtEl>
                                          <p:spTgt spid="47118"/>
                                        </p:tgtEl>
                                        <p:attrNameLst>
                                          <p:attrName>stroke.color</p:attrName>
                                        </p:attrNameLst>
                                      </p:cBhvr>
                                      <p:to>
                                        <a:srgbClr val="0000FF"/>
                                      </p:to>
                                    </p:animClr>
                                    <p:set>
                                      <p:cBhvr>
                                        <p:cTn id="13" dur="500" fill="hold"/>
                                        <p:tgtEl>
                                          <p:spTgt spid="47118"/>
                                        </p:tgtEl>
                                        <p:attrNameLst>
                                          <p:attrName>stroke.on</p:attrName>
                                        </p:attrNameLst>
                                      </p:cBhvr>
                                      <p:to>
                                        <p:strVal val="true"/>
                                      </p:to>
                                    </p:set>
                                  </p:childTnLst>
                                </p:cTn>
                              </p:par>
                              <p:par>
                                <p:cTn id="14" presetID="7" presetClass="emph" presetSubtype="2" fill="hold" nodeType="withEffect">
                                  <p:stCondLst>
                                    <p:cond delay="0"/>
                                  </p:stCondLst>
                                  <p:childTnLst>
                                    <p:animClr clrSpc="rgb" dir="cw">
                                      <p:cBhvr>
                                        <p:cTn id="15" dur="500" fill="hold"/>
                                        <p:tgtEl>
                                          <p:spTgt spid="47122"/>
                                        </p:tgtEl>
                                        <p:attrNameLst>
                                          <p:attrName>stroke.color</p:attrName>
                                        </p:attrNameLst>
                                      </p:cBhvr>
                                      <p:to>
                                        <a:srgbClr val="0000FF"/>
                                      </p:to>
                                    </p:animClr>
                                    <p:set>
                                      <p:cBhvr>
                                        <p:cTn id="16" dur="500" fill="hold"/>
                                        <p:tgtEl>
                                          <p:spTgt spid="47122"/>
                                        </p:tgtEl>
                                        <p:attrNameLst>
                                          <p:attrName>stroke.on</p:attrName>
                                        </p:attrNameLst>
                                      </p:cBhvr>
                                      <p:to>
                                        <p:strVal val="true"/>
                                      </p:to>
                                    </p:set>
                                  </p:childTnLst>
                                </p:cTn>
                              </p:par>
                              <p:par>
                                <p:cTn id="17" presetID="7" presetClass="emph" presetSubtype="2" fill="hold" nodeType="withEffect">
                                  <p:stCondLst>
                                    <p:cond delay="0"/>
                                  </p:stCondLst>
                                  <p:childTnLst>
                                    <p:animClr clrSpc="rgb" dir="cw">
                                      <p:cBhvr>
                                        <p:cTn id="18" dur="500" fill="hold"/>
                                        <p:tgtEl>
                                          <p:spTgt spid="47120"/>
                                        </p:tgtEl>
                                        <p:attrNameLst>
                                          <p:attrName>stroke.color</p:attrName>
                                        </p:attrNameLst>
                                      </p:cBhvr>
                                      <p:to>
                                        <a:srgbClr val="0000FF"/>
                                      </p:to>
                                    </p:animClr>
                                    <p:set>
                                      <p:cBhvr>
                                        <p:cTn id="19" dur="500" fill="hold"/>
                                        <p:tgtEl>
                                          <p:spTgt spid="47120"/>
                                        </p:tgtEl>
                                        <p:attrNameLst>
                                          <p:attrName>stroke.on</p:attrName>
                                        </p:attrNameLst>
                                      </p:cBhvr>
                                      <p:to>
                                        <p:strVal val="true"/>
                                      </p:to>
                                    </p:set>
                                  </p:childTnLst>
                                </p:cTn>
                              </p:par>
                              <p:par>
                                <p:cTn id="20" presetID="7" presetClass="emph" presetSubtype="2" fill="hold" nodeType="withEffect">
                                  <p:stCondLst>
                                    <p:cond delay="0"/>
                                  </p:stCondLst>
                                  <p:childTnLst>
                                    <p:animClr clrSpc="rgb" dir="cw">
                                      <p:cBhvr>
                                        <p:cTn id="21" dur="500" fill="hold"/>
                                        <p:tgtEl>
                                          <p:spTgt spid="47116"/>
                                        </p:tgtEl>
                                        <p:attrNameLst>
                                          <p:attrName>stroke.color</p:attrName>
                                        </p:attrNameLst>
                                      </p:cBhvr>
                                      <p:to>
                                        <a:srgbClr val="0000FF"/>
                                      </p:to>
                                    </p:animClr>
                                    <p:set>
                                      <p:cBhvr>
                                        <p:cTn id="22" dur="500" fill="hold"/>
                                        <p:tgtEl>
                                          <p:spTgt spid="47116"/>
                                        </p:tgtEl>
                                        <p:attrNameLst>
                                          <p:attrName>stroke.on</p:attrName>
                                        </p:attrNameLst>
                                      </p:cBhvr>
                                      <p:to>
                                        <p:strVal val="true"/>
                                      </p:to>
                                    </p:set>
                                  </p:childTnLst>
                                </p:cTn>
                              </p:par>
                              <p:par>
                                <p:cTn id="23" presetID="3" presetClass="emph" presetSubtype="2" fill="hold" grpId="0" nodeType="withEffect">
                                  <p:stCondLst>
                                    <p:cond delay="0"/>
                                  </p:stCondLst>
                                  <p:childTnLst>
                                    <p:animClr clrSpc="rgb" dir="cw">
                                      <p:cBhvr override="childStyle">
                                        <p:cTn id="24" dur="500" fill="hold"/>
                                        <p:tgtEl>
                                          <p:spTgt spid="47119"/>
                                        </p:tgtEl>
                                        <p:attrNameLst>
                                          <p:attrName>style.color</p:attrName>
                                        </p:attrNameLst>
                                      </p:cBhvr>
                                      <p:to>
                                        <a:srgbClr val="0000FF"/>
                                      </p:to>
                                    </p:animClr>
                                  </p:childTnLst>
                                </p:cTn>
                              </p:par>
                              <p:par>
                                <p:cTn id="25" presetID="3" presetClass="emph" presetSubtype="2" fill="hold" grpId="0" nodeType="withEffect">
                                  <p:stCondLst>
                                    <p:cond delay="0"/>
                                  </p:stCondLst>
                                  <p:childTnLst>
                                    <p:animClr clrSpc="rgb" dir="cw">
                                      <p:cBhvr override="childStyle">
                                        <p:cTn id="26" dur="500" fill="hold"/>
                                        <p:tgtEl>
                                          <p:spTgt spid="47123"/>
                                        </p:tgtEl>
                                        <p:attrNameLst>
                                          <p:attrName>style.color</p:attrName>
                                        </p:attrNameLst>
                                      </p:cBhvr>
                                      <p:to>
                                        <a:srgbClr val="0000FF"/>
                                      </p:to>
                                    </p:animClr>
                                  </p:childTnLst>
                                </p:cTn>
                              </p:par>
                              <p:par>
                                <p:cTn id="27" presetID="3" presetClass="emph" presetSubtype="2" fill="hold" grpId="0" nodeType="withEffect">
                                  <p:stCondLst>
                                    <p:cond delay="0"/>
                                  </p:stCondLst>
                                  <p:childTnLst>
                                    <p:animClr clrSpc="rgb" dir="cw">
                                      <p:cBhvr override="childStyle">
                                        <p:cTn id="28" dur="500" fill="hold"/>
                                        <p:tgtEl>
                                          <p:spTgt spid="47121"/>
                                        </p:tgtEl>
                                        <p:attrNameLst>
                                          <p:attrName>style.color</p:attrName>
                                        </p:attrNameLst>
                                      </p:cBhvr>
                                      <p:to>
                                        <a:srgbClr val="0000FF"/>
                                      </p:to>
                                    </p:animClr>
                                  </p:childTnLst>
                                </p:cTn>
                              </p:par>
                              <p:par>
                                <p:cTn id="29" presetID="3" presetClass="emph" presetSubtype="2" fill="hold" grpId="0" nodeType="withEffect">
                                  <p:stCondLst>
                                    <p:cond delay="0"/>
                                  </p:stCondLst>
                                  <p:childTnLst>
                                    <p:animClr clrSpc="rgb" dir="cw">
                                      <p:cBhvr override="childStyle">
                                        <p:cTn id="30" dur="500" fill="hold"/>
                                        <p:tgtEl>
                                          <p:spTgt spid="47117"/>
                                        </p:tgtEl>
                                        <p:attrNameLst>
                                          <p:attrName>style.color</p:attrName>
                                        </p:attrNameLst>
                                      </p:cBhvr>
                                      <p:to>
                                        <a:srgbClr val="0000FF"/>
                                      </p:to>
                                    </p:animClr>
                                  </p:childTnLst>
                                </p:cTn>
                              </p:par>
                              <p:par>
                                <p:cTn id="31" presetID="3" presetClass="emph" presetSubtype="2" fill="hold" grpId="0" nodeType="withEffect">
                                  <p:stCondLst>
                                    <p:cond delay="0"/>
                                  </p:stCondLst>
                                  <p:childTnLst>
                                    <p:animClr clrSpc="rgb" dir="cw">
                                      <p:cBhvr override="childStyle">
                                        <p:cTn id="32" dur="500" fill="hold"/>
                                        <p:tgtEl>
                                          <p:spTgt spid="47111"/>
                                        </p:tgtEl>
                                        <p:attrNameLst>
                                          <p:attrName>style.color</p:attrName>
                                        </p:attrNameLst>
                                      </p:cBhvr>
                                      <p:to>
                                        <a:srgbClr val="0000FF"/>
                                      </p:to>
                                    </p:animClr>
                                  </p:childTnLst>
                                </p:cTn>
                              </p:par>
                              <p:par>
                                <p:cTn id="33" presetID="3" presetClass="emph" presetSubtype="2" fill="hold" grpId="0" nodeType="withEffect">
                                  <p:stCondLst>
                                    <p:cond delay="0"/>
                                  </p:stCondLst>
                                  <p:childTnLst>
                                    <p:animClr clrSpc="rgb" dir="cw">
                                      <p:cBhvr override="childStyle">
                                        <p:cTn id="34" dur="500" fill="hold"/>
                                        <p:tgtEl>
                                          <p:spTgt spid="47112"/>
                                        </p:tgtEl>
                                        <p:attrNameLst>
                                          <p:attrName>style.color</p:attrName>
                                        </p:attrNameLst>
                                      </p:cBhvr>
                                      <p:to>
                                        <a:srgbClr val="0000FF"/>
                                      </p:to>
                                    </p:animClr>
                                  </p:childTnLst>
                                </p:cTn>
                              </p:par>
                              <p:par>
                                <p:cTn id="35" presetID="1" presetClass="entr" presetSubtype="0" fill="hold" grpId="0" nodeType="withEffect">
                                  <p:stCondLst>
                                    <p:cond delay="0"/>
                                  </p:stCondLst>
                                  <p:childTnLst>
                                    <p:set>
                                      <p:cBhvr>
                                        <p:cTn id="36" dur="1" fill="hold">
                                          <p:stCondLst>
                                            <p:cond delay="0"/>
                                          </p:stCondLst>
                                        </p:cTn>
                                        <p:tgtEl>
                                          <p:spTgt spid="4714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7" presetClass="emph" presetSubtype="2" fill="hold" nodeType="clickEffect">
                                  <p:stCondLst>
                                    <p:cond delay="0"/>
                                  </p:stCondLst>
                                  <p:childTnLst>
                                    <p:animClr clrSpc="rgb" dir="cw">
                                      <p:cBhvr>
                                        <p:cTn id="40" dur="500" fill="hold"/>
                                        <p:tgtEl>
                                          <p:spTgt spid="47114"/>
                                        </p:tgtEl>
                                        <p:attrNameLst>
                                          <p:attrName>stroke.color</p:attrName>
                                        </p:attrNameLst>
                                      </p:cBhvr>
                                      <p:to>
                                        <a:srgbClr val="EA8B00"/>
                                      </p:to>
                                    </p:animClr>
                                    <p:set>
                                      <p:cBhvr>
                                        <p:cTn id="41" dur="500" fill="hold"/>
                                        <p:tgtEl>
                                          <p:spTgt spid="47114"/>
                                        </p:tgtEl>
                                        <p:attrNameLst>
                                          <p:attrName>stroke.on</p:attrName>
                                        </p:attrNameLst>
                                      </p:cBhvr>
                                      <p:to>
                                        <p:strVal val="true"/>
                                      </p:to>
                                    </p:set>
                                  </p:childTnLst>
                                </p:cTn>
                              </p:par>
                              <p:par>
                                <p:cTn id="42" presetID="7" presetClass="emph" presetSubtype="2" fill="hold" nodeType="withEffect">
                                  <p:stCondLst>
                                    <p:cond delay="0"/>
                                  </p:stCondLst>
                                  <p:childTnLst>
                                    <p:animClr clrSpc="rgb" dir="cw">
                                      <p:cBhvr>
                                        <p:cTn id="43" dur="500" fill="hold"/>
                                        <p:tgtEl>
                                          <p:spTgt spid="47110"/>
                                        </p:tgtEl>
                                        <p:attrNameLst>
                                          <p:attrName>stroke.color</p:attrName>
                                        </p:attrNameLst>
                                      </p:cBhvr>
                                      <p:to>
                                        <a:srgbClr val="EA8B00"/>
                                      </p:to>
                                    </p:animClr>
                                    <p:set>
                                      <p:cBhvr>
                                        <p:cTn id="44" dur="500" fill="hold"/>
                                        <p:tgtEl>
                                          <p:spTgt spid="47110"/>
                                        </p:tgtEl>
                                        <p:attrNameLst>
                                          <p:attrName>stroke.on</p:attrName>
                                        </p:attrNameLst>
                                      </p:cBhvr>
                                      <p:to>
                                        <p:strVal val="true"/>
                                      </p:to>
                                    </p:set>
                                  </p:childTnLst>
                                </p:cTn>
                              </p:par>
                              <p:par>
                                <p:cTn id="45" presetID="7" presetClass="emph" presetSubtype="2" fill="hold" nodeType="withEffect">
                                  <p:stCondLst>
                                    <p:cond delay="0"/>
                                  </p:stCondLst>
                                  <p:childTnLst>
                                    <p:animClr clrSpc="rgb" dir="cw">
                                      <p:cBhvr>
                                        <p:cTn id="46" dur="500" fill="hold"/>
                                        <p:tgtEl>
                                          <p:spTgt spid="47124"/>
                                        </p:tgtEl>
                                        <p:attrNameLst>
                                          <p:attrName>stroke.color</p:attrName>
                                        </p:attrNameLst>
                                      </p:cBhvr>
                                      <p:to>
                                        <a:srgbClr val="EA8B00"/>
                                      </p:to>
                                    </p:animClr>
                                    <p:set>
                                      <p:cBhvr>
                                        <p:cTn id="47" dur="500" fill="hold"/>
                                        <p:tgtEl>
                                          <p:spTgt spid="47124"/>
                                        </p:tgtEl>
                                        <p:attrNameLst>
                                          <p:attrName>stroke.on</p:attrName>
                                        </p:attrNameLst>
                                      </p:cBhvr>
                                      <p:to>
                                        <p:strVal val="true"/>
                                      </p:to>
                                    </p:set>
                                  </p:childTnLst>
                                </p:cTn>
                              </p:par>
                              <p:par>
                                <p:cTn id="48" presetID="7" presetClass="emph" presetSubtype="2" fill="hold" nodeType="withEffect">
                                  <p:stCondLst>
                                    <p:cond delay="0"/>
                                  </p:stCondLst>
                                  <p:childTnLst>
                                    <p:animClr clrSpc="rgb" dir="cw">
                                      <p:cBhvr>
                                        <p:cTn id="49" dur="500" fill="hold"/>
                                        <p:tgtEl>
                                          <p:spTgt spid="47126"/>
                                        </p:tgtEl>
                                        <p:attrNameLst>
                                          <p:attrName>stroke.color</p:attrName>
                                        </p:attrNameLst>
                                      </p:cBhvr>
                                      <p:to>
                                        <a:srgbClr val="EA8B00"/>
                                      </p:to>
                                    </p:animClr>
                                    <p:set>
                                      <p:cBhvr>
                                        <p:cTn id="50" dur="500" fill="hold"/>
                                        <p:tgtEl>
                                          <p:spTgt spid="47126"/>
                                        </p:tgtEl>
                                        <p:attrNameLst>
                                          <p:attrName>stroke.on</p:attrName>
                                        </p:attrNameLst>
                                      </p:cBhvr>
                                      <p:to>
                                        <p:strVal val="true"/>
                                      </p:to>
                                    </p:set>
                                  </p:childTnLst>
                                </p:cTn>
                              </p:par>
                              <p:par>
                                <p:cTn id="51" presetID="3" presetClass="emph" presetSubtype="2" fill="hold" grpId="0" nodeType="withEffect">
                                  <p:stCondLst>
                                    <p:cond delay="0"/>
                                  </p:stCondLst>
                                  <p:childTnLst>
                                    <p:animClr clrSpc="rgb" dir="cw">
                                      <p:cBhvr override="childStyle">
                                        <p:cTn id="52" dur="500" fill="hold"/>
                                        <p:tgtEl>
                                          <p:spTgt spid="47113"/>
                                        </p:tgtEl>
                                        <p:attrNameLst>
                                          <p:attrName>style.color</p:attrName>
                                        </p:attrNameLst>
                                      </p:cBhvr>
                                      <p:to>
                                        <a:srgbClr val="EA8B00"/>
                                      </p:to>
                                    </p:animClr>
                                  </p:childTnLst>
                                </p:cTn>
                              </p:par>
                              <p:par>
                                <p:cTn id="53" presetID="3" presetClass="emph" presetSubtype="2" fill="hold" grpId="0" nodeType="withEffect">
                                  <p:stCondLst>
                                    <p:cond delay="0"/>
                                  </p:stCondLst>
                                  <p:childTnLst>
                                    <p:animClr clrSpc="rgb" dir="cw">
                                      <p:cBhvr override="childStyle">
                                        <p:cTn id="54" dur="500" fill="hold"/>
                                        <p:tgtEl>
                                          <p:spTgt spid="47115"/>
                                        </p:tgtEl>
                                        <p:attrNameLst>
                                          <p:attrName>style.color</p:attrName>
                                        </p:attrNameLst>
                                      </p:cBhvr>
                                      <p:to>
                                        <a:srgbClr val="EA8B00"/>
                                      </p:to>
                                    </p:animClr>
                                  </p:childTnLst>
                                </p:cTn>
                              </p:par>
                              <p:par>
                                <p:cTn id="55" presetID="3" presetClass="emph" presetSubtype="2" fill="hold" grpId="0" nodeType="withEffect">
                                  <p:stCondLst>
                                    <p:cond delay="0"/>
                                  </p:stCondLst>
                                  <p:childTnLst>
                                    <p:animClr clrSpc="rgb" dir="cw">
                                      <p:cBhvr override="childStyle">
                                        <p:cTn id="56" dur="500" fill="hold"/>
                                        <p:tgtEl>
                                          <p:spTgt spid="47127"/>
                                        </p:tgtEl>
                                        <p:attrNameLst>
                                          <p:attrName>style.color</p:attrName>
                                        </p:attrNameLst>
                                      </p:cBhvr>
                                      <p:to>
                                        <a:srgbClr val="EA8B00"/>
                                      </p:to>
                                    </p:animClr>
                                  </p:childTnLst>
                                </p:cTn>
                              </p:par>
                              <p:par>
                                <p:cTn id="57" presetID="3" presetClass="emph" presetSubtype="2" fill="hold" grpId="0" nodeType="withEffect">
                                  <p:stCondLst>
                                    <p:cond delay="0"/>
                                  </p:stCondLst>
                                  <p:childTnLst>
                                    <p:animClr clrSpc="rgb" dir="cw">
                                      <p:cBhvr override="childStyle">
                                        <p:cTn id="58" dur="500" fill="hold"/>
                                        <p:tgtEl>
                                          <p:spTgt spid="47125"/>
                                        </p:tgtEl>
                                        <p:attrNameLst>
                                          <p:attrName>style.color</p:attrName>
                                        </p:attrNameLst>
                                      </p:cBhvr>
                                      <p:to>
                                        <a:srgbClr val="EA8B00"/>
                                      </p:to>
                                    </p:animClr>
                                  </p:childTnLst>
                                </p:cTn>
                              </p:par>
                              <p:par>
                                <p:cTn id="59" presetID="1" presetClass="entr" presetSubtype="0" fill="hold" grpId="0" nodeType="withEffect">
                                  <p:stCondLst>
                                    <p:cond delay="0"/>
                                  </p:stCondLst>
                                  <p:childTnLst>
                                    <p:set>
                                      <p:cBhvr>
                                        <p:cTn id="60" dur="1" fill="hold">
                                          <p:stCondLst>
                                            <p:cond delay="0"/>
                                          </p:stCondLst>
                                        </p:cTn>
                                        <p:tgtEl>
                                          <p:spTgt spid="4713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3"/>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4"/>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1" grpId="0"/>
      <p:bldP spid="47112" grpId="0"/>
      <p:bldP spid="47113" grpId="0"/>
      <p:bldP spid="47115" grpId="0"/>
      <p:bldP spid="47117" grpId="0"/>
      <p:bldP spid="47119" grpId="0"/>
      <p:bldP spid="47121" grpId="0"/>
      <p:bldP spid="47123" grpId="0"/>
      <p:bldP spid="47125" grpId="0"/>
      <p:bldP spid="47127" grpId="0"/>
      <p:bldP spid="47134" grpId="0"/>
      <p:bldP spid="4714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ltLang="ko-KR" smtClean="0">
                <a:ea typeface="굴림" pitchFamily="50" charset="-127"/>
              </a:rPr>
              <a:t>Original Mesh Layout</a:t>
            </a:r>
          </a:p>
        </p:txBody>
      </p:sp>
      <p:sp>
        <p:nvSpPr>
          <p:cNvPr id="18435" name="Rectangle 3"/>
          <p:cNvSpPr>
            <a:spLocks noGrp="1" noChangeArrowheads="1"/>
          </p:cNvSpPr>
          <p:nvPr>
            <p:ph type="body" idx="1"/>
          </p:nvPr>
        </p:nvSpPr>
        <p:spPr>
          <a:xfrm>
            <a:off x="419100" y="1587500"/>
            <a:ext cx="8724900" cy="5067300"/>
          </a:xfrm>
        </p:spPr>
        <p:txBody>
          <a:bodyPr/>
          <a:lstStyle/>
          <a:p>
            <a:r>
              <a:rPr lang="en-US" altLang="ko-KR" smtClean="0">
                <a:ea typeface="굴림" pitchFamily="50" charset="-127"/>
              </a:rPr>
              <a:t>Defines clusters</a:t>
            </a:r>
          </a:p>
          <a:p>
            <a:pPr lvl="1"/>
            <a:r>
              <a:rPr lang="en-US" altLang="ko-KR" smtClean="0">
                <a:ea typeface="굴림" pitchFamily="50" charset="-127"/>
              </a:rPr>
              <a:t>Layout should provide spatially coherent clusters</a:t>
            </a:r>
          </a:p>
        </p:txBody>
      </p:sp>
      <p:grpSp>
        <p:nvGrpSpPr>
          <p:cNvPr id="2" name="Group 11"/>
          <p:cNvGrpSpPr>
            <a:grpSpLocks/>
          </p:cNvGrpSpPr>
          <p:nvPr/>
        </p:nvGrpSpPr>
        <p:grpSpPr bwMode="auto">
          <a:xfrm>
            <a:off x="2136775" y="2459038"/>
            <a:ext cx="6032500" cy="4414837"/>
            <a:chOff x="922" y="1929"/>
            <a:chExt cx="3800" cy="2781"/>
          </a:xfrm>
        </p:grpSpPr>
        <p:pic>
          <p:nvPicPr>
            <p:cNvPr id="18441" name="Picture 5" descr="Untitled-5"/>
            <p:cNvPicPr>
              <a:picLocks noChangeAspect="1" noChangeArrowheads="1"/>
            </p:cNvPicPr>
            <p:nvPr/>
          </p:nvPicPr>
          <p:blipFill>
            <a:blip r:embed="rId3"/>
            <a:srcRect/>
            <a:stretch>
              <a:fillRect/>
            </a:stretch>
          </p:blipFill>
          <p:spPr bwMode="auto">
            <a:xfrm>
              <a:off x="1029" y="1929"/>
              <a:ext cx="3693" cy="1837"/>
            </a:xfrm>
            <a:prstGeom prst="rect">
              <a:avLst/>
            </a:prstGeom>
            <a:noFill/>
            <a:ln w="9525">
              <a:noFill/>
              <a:miter lim="800000"/>
              <a:headEnd/>
              <a:tailEnd/>
            </a:ln>
          </p:spPr>
        </p:pic>
        <p:sp>
          <p:nvSpPr>
            <p:cNvPr id="18442" name="Text Box 6"/>
            <p:cNvSpPr txBox="1">
              <a:spLocks noChangeArrowheads="1"/>
            </p:cNvSpPr>
            <p:nvPr/>
          </p:nvSpPr>
          <p:spPr bwMode="auto">
            <a:xfrm>
              <a:off x="922" y="3721"/>
              <a:ext cx="2105" cy="989"/>
            </a:xfrm>
            <a:prstGeom prst="rect">
              <a:avLst/>
            </a:prstGeom>
            <a:noFill/>
            <a:ln w="38100" algn="ctr">
              <a:noFill/>
              <a:miter lim="800000"/>
              <a:headEnd/>
              <a:tailEnd/>
            </a:ln>
          </p:spPr>
          <p:txBody>
            <a:bodyPr wrap="none">
              <a:spAutoFit/>
            </a:bodyPr>
            <a:lstStyle/>
            <a:p>
              <a:pPr algn="ctr"/>
              <a:r>
                <a:rPr lang="en-US" altLang="ko-KR">
                  <a:ea typeface="굴림" pitchFamily="50" charset="-127"/>
                </a:rPr>
                <a:t>Cache-oblivious </a:t>
              </a:r>
            </a:p>
            <a:p>
              <a:pPr algn="ctr"/>
              <a:r>
                <a:rPr lang="en-US" altLang="ko-KR">
                  <a:ea typeface="굴림" pitchFamily="50" charset="-127"/>
                </a:rPr>
                <a:t>mesh layout</a:t>
              </a:r>
            </a:p>
            <a:p>
              <a:pPr algn="ctr"/>
              <a:r>
                <a:rPr lang="en-US" altLang="ko-KR">
                  <a:solidFill>
                    <a:srgbClr val="EA8B00"/>
                  </a:solidFill>
                  <a:ea typeface="굴림" pitchFamily="50" charset="-127"/>
                </a:rPr>
                <a:t>[Yoon et al. 05, </a:t>
              </a:r>
            </a:p>
            <a:p>
              <a:pPr algn="ctr"/>
              <a:r>
                <a:rPr lang="en-US" altLang="ko-KR">
                  <a:solidFill>
                    <a:srgbClr val="EA8B00"/>
                  </a:solidFill>
                  <a:ea typeface="굴림" pitchFamily="50" charset="-127"/>
                </a:rPr>
                <a:t>Yoon and Lindstrom 06</a:t>
              </a:r>
            </a:p>
          </p:txBody>
        </p:sp>
        <p:sp>
          <p:nvSpPr>
            <p:cNvPr id="18443" name="Text Box 7"/>
            <p:cNvSpPr txBox="1">
              <a:spLocks noChangeArrowheads="1"/>
            </p:cNvSpPr>
            <p:nvPr/>
          </p:nvSpPr>
          <p:spPr bwMode="auto">
            <a:xfrm>
              <a:off x="3148" y="3733"/>
              <a:ext cx="1215" cy="518"/>
            </a:xfrm>
            <a:prstGeom prst="rect">
              <a:avLst/>
            </a:prstGeom>
            <a:noFill/>
            <a:ln w="38100" algn="ctr">
              <a:noFill/>
              <a:miter lim="800000"/>
              <a:headEnd/>
              <a:tailEnd/>
            </a:ln>
          </p:spPr>
          <p:txBody>
            <a:bodyPr wrap="none">
              <a:spAutoFit/>
            </a:bodyPr>
            <a:lstStyle/>
            <a:p>
              <a:pPr algn="ctr"/>
              <a:r>
                <a:rPr lang="en-US" altLang="ko-KR">
                  <a:ea typeface="굴림" pitchFamily="50" charset="-127"/>
                </a:rPr>
                <a:t>Breadth-first </a:t>
              </a:r>
            </a:p>
            <a:p>
              <a:pPr algn="ctr"/>
              <a:r>
                <a:rPr lang="en-US" altLang="ko-KR">
                  <a:ea typeface="굴림" pitchFamily="50" charset="-127"/>
                </a:rPr>
                <a:t>layout</a:t>
              </a:r>
            </a:p>
          </p:txBody>
        </p:sp>
      </p:grpSp>
      <p:grpSp>
        <p:nvGrpSpPr>
          <p:cNvPr id="3" name="그룹 15"/>
          <p:cNvGrpSpPr>
            <a:grpSpLocks/>
          </p:cNvGrpSpPr>
          <p:nvPr/>
        </p:nvGrpSpPr>
        <p:grpSpPr bwMode="auto">
          <a:xfrm>
            <a:off x="641350" y="3316288"/>
            <a:ext cx="7191375" cy="1200150"/>
            <a:chOff x="261309" y="3920408"/>
            <a:chExt cx="7191523" cy="1200329"/>
          </a:xfrm>
        </p:grpSpPr>
        <p:cxnSp>
          <p:nvCxnSpPr>
            <p:cNvPr id="18438" name="직선 화살표 연결선 11"/>
            <p:cNvCxnSpPr>
              <a:cxnSpLocks noChangeShapeType="1"/>
            </p:cNvCxnSpPr>
            <p:nvPr/>
          </p:nvCxnSpPr>
          <p:spPr bwMode="auto">
            <a:xfrm rot="10800000" flipH="1">
              <a:off x="2340911" y="4520243"/>
              <a:ext cx="2248346" cy="164"/>
            </a:xfrm>
            <a:prstGeom prst="straightConnector1">
              <a:avLst/>
            </a:prstGeom>
            <a:noFill/>
            <a:ln w="76200" algn="ctr">
              <a:solidFill>
                <a:srgbClr val="0000FF"/>
              </a:solidFill>
              <a:round/>
              <a:headEnd/>
              <a:tailEnd type="arrow" w="med" len="med"/>
            </a:ln>
          </p:spPr>
        </p:cxnSp>
        <p:cxnSp>
          <p:nvCxnSpPr>
            <p:cNvPr id="18439" name="직선 화살표 연결선 13"/>
            <p:cNvCxnSpPr>
              <a:cxnSpLocks noChangeShapeType="1"/>
            </p:cNvCxnSpPr>
            <p:nvPr/>
          </p:nvCxnSpPr>
          <p:spPr bwMode="auto">
            <a:xfrm rot="10800000" flipH="1">
              <a:off x="5204486" y="4520408"/>
              <a:ext cx="2248346" cy="164"/>
            </a:xfrm>
            <a:prstGeom prst="straightConnector1">
              <a:avLst/>
            </a:prstGeom>
            <a:noFill/>
            <a:ln w="76200" algn="ctr">
              <a:solidFill>
                <a:srgbClr val="0000FF"/>
              </a:solidFill>
              <a:round/>
              <a:headEnd/>
              <a:tailEnd type="arrow" w="med" len="med"/>
            </a:ln>
          </p:spPr>
        </p:cxnSp>
        <p:sp>
          <p:nvSpPr>
            <p:cNvPr id="18440" name="TextBox 14"/>
            <p:cNvSpPr txBox="1">
              <a:spLocks noChangeArrowheads="1"/>
            </p:cNvSpPr>
            <p:nvPr/>
          </p:nvSpPr>
          <p:spPr bwMode="auto">
            <a:xfrm>
              <a:off x="261309" y="3920408"/>
              <a:ext cx="1926839" cy="1200329"/>
            </a:xfrm>
            <a:prstGeom prst="rect">
              <a:avLst/>
            </a:prstGeom>
            <a:noFill/>
            <a:ln w="9525">
              <a:noFill/>
              <a:miter lim="800000"/>
              <a:headEnd/>
              <a:tailEnd/>
            </a:ln>
          </p:spPr>
          <p:txBody>
            <a:bodyPr>
              <a:spAutoFit/>
            </a:bodyPr>
            <a:lstStyle/>
            <a:p>
              <a:pPr algn="ctr"/>
              <a:r>
                <a:rPr lang="en-US" altLang="ko-KR" b="1">
                  <a:solidFill>
                    <a:srgbClr val="0000FF"/>
                  </a:solidFill>
                  <a:ea typeface="굴림" pitchFamily="50" charset="-127"/>
                </a:rPr>
                <a:t>Runtime access pattern</a:t>
              </a:r>
            </a:p>
          </p:txBody>
        </p:sp>
      </p:grpSp>
      <p:sp>
        <p:nvSpPr>
          <p:cNvPr id="12" name="TextBox 11"/>
          <p:cNvSpPr txBox="1"/>
          <p:nvPr/>
        </p:nvSpPr>
        <p:spPr>
          <a:xfrm>
            <a:off x="419100" y="6350198"/>
            <a:ext cx="153542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Yoon’s slide</a:t>
            </a:r>
            <a:endParaRPr lang="ko-KR" altLang="en-US" sz="1400" dirty="0"/>
          </a:p>
        </p:txBody>
      </p:sp>
    </p:spTree>
    <p:custDataLst>
      <p:tags r:id="rId1"/>
    </p:custDataLst>
  </p:cSld>
  <p:clrMapOvr>
    <a:masterClrMapping/>
  </p:clrMapOvr>
  <p:transition advTm="68952"/>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Motivation</a:t>
            </a:r>
            <a:endParaRPr lang="ko-KR" altLang="en-US" dirty="0"/>
          </a:p>
        </p:txBody>
      </p:sp>
      <p:sp>
        <p:nvSpPr>
          <p:cNvPr id="3" name="내용 개체 틀 2"/>
          <p:cNvSpPr>
            <a:spLocks noGrp="1"/>
          </p:cNvSpPr>
          <p:nvPr>
            <p:ph idx="1"/>
          </p:nvPr>
        </p:nvSpPr>
        <p:spPr>
          <a:xfrm>
            <a:off x="419100" y="1587500"/>
            <a:ext cx="8318500" cy="3315424"/>
          </a:xfrm>
        </p:spPr>
        <p:txBody>
          <a:bodyPr/>
          <a:lstStyle/>
          <a:p>
            <a:r>
              <a:rPr lang="en-US" altLang="ko-KR" dirty="0" smtClean="0"/>
              <a:t>Massive data</a:t>
            </a:r>
          </a:p>
          <a:p>
            <a:pPr lvl="1"/>
            <a:r>
              <a:rPr lang="en-US" dirty="0" smtClean="0"/>
              <a:t>Takes high disk/memory spaces</a:t>
            </a:r>
          </a:p>
          <a:p>
            <a:pPr lvl="1"/>
            <a:r>
              <a:rPr lang="en-US" dirty="0" smtClean="0"/>
              <a:t>Long data access time and low</a:t>
            </a:r>
            <a:br>
              <a:rPr lang="en-US" dirty="0" smtClean="0"/>
            </a:br>
            <a:r>
              <a:rPr lang="en-US" dirty="0" smtClean="0"/>
              <a:t>I/O performance</a:t>
            </a:r>
          </a:p>
        </p:txBody>
      </p:sp>
      <p:pic>
        <p:nvPicPr>
          <p:cNvPr id="8" name="Picture 10" descr="st_1"/>
          <p:cNvPicPr>
            <a:picLocks noChangeAspect="1" noChangeArrowheads="1"/>
          </p:cNvPicPr>
          <p:nvPr/>
        </p:nvPicPr>
        <p:blipFill>
          <a:blip r:embed="rId3"/>
          <a:srcRect l="11133" t="4126" r="11133"/>
          <a:stretch>
            <a:fillRect/>
          </a:stretch>
        </p:blipFill>
        <p:spPr bwMode="auto">
          <a:xfrm>
            <a:off x="6321425" y="1903413"/>
            <a:ext cx="2616200" cy="3529012"/>
          </a:xfrm>
          <a:prstGeom prst="rect">
            <a:avLst/>
          </a:prstGeom>
          <a:noFill/>
          <a:ln w="12700">
            <a:noFill/>
            <a:miter lim="800000"/>
            <a:headEnd/>
            <a:tailEnd/>
          </a:ln>
        </p:spPr>
      </p:pic>
      <p:pic>
        <p:nvPicPr>
          <p:cNvPr id="9" name="Picture 2" descr="cross-section_softshadows_1280x480"/>
          <p:cNvPicPr>
            <a:picLocks noChangeAspect="1" noChangeArrowheads="1"/>
          </p:cNvPicPr>
          <p:nvPr/>
        </p:nvPicPr>
        <p:blipFill>
          <a:blip r:embed="rId4"/>
          <a:srcRect b="11647"/>
          <a:stretch>
            <a:fillRect/>
          </a:stretch>
        </p:blipFill>
        <p:spPr bwMode="auto">
          <a:xfrm>
            <a:off x="341313" y="3562350"/>
            <a:ext cx="5867400" cy="1944688"/>
          </a:xfrm>
          <a:prstGeom prst="rect">
            <a:avLst/>
          </a:prstGeom>
          <a:noFill/>
          <a:ln w="9525">
            <a:noFill/>
            <a:miter lim="800000"/>
            <a:headEnd/>
            <a:tailEnd/>
          </a:ln>
        </p:spPr>
      </p:pic>
      <p:sp>
        <p:nvSpPr>
          <p:cNvPr id="12" name="TextBox 11"/>
          <p:cNvSpPr txBox="1"/>
          <p:nvPr/>
        </p:nvSpPr>
        <p:spPr>
          <a:xfrm>
            <a:off x="6268260" y="5432425"/>
            <a:ext cx="2765502" cy="584775"/>
          </a:xfrm>
          <a:prstGeom prst="rect">
            <a:avLst/>
          </a:prstGeom>
          <a:noFill/>
        </p:spPr>
        <p:txBody>
          <a:bodyPr wrap="none" rtlCol="0">
            <a:spAutoFit/>
          </a:bodyPr>
          <a:lstStyle/>
          <a:p>
            <a:r>
              <a:rPr lang="en-US" altLang="ko-KR" sz="1600" b="1" dirty="0" smtClean="0">
                <a:latin typeface="+mn-lt"/>
              </a:rPr>
              <a:t>ST. Matthew model</a:t>
            </a:r>
          </a:p>
          <a:p>
            <a:r>
              <a:rPr lang="en-US" altLang="ko-KR" sz="1600" b="1" dirty="0" smtClean="0">
                <a:latin typeface="+mn-lt"/>
              </a:rPr>
              <a:t>(372M </a:t>
            </a:r>
            <a:r>
              <a:rPr lang="en-US" altLang="ko-KR" sz="1600" b="1" dirty="0" err="1" smtClean="0">
                <a:latin typeface="+mn-lt"/>
              </a:rPr>
              <a:t>Tris</a:t>
            </a:r>
            <a:r>
              <a:rPr lang="en-US" altLang="ko-KR" sz="1600" b="1" dirty="0" smtClean="0">
                <a:latin typeface="+mn-lt"/>
              </a:rPr>
              <a:t>. 23.8GB BVH)</a:t>
            </a:r>
            <a:endParaRPr lang="ko-KR" altLang="en-US" sz="1600" b="1" dirty="0">
              <a:latin typeface="+mn-lt"/>
            </a:endParaRPr>
          </a:p>
        </p:txBody>
      </p:sp>
      <p:sp>
        <p:nvSpPr>
          <p:cNvPr id="13" name="TextBox 12"/>
          <p:cNvSpPr txBox="1"/>
          <p:nvPr/>
        </p:nvSpPr>
        <p:spPr>
          <a:xfrm>
            <a:off x="929462" y="5507038"/>
            <a:ext cx="4692311" cy="338554"/>
          </a:xfrm>
          <a:prstGeom prst="rect">
            <a:avLst/>
          </a:prstGeom>
          <a:noFill/>
        </p:spPr>
        <p:txBody>
          <a:bodyPr wrap="none" rtlCol="0">
            <a:spAutoFit/>
          </a:bodyPr>
          <a:lstStyle/>
          <a:p>
            <a:r>
              <a:rPr lang="en-US" altLang="ko-KR" sz="1600" b="1" dirty="0" smtClean="0">
                <a:latin typeface="+mn-lt"/>
              </a:rPr>
              <a:t>Boeing 777 model (470M </a:t>
            </a:r>
            <a:r>
              <a:rPr lang="en-US" altLang="ko-KR" sz="1600" b="1" dirty="0" err="1" smtClean="0">
                <a:latin typeface="+mn-lt"/>
              </a:rPr>
              <a:t>Tris</a:t>
            </a:r>
            <a:r>
              <a:rPr lang="en-US" altLang="ko-KR" sz="1600" b="1" dirty="0" smtClean="0">
                <a:latin typeface="+mn-lt"/>
              </a:rPr>
              <a:t>. 30.1GB BVH)</a:t>
            </a:r>
            <a:endParaRPr lang="ko-KR" altLang="en-US" sz="1600" b="1" dirty="0">
              <a:latin typeface="+mn-l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제목 1"/>
          <p:cNvSpPr>
            <a:spLocks noGrp="1"/>
          </p:cNvSpPr>
          <p:nvPr>
            <p:ph type="title"/>
          </p:nvPr>
        </p:nvSpPr>
        <p:spPr/>
        <p:txBody>
          <a:bodyPr/>
          <a:lstStyle/>
          <a:p>
            <a:r>
              <a:rPr lang="en-US" altLang="ko-KR" smtClean="0">
                <a:ea typeface="굴림" pitchFamily="50" charset="-127"/>
              </a:rPr>
              <a:t>Outline</a:t>
            </a:r>
          </a:p>
        </p:txBody>
      </p:sp>
      <p:sp>
        <p:nvSpPr>
          <p:cNvPr id="3" name="내용 개체 틀 2"/>
          <p:cNvSpPr>
            <a:spLocks noGrp="1"/>
          </p:cNvSpPr>
          <p:nvPr>
            <p:ph idx="1"/>
          </p:nvPr>
        </p:nvSpPr>
        <p:spPr/>
        <p:txBody>
          <a:bodyPr/>
          <a:lstStyle/>
          <a:p>
            <a:pPr>
              <a:defRPr/>
            </a:pPr>
            <a:r>
              <a:rPr lang="en-US" dirty="0" smtClean="0">
                <a:solidFill>
                  <a:schemeClr val="bg1">
                    <a:lumMod val="50000"/>
                  </a:schemeClr>
                </a:solidFill>
              </a:rPr>
              <a:t>Related work</a:t>
            </a:r>
          </a:p>
          <a:p>
            <a:pPr>
              <a:buFont typeface="Arial" charset="0"/>
              <a:buChar char="●"/>
              <a:defRPr/>
            </a:pPr>
            <a:r>
              <a:rPr lang="en-US" dirty="0" smtClean="0">
                <a:solidFill>
                  <a:schemeClr val="bg1">
                    <a:lumMod val="50000"/>
                  </a:schemeClr>
                </a:solidFill>
              </a:rPr>
              <a:t>Overview</a:t>
            </a:r>
          </a:p>
          <a:p>
            <a:pPr>
              <a:buFont typeface="Arial" charset="0"/>
              <a:buChar char="●"/>
              <a:defRPr/>
            </a:pPr>
            <a:r>
              <a:rPr lang="en-US" dirty="0" smtClean="0">
                <a:solidFill>
                  <a:schemeClr val="bg1">
                    <a:lumMod val="50000"/>
                  </a:schemeClr>
                </a:solidFill>
              </a:rPr>
              <a:t>Compression at preprocessing</a:t>
            </a:r>
          </a:p>
          <a:p>
            <a:pPr>
              <a:buFont typeface="Arial" charset="0"/>
              <a:buChar char="●"/>
              <a:defRPr/>
            </a:pPr>
            <a:r>
              <a:rPr lang="en-US" dirty="0" smtClean="0">
                <a:solidFill>
                  <a:srgbClr val="EA8B00"/>
                </a:solidFill>
              </a:rPr>
              <a:t>Runtime mesh access framework</a:t>
            </a:r>
          </a:p>
          <a:p>
            <a:pPr>
              <a:buFont typeface="Arial" charset="0"/>
              <a:buChar char="●"/>
              <a:defRPr/>
            </a:pPr>
            <a:r>
              <a:rPr lang="en-US" dirty="0" smtClean="0">
                <a:solidFill>
                  <a:schemeClr val="bg1">
                    <a:lumMod val="50000"/>
                  </a:schemeClr>
                </a:solidFill>
              </a:rPr>
              <a:t>Results</a:t>
            </a:r>
            <a:endParaRPr lang="en-US" dirty="0">
              <a:solidFill>
                <a:schemeClr val="bg1">
                  <a:lumMod val="50000"/>
                </a:schemeClr>
              </a:solidFill>
            </a:endParaRPr>
          </a:p>
        </p:txBody>
      </p:sp>
    </p:spTree>
  </p:cSld>
  <p:clrMapOvr>
    <a:masterClrMapping/>
  </p:clrMapOvr>
  <p:transition advTm="6506"/>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ltLang="ko-KR" smtClean="0">
                <a:ea typeface="굴림" pitchFamily="50" charset="-127"/>
              </a:rPr>
              <a:t>Runtime Mesh Access Framework</a:t>
            </a:r>
          </a:p>
        </p:txBody>
      </p:sp>
      <p:sp>
        <p:nvSpPr>
          <p:cNvPr id="19459" name="Rectangle 3"/>
          <p:cNvSpPr>
            <a:spLocks noGrp="1" noChangeArrowheads="1"/>
          </p:cNvSpPr>
          <p:nvPr>
            <p:ph type="body" idx="1"/>
          </p:nvPr>
        </p:nvSpPr>
        <p:spPr>
          <a:xfrm>
            <a:off x="157162" y="1587500"/>
            <a:ext cx="6644329" cy="5067300"/>
          </a:xfrm>
        </p:spPr>
        <p:txBody>
          <a:bodyPr/>
          <a:lstStyle/>
          <a:p>
            <a:r>
              <a:rPr lang="en-US" altLang="ko-KR" dirty="0" smtClean="0">
                <a:ea typeface="굴림" pitchFamily="50" charset="-127"/>
              </a:rPr>
              <a:t>First identify a cluster containing the requested data</a:t>
            </a:r>
          </a:p>
          <a:p>
            <a:pPr lvl="1"/>
            <a:r>
              <a:rPr lang="en-US" altLang="ko-KR" dirty="0" smtClean="0">
                <a:ea typeface="굴림" pitchFamily="50" charset="-127"/>
              </a:rPr>
              <a:t>Slow since clusters have arbitrary elements </a:t>
            </a:r>
          </a:p>
          <a:p>
            <a:r>
              <a:rPr lang="en-US" altLang="ko-KR" dirty="0" smtClean="0">
                <a:ea typeface="굴림" pitchFamily="50" charset="-127"/>
              </a:rPr>
              <a:t>Pages</a:t>
            </a:r>
          </a:p>
          <a:p>
            <a:pPr lvl="1"/>
            <a:r>
              <a:rPr lang="en-US" altLang="ko-KR" dirty="0" smtClean="0">
                <a:ea typeface="굴림" pitchFamily="50" charset="-127"/>
              </a:rPr>
              <a:t>Have power-of-two vertex indices &amp; clusters overlapping with the page</a:t>
            </a:r>
          </a:p>
          <a:p>
            <a:pPr lvl="1"/>
            <a:r>
              <a:rPr lang="en-US" altLang="ko-KR" dirty="0" smtClean="0">
                <a:ea typeface="굴림" pitchFamily="50" charset="-127"/>
              </a:rPr>
              <a:t>Requires only a few bit operations</a:t>
            </a:r>
            <a:br>
              <a:rPr lang="en-US" altLang="ko-KR" dirty="0" smtClean="0">
                <a:ea typeface="굴림" pitchFamily="50" charset="-127"/>
              </a:rPr>
            </a:br>
            <a:r>
              <a:rPr lang="en-US" altLang="ko-KR" dirty="0" smtClean="0">
                <a:ea typeface="굴림" pitchFamily="50" charset="-127"/>
              </a:rPr>
              <a:t> to find the cluster</a:t>
            </a:r>
          </a:p>
          <a:p>
            <a:pPr lvl="1"/>
            <a:endParaRPr lang="en-US" altLang="ko-KR" dirty="0" smtClean="0">
              <a:ea typeface="굴림" pitchFamily="50" charset="-127"/>
            </a:endParaRPr>
          </a:p>
          <a:p>
            <a:endParaRPr lang="en-US" altLang="ko-KR" dirty="0" smtClean="0">
              <a:ea typeface="굴림" pitchFamily="50" charset="-127"/>
            </a:endParaRPr>
          </a:p>
        </p:txBody>
      </p:sp>
      <p:grpSp>
        <p:nvGrpSpPr>
          <p:cNvPr id="2" name="그룹 41"/>
          <p:cNvGrpSpPr>
            <a:grpSpLocks/>
          </p:cNvGrpSpPr>
          <p:nvPr/>
        </p:nvGrpSpPr>
        <p:grpSpPr bwMode="auto">
          <a:xfrm>
            <a:off x="1630363" y="5308600"/>
            <a:ext cx="3624262" cy="617538"/>
            <a:chOff x="1130543" y="4903150"/>
            <a:chExt cx="3624324" cy="616500"/>
          </a:xfrm>
        </p:grpSpPr>
        <p:sp>
          <p:nvSpPr>
            <p:cNvPr id="20512" name="모서리가 둥근 직사각형 39"/>
            <p:cNvSpPr>
              <a:spLocks noChangeArrowheads="1"/>
            </p:cNvSpPr>
            <p:nvPr/>
          </p:nvSpPr>
          <p:spPr bwMode="auto">
            <a:xfrm>
              <a:off x="1130543" y="4903150"/>
              <a:ext cx="1812162" cy="616500"/>
            </a:xfrm>
            <a:prstGeom prst="roundRect">
              <a:avLst>
                <a:gd name="adj" fmla="val 16667"/>
              </a:avLst>
            </a:prstGeom>
            <a:noFill/>
            <a:ln w="63500" algn="ctr">
              <a:solidFill>
                <a:srgbClr val="EA8B00"/>
              </a:solidFill>
              <a:round/>
              <a:headEnd/>
              <a:tailEnd/>
            </a:ln>
          </p:spPr>
          <p:txBody>
            <a:bodyPr wrap="none" anchor="ctr">
              <a:spAutoFit/>
            </a:bodyPr>
            <a:lstStyle/>
            <a:p>
              <a:pPr algn="ctr"/>
              <a:endParaRPr lang="ko-KR" altLang="ko-KR">
                <a:ea typeface="굴림" pitchFamily="50" charset="-127"/>
              </a:endParaRPr>
            </a:p>
          </p:txBody>
        </p:sp>
        <p:sp>
          <p:nvSpPr>
            <p:cNvPr id="20513" name="모서리가 둥근 직사각형 40"/>
            <p:cNvSpPr>
              <a:spLocks noChangeArrowheads="1"/>
            </p:cNvSpPr>
            <p:nvPr/>
          </p:nvSpPr>
          <p:spPr bwMode="auto">
            <a:xfrm>
              <a:off x="2942705" y="4903150"/>
              <a:ext cx="1812162" cy="616500"/>
            </a:xfrm>
            <a:prstGeom prst="roundRect">
              <a:avLst>
                <a:gd name="adj" fmla="val 16667"/>
              </a:avLst>
            </a:prstGeom>
            <a:noFill/>
            <a:ln w="63500" algn="ctr">
              <a:solidFill>
                <a:srgbClr val="EA8B00"/>
              </a:solidFill>
              <a:round/>
              <a:headEnd/>
              <a:tailEnd/>
            </a:ln>
          </p:spPr>
          <p:txBody>
            <a:bodyPr wrap="none" anchor="ctr">
              <a:spAutoFit/>
            </a:bodyPr>
            <a:lstStyle/>
            <a:p>
              <a:pPr algn="ctr"/>
              <a:endParaRPr lang="ko-KR" altLang="ko-KR">
                <a:ea typeface="굴림" pitchFamily="50" charset="-127"/>
              </a:endParaRPr>
            </a:p>
          </p:txBody>
        </p:sp>
      </p:grpSp>
      <p:grpSp>
        <p:nvGrpSpPr>
          <p:cNvPr id="3" name="그룹 43"/>
          <p:cNvGrpSpPr>
            <a:grpSpLocks/>
          </p:cNvGrpSpPr>
          <p:nvPr/>
        </p:nvGrpSpPr>
        <p:grpSpPr bwMode="auto">
          <a:xfrm>
            <a:off x="1630363" y="5314950"/>
            <a:ext cx="3359150" cy="523220"/>
            <a:chOff x="1130543" y="5041959"/>
            <a:chExt cx="3358341" cy="523220"/>
          </a:xfrm>
        </p:grpSpPr>
        <p:sp>
          <p:nvSpPr>
            <p:cNvPr id="20508" name="모서리가 둥근 직사각형 35"/>
            <p:cNvSpPr>
              <a:spLocks noChangeArrowheads="1"/>
            </p:cNvSpPr>
            <p:nvPr/>
          </p:nvSpPr>
          <p:spPr bwMode="auto">
            <a:xfrm>
              <a:off x="1130543" y="5135900"/>
              <a:ext cx="847898" cy="416995"/>
            </a:xfrm>
            <a:prstGeom prst="roundRect">
              <a:avLst>
                <a:gd name="adj" fmla="val 16667"/>
              </a:avLst>
            </a:prstGeom>
            <a:noFill/>
            <a:ln w="38100" algn="ctr">
              <a:solidFill>
                <a:schemeClr val="tx1"/>
              </a:solidFill>
              <a:round/>
              <a:headEnd/>
              <a:tailEnd/>
            </a:ln>
          </p:spPr>
          <p:txBody>
            <a:bodyPr wrap="none" anchor="ctr">
              <a:spAutoFit/>
            </a:bodyPr>
            <a:lstStyle/>
            <a:p>
              <a:pPr algn="ctr"/>
              <a:endParaRPr lang="ko-KR" altLang="ko-KR">
                <a:ea typeface="굴림" pitchFamily="50" charset="-127"/>
              </a:endParaRPr>
            </a:p>
          </p:txBody>
        </p:sp>
        <p:sp>
          <p:nvSpPr>
            <p:cNvPr id="20509" name="모서리가 둥근 직사각형 37"/>
            <p:cNvSpPr>
              <a:spLocks noChangeArrowheads="1"/>
            </p:cNvSpPr>
            <p:nvPr/>
          </p:nvSpPr>
          <p:spPr bwMode="auto">
            <a:xfrm>
              <a:off x="1978441" y="5135900"/>
              <a:ext cx="1662545" cy="416995"/>
            </a:xfrm>
            <a:prstGeom prst="roundRect">
              <a:avLst>
                <a:gd name="adj" fmla="val 16667"/>
              </a:avLst>
            </a:prstGeom>
            <a:noFill/>
            <a:ln w="38100" algn="ctr">
              <a:solidFill>
                <a:schemeClr val="tx1"/>
              </a:solidFill>
              <a:round/>
              <a:headEnd/>
              <a:tailEnd/>
            </a:ln>
          </p:spPr>
          <p:txBody>
            <a:bodyPr wrap="none" anchor="ctr">
              <a:spAutoFit/>
            </a:bodyPr>
            <a:lstStyle/>
            <a:p>
              <a:pPr algn="ctr"/>
              <a:endParaRPr lang="ko-KR" altLang="ko-KR">
                <a:ea typeface="굴림" pitchFamily="50" charset="-127"/>
              </a:endParaRPr>
            </a:p>
          </p:txBody>
        </p:sp>
        <p:sp>
          <p:nvSpPr>
            <p:cNvPr id="20510" name="모서리가 둥근 직사각형 38"/>
            <p:cNvSpPr>
              <a:spLocks noChangeArrowheads="1"/>
            </p:cNvSpPr>
            <p:nvPr/>
          </p:nvSpPr>
          <p:spPr bwMode="auto">
            <a:xfrm>
              <a:off x="3640986" y="5135900"/>
              <a:ext cx="847898" cy="416995"/>
            </a:xfrm>
            <a:prstGeom prst="roundRect">
              <a:avLst>
                <a:gd name="adj" fmla="val 16667"/>
              </a:avLst>
            </a:prstGeom>
            <a:noFill/>
            <a:ln w="38100" algn="ctr">
              <a:solidFill>
                <a:schemeClr val="tx1"/>
              </a:solidFill>
              <a:round/>
              <a:headEnd/>
              <a:tailEnd/>
            </a:ln>
          </p:spPr>
          <p:txBody>
            <a:bodyPr wrap="none" anchor="ctr">
              <a:spAutoFit/>
            </a:bodyPr>
            <a:lstStyle/>
            <a:p>
              <a:pPr algn="ctr"/>
              <a:endParaRPr lang="ko-KR" altLang="ko-KR">
                <a:ea typeface="굴림" pitchFamily="50" charset="-127"/>
              </a:endParaRPr>
            </a:p>
          </p:txBody>
        </p:sp>
        <p:sp>
          <p:nvSpPr>
            <p:cNvPr id="20511" name="TextBox 42"/>
            <p:cNvSpPr txBox="1">
              <a:spLocks noChangeArrowheads="1"/>
            </p:cNvSpPr>
            <p:nvPr/>
          </p:nvSpPr>
          <p:spPr bwMode="auto">
            <a:xfrm>
              <a:off x="2268193" y="5041959"/>
              <a:ext cx="628483" cy="523220"/>
            </a:xfrm>
            <a:prstGeom prst="rect">
              <a:avLst/>
            </a:prstGeom>
            <a:noFill/>
            <a:ln w="9525">
              <a:noFill/>
              <a:miter lim="800000"/>
              <a:headEnd/>
              <a:tailEnd/>
            </a:ln>
          </p:spPr>
          <p:txBody>
            <a:bodyPr wrap="none">
              <a:spAutoFit/>
            </a:bodyPr>
            <a:lstStyle/>
            <a:p>
              <a:pPr algn="ctr"/>
              <a:r>
                <a:rPr lang="en-US" altLang="ko-KR" sz="2800" b="1" dirty="0" err="1" smtClean="0">
                  <a:ea typeface="굴림" pitchFamily="50" charset="-127"/>
                </a:rPr>
                <a:t>V</a:t>
              </a:r>
              <a:r>
                <a:rPr lang="en-US" altLang="ko-KR" sz="2800" b="1" baseline="-25000" dirty="0" err="1" smtClean="0">
                  <a:ea typeface="굴림" pitchFamily="50" charset="-127"/>
                </a:rPr>
                <a:t>id</a:t>
              </a:r>
              <a:endParaRPr lang="en-US" altLang="ko-KR" sz="2800" b="1" baseline="-25000" dirty="0">
                <a:ea typeface="굴림" pitchFamily="50" charset="-127"/>
              </a:endParaRPr>
            </a:p>
          </p:txBody>
        </p:sp>
      </p:grpSp>
      <p:sp>
        <p:nvSpPr>
          <p:cNvPr id="29" name="TextBox 28"/>
          <p:cNvSpPr txBox="1">
            <a:spLocks noChangeArrowheads="1"/>
          </p:cNvSpPr>
          <p:nvPr/>
        </p:nvSpPr>
        <p:spPr bwMode="auto">
          <a:xfrm>
            <a:off x="4057650" y="5748338"/>
            <a:ext cx="1314450" cy="461962"/>
          </a:xfrm>
          <a:prstGeom prst="rect">
            <a:avLst/>
          </a:prstGeom>
          <a:noFill/>
          <a:ln w="9525">
            <a:noFill/>
            <a:miter lim="800000"/>
            <a:headEnd/>
            <a:tailEnd/>
          </a:ln>
        </p:spPr>
        <p:txBody>
          <a:bodyPr wrap="none">
            <a:spAutoFit/>
          </a:bodyPr>
          <a:lstStyle/>
          <a:p>
            <a:r>
              <a:rPr lang="en-US" altLang="ko-KR">
                <a:ea typeface="굴림" pitchFamily="50" charset="-127"/>
              </a:rPr>
              <a:t>Clusters</a:t>
            </a:r>
          </a:p>
        </p:txBody>
      </p:sp>
      <p:sp>
        <p:nvSpPr>
          <p:cNvPr id="30" name="TextBox 29"/>
          <p:cNvSpPr txBox="1">
            <a:spLocks noChangeArrowheads="1"/>
          </p:cNvSpPr>
          <p:nvPr/>
        </p:nvSpPr>
        <p:spPr bwMode="auto">
          <a:xfrm>
            <a:off x="4725988" y="4887913"/>
            <a:ext cx="1057275" cy="461962"/>
          </a:xfrm>
          <a:prstGeom prst="rect">
            <a:avLst/>
          </a:prstGeom>
          <a:noFill/>
          <a:ln w="9525">
            <a:noFill/>
            <a:miter lim="800000"/>
            <a:headEnd/>
            <a:tailEnd/>
          </a:ln>
        </p:spPr>
        <p:txBody>
          <a:bodyPr wrap="none">
            <a:spAutoFit/>
          </a:bodyPr>
          <a:lstStyle/>
          <a:p>
            <a:r>
              <a:rPr lang="en-US" altLang="ko-KR">
                <a:solidFill>
                  <a:srgbClr val="EA8B00"/>
                </a:solidFill>
                <a:ea typeface="굴림" pitchFamily="50" charset="-127"/>
              </a:rPr>
              <a:t>Pages</a:t>
            </a:r>
          </a:p>
        </p:txBody>
      </p:sp>
      <p:sp>
        <p:nvSpPr>
          <p:cNvPr id="20488" name="Freeform 10"/>
          <p:cNvSpPr>
            <a:spLocks/>
          </p:cNvSpPr>
          <p:nvPr/>
        </p:nvSpPr>
        <p:spPr bwMode="auto">
          <a:xfrm>
            <a:off x="6454898" y="3756025"/>
            <a:ext cx="2225675" cy="2038350"/>
          </a:xfrm>
          <a:custGeom>
            <a:avLst/>
            <a:gdLst>
              <a:gd name="T0" fmla="*/ 2147483647 w 1693"/>
              <a:gd name="T1" fmla="*/ 2147483647 h 1286"/>
              <a:gd name="T2" fmla="*/ 2147483647 w 1693"/>
              <a:gd name="T3" fmla="*/ 2147483647 h 1286"/>
              <a:gd name="T4" fmla="*/ 2147483647 w 1693"/>
              <a:gd name="T5" fmla="*/ 2147483647 h 1286"/>
              <a:gd name="T6" fmla="*/ 2147483647 w 1693"/>
              <a:gd name="T7" fmla="*/ 2147483647 h 1286"/>
              <a:gd name="T8" fmla="*/ 2147483647 w 1693"/>
              <a:gd name="T9" fmla="*/ 2147483647 h 1286"/>
              <a:gd name="T10" fmla="*/ 0 60000 65536"/>
              <a:gd name="T11" fmla="*/ 0 60000 65536"/>
              <a:gd name="T12" fmla="*/ 0 60000 65536"/>
              <a:gd name="T13" fmla="*/ 0 60000 65536"/>
              <a:gd name="T14" fmla="*/ 0 60000 65536"/>
              <a:gd name="T15" fmla="*/ 0 w 1693"/>
              <a:gd name="T16" fmla="*/ 0 h 1286"/>
              <a:gd name="T17" fmla="*/ 1693 w 1693"/>
              <a:gd name="T18" fmla="*/ 1286 h 1286"/>
            </a:gdLst>
            <a:ahLst/>
            <a:cxnLst>
              <a:cxn ang="T10">
                <a:pos x="T0" y="T1"/>
              </a:cxn>
              <a:cxn ang="T11">
                <a:pos x="T2" y="T3"/>
              </a:cxn>
              <a:cxn ang="T12">
                <a:pos x="T4" y="T5"/>
              </a:cxn>
              <a:cxn ang="T13">
                <a:pos x="T6" y="T7"/>
              </a:cxn>
              <a:cxn ang="T14">
                <a:pos x="T8" y="T9"/>
              </a:cxn>
            </a:cxnLst>
            <a:rect l="T15" t="T16" r="T17" b="T18"/>
            <a:pathLst>
              <a:path w="1693" h="1286">
                <a:moveTo>
                  <a:pt x="249" y="144"/>
                </a:moveTo>
                <a:cubicBezTo>
                  <a:pt x="423" y="0"/>
                  <a:pt x="1035" y="68"/>
                  <a:pt x="1247" y="234"/>
                </a:cubicBezTo>
                <a:cubicBezTo>
                  <a:pt x="1459" y="400"/>
                  <a:pt x="1693" y="998"/>
                  <a:pt x="1519" y="1142"/>
                </a:cubicBezTo>
                <a:cubicBezTo>
                  <a:pt x="1345" y="1286"/>
                  <a:pt x="408" y="1262"/>
                  <a:pt x="204" y="1096"/>
                </a:cubicBezTo>
                <a:cubicBezTo>
                  <a:pt x="0" y="930"/>
                  <a:pt x="75" y="288"/>
                  <a:pt x="249" y="144"/>
                </a:cubicBezTo>
                <a:close/>
              </a:path>
            </a:pathLst>
          </a:custGeom>
          <a:noFill/>
          <a:ln w="28575">
            <a:solidFill>
              <a:schemeClr val="tx1"/>
            </a:solidFill>
            <a:round/>
            <a:headEnd/>
            <a:tailEnd/>
          </a:ln>
        </p:spPr>
        <p:txBody>
          <a:bodyPr anchor="ctr">
            <a:spAutoFit/>
          </a:bodyPr>
          <a:lstStyle/>
          <a:p>
            <a:pPr algn="ctr"/>
            <a:endParaRPr lang="ko-KR" altLang="en-US">
              <a:ea typeface="굴림" pitchFamily="50" charset="-127"/>
            </a:endParaRPr>
          </a:p>
        </p:txBody>
      </p:sp>
      <p:grpSp>
        <p:nvGrpSpPr>
          <p:cNvPr id="4" name="그룹 117"/>
          <p:cNvGrpSpPr>
            <a:grpSpLocks/>
          </p:cNvGrpSpPr>
          <p:nvPr/>
        </p:nvGrpSpPr>
        <p:grpSpPr bwMode="auto">
          <a:xfrm>
            <a:off x="6453310" y="3776663"/>
            <a:ext cx="2178050" cy="2038350"/>
            <a:chOff x="6206798" y="2757102"/>
            <a:chExt cx="2177796" cy="2037956"/>
          </a:xfrm>
        </p:grpSpPr>
        <p:sp>
          <p:nvSpPr>
            <p:cNvPr id="20504" name="자유형 104"/>
            <p:cNvSpPr>
              <a:spLocks noChangeArrowheads="1"/>
            </p:cNvSpPr>
            <p:nvPr/>
          </p:nvSpPr>
          <p:spPr bwMode="auto">
            <a:xfrm>
              <a:off x="7124503" y="2757102"/>
              <a:ext cx="1071190" cy="1152998"/>
            </a:xfrm>
            <a:custGeom>
              <a:avLst/>
              <a:gdLst>
                <a:gd name="T0" fmla="*/ 881172 w 1071190"/>
                <a:gd name="T1" fmla="*/ 288273 h 1152998"/>
                <a:gd name="T2" fmla="*/ 316771 w 1071190"/>
                <a:gd name="T3" fmla="*/ 19943 h 1152998"/>
                <a:gd name="T4" fmla="*/ 50824 w 1071190"/>
                <a:gd name="T5" fmla="*/ 168614 h 1152998"/>
                <a:gd name="T6" fmla="*/ 11828 w 1071190"/>
                <a:gd name="T7" fmla="*/ 699169 h 1152998"/>
                <a:gd name="T8" fmla="*/ 119016 w 1071190"/>
                <a:gd name="T9" fmla="*/ 1092057 h 1152998"/>
                <a:gd name="T10" fmla="*/ 493090 w 1071190"/>
                <a:gd name="T11" fmla="*/ 1124285 h 1152998"/>
                <a:gd name="T12" fmla="*/ 1006510 w 1071190"/>
                <a:gd name="T13" fmla="*/ 1013663 h 1152998"/>
                <a:gd name="T14" fmla="*/ 881172 w 1071190"/>
                <a:gd name="T15" fmla="*/ 288273 h 1152998"/>
                <a:gd name="T16" fmla="*/ 0 60000 65536"/>
                <a:gd name="T17" fmla="*/ 0 60000 65536"/>
                <a:gd name="T18" fmla="*/ 0 60000 65536"/>
                <a:gd name="T19" fmla="*/ 0 60000 65536"/>
                <a:gd name="T20" fmla="*/ 0 60000 65536"/>
                <a:gd name="T21" fmla="*/ 0 60000 65536"/>
                <a:gd name="T22" fmla="*/ 0 60000 65536"/>
                <a:gd name="T23" fmla="*/ 0 60000 65536"/>
                <a:gd name="T24" fmla="*/ 0 w 1071190"/>
                <a:gd name="T25" fmla="*/ 0 h 1152998"/>
                <a:gd name="T26" fmla="*/ 1071190 w 1071190"/>
                <a:gd name="T27" fmla="*/ 1152998 h 115299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71190" h="1152998">
                  <a:moveTo>
                    <a:pt x="881172" y="288273"/>
                  </a:moveTo>
                  <a:cubicBezTo>
                    <a:pt x="766216" y="122653"/>
                    <a:pt x="455162" y="39886"/>
                    <a:pt x="316771" y="19943"/>
                  </a:cubicBezTo>
                  <a:cubicBezTo>
                    <a:pt x="178380" y="0"/>
                    <a:pt x="101648" y="55410"/>
                    <a:pt x="50824" y="168614"/>
                  </a:cubicBezTo>
                  <a:cubicBezTo>
                    <a:pt x="0" y="281818"/>
                    <a:pt x="463" y="545262"/>
                    <a:pt x="11828" y="699169"/>
                  </a:cubicBezTo>
                  <a:cubicBezTo>
                    <a:pt x="23193" y="853076"/>
                    <a:pt x="45341" y="1009173"/>
                    <a:pt x="119016" y="1092057"/>
                  </a:cubicBezTo>
                  <a:cubicBezTo>
                    <a:pt x="287458" y="1116264"/>
                    <a:pt x="345174" y="1137351"/>
                    <a:pt x="493090" y="1124285"/>
                  </a:cubicBezTo>
                  <a:cubicBezTo>
                    <a:pt x="641006" y="1111219"/>
                    <a:pt x="941830" y="1152998"/>
                    <a:pt x="1006510" y="1013663"/>
                  </a:cubicBezTo>
                  <a:cubicBezTo>
                    <a:pt x="1071190" y="874328"/>
                    <a:pt x="996128" y="453893"/>
                    <a:pt x="881172" y="288273"/>
                  </a:cubicBezTo>
                  <a:close/>
                </a:path>
              </a:pathLst>
            </a:custGeom>
            <a:noFill/>
            <a:ln w="50800" algn="ctr">
              <a:solidFill>
                <a:srgbClr val="0000FF"/>
              </a:solidFill>
              <a:round/>
              <a:headEnd/>
              <a:tailEnd/>
            </a:ln>
          </p:spPr>
          <p:txBody>
            <a:bodyPr wrap="none" anchor="ctr">
              <a:spAutoFit/>
            </a:bodyPr>
            <a:lstStyle/>
            <a:p>
              <a:pPr algn="ctr"/>
              <a:endParaRPr lang="ko-KR" altLang="en-US">
                <a:ea typeface="굴림" pitchFamily="50" charset="-127"/>
              </a:endParaRPr>
            </a:p>
          </p:txBody>
        </p:sp>
        <p:sp>
          <p:nvSpPr>
            <p:cNvPr id="20505" name="자유형 106"/>
            <p:cNvSpPr>
              <a:spLocks noChangeArrowheads="1"/>
            </p:cNvSpPr>
            <p:nvPr/>
          </p:nvSpPr>
          <p:spPr bwMode="auto">
            <a:xfrm rot="10623994">
              <a:off x="7122872" y="3864422"/>
              <a:ext cx="1261722" cy="930636"/>
            </a:xfrm>
            <a:custGeom>
              <a:avLst/>
              <a:gdLst>
                <a:gd name="T0" fmla="*/ 1071889 w 1261722"/>
                <a:gd name="T1" fmla="*/ 129101 h 930636"/>
                <a:gd name="T2" fmla="*/ 562086 w 1261722"/>
                <a:gd name="T3" fmla="*/ 41526 h 930636"/>
                <a:gd name="T4" fmla="*/ 83390 w 1261722"/>
                <a:gd name="T5" fmla="*/ 254139 h 930636"/>
                <a:gd name="T6" fmla="*/ 61744 w 1261722"/>
                <a:gd name="T7" fmla="*/ 743519 h 930636"/>
                <a:gd name="T8" fmla="*/ 392205 w 1261722"/>
                <a:gd name="T9" fmla="*/ 816129 h 930636"/>
                <a:gd name="T10" fmla="*/ 1148441 w 1261722"/>
                <a:gd name="T11" fmla="*/ 816131 h 930636"/>
                <a:gd name="T12" fmla="*/ 1071889 w 1261722"/>
                <a:gd name="T13" fmla="*/ 129101 h 930636"/>
                <a:gd name="T14" fmla="*/ 0 60000 65536"/>
                <a:gd name="T15" fmla="*/ 0 60000 65536"/>
                <a:gd name="T16" fmla="*/ 0 60000 65536"/>
                <a:gd name="T17" fmla="*/ 0 60000 65536"/>
                <a:gd name="T18" fmla="*/ 0 60000 65536"/>
                <a:gd name="T19" fmla="*/ 0 60000 65536"/>
                <a:gd name="T20" fmla="*/ 0 60000 65536"/>
                <a:gd name="T21" fmla="*/ 0 w 1261722"/>
                <a:gd name="T22" fmla="*/ 0 h 930636"/>
                <a:gd name="T23" fmla="*/ 1261722 w 1261722"/>
                <a:gd name="T24" fmla="*/ 930636 h 9306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61722" h="930636">
                  <a:moveTo>
                    <a:pt x="1071889" y="129101"/>
                  </a:moveTo>
                  <a:cubicBezTo>
                    <a:pt x="974163" y="0"/>
                    <a:pt x="726836" y="20686"/>
                    <a:pt x="562086" y="41526"/>
                  </a:cubicBezTo>
                  <a:cubicBezTo>
                    <a:pt x="397336" y="62366"/>
                    <a:pt x="166780" y="137140"/>
                    <a:pt x="83390" y="254139"/>
                  </a:cubicBezTo>
                  <a:cubicBezTo>
                    <a:pt x="0" y="371138"/>
                    <a:pt x="10275" y="649854"/>
                    <a:pt x="61744" y="743519"/>
                  </a:cubicBezTo>
                  <a:cubicBezTo>
                    <a:pt x="113213" y="837184"/>
                    <a:pt x="211089" y="804027"/>
                    <a:pt x="392205" y="816129"/>
                  </a:cubicBezTo>
                  <a:cubicBezTo>
                    <a:pt x="573321" y="828231"/>
                    <a:pt x="1035160" y="930636"/>
                    <a:pt x="1148441" y="816131"/>
                  </a:cubicBezTo>
                  <a:cubicBezTo>
                    <a:pt x="1261722" y="701626"/>
                    <a:pt x="1169615" y="258202"/>
                    <a:pt x="1071889" y="129101"/>
                  </a:cubicBezTo>
                  <a:close/>
                </a:path>
              </a:pathLst>
            </a:custGeom>
            <a:noFill/>
            <a:ln w="50800" algn="ctr">
              <a:solidFill>
                <a:srgbClr val="00B050"/>
              </a:solidFill>
              <a:round/>
              <a:headEnd/>
              <a:tailEnd/>
            </a:ln>
          </p:spPr>
          <p:txBody>
            <a:bodyPr wrap="none" anchor="ctr">
              <a:spAutoFit/>
            </a:bodyPr>
            <a:lstStyle/>
            <a:p>
              <a:pPr algn="ctr"/>
              <a:endParaRPr lang="ko-KR" altLang="en-US">
                <a:ea typeface="굴림" pitchFamily="50" charset="-127"/>
              </a:endParaRPr>
            </a:p>
          </p:txBody>
        </p:sp>
        <p:sp>
          <p:nvSpPr>
            <p:cNvPr id="35" name="자유형 34"/>
            <p:cNvSpPr/>
            <p:nvPr/>
          </p:nvSpPr>
          <p:spPr bwMode="auto">
            <a:xfrm rot="10623994">
              <a:off x="6314735" y="3914165"/>
              <a:ext cx="860325" cy="863433"/>
            </a:xfrm>
            <a:custGeom>
              <a:avLst/>
              <a:gdLst>
                <a:gd name="connsiteX0" fmla="*/ 437804 w 1546168"/>
                <a:gd name="connsiteY0" fmla="*/ 58189 h 1330035"/>
                <a:gd name="connsiteX1" fmla="*/ 371302 w 1546168"/>
                <a:gd name="connsiteY1" fmla="*/ 58189 h 1330035"/>
                <a:gd name="connsiteX2" fmla="*/ 38793 w 1546168"/>
                <a:gd name="connsiteY2" fmla="*/ 407323 h 1330035"/>
                <a:gd name="connsiteX3" fmla="*/ 221673 w 1546168"/>
                <a:gd name="connsiteY3" fmla="*/ 1122218 h 1330035"/>
                <a:gd name="connsiteX4" fmla="*/ 1368830 w 1546168"/>
                <a:gd name="connsiteY4" fmla="*/ 1188719 h 1330035"/>
                <a:gd name="connsiteX5" fmla="*/ 1285702 w 1546168"/>
                <a:gd name="connsiteY5" fmla="*/ 274319 h 1330035"/>
                <a:gd name="connsiteX6" fmla="*/ 387928 w 1546168"/>
                <a:gd name="connsiteY6" fmla="*/ 91439 h 1330035"/>
                <a:gd name="connsiteX0" fmla="*/ 437804 w 1546168"/>
                <a:gd name="connsiteY0" fmla="*/ 58189 h 1330035"/>
                <a:gd name="connsiteX1" fmla="*/ 371302 w 1546168"/>
                <a:gd name="connsiteY1" fmla="*/ 58189 h 1330035"/>
                <a:gd name="connsiteX2" fmla="*/ 38793 w 1546168"/>
                <a:gd name="connsiteY2" fmla="*/ 407323 h 1330035"/>
                <a:gd name="connsiteX3" fmla="*/ 221673 w 1546168"/>
                <a:gd name="connsiteY3" fmla="*/ 1122218 h 1330035"/>
                <a:gd name="connsiteX4" fmla="*/ 1368830 w 1546168"/>
                <a:gd name="connsiteY4" fmla="*/ 1188719 h 1330035"/>
                <a:gd name="connsiteX5" fmla="*/ 1285702 w 1546168"/>
                <a:gd name="connsiteY5" fmla="*/ 274319 h 1330035"/>
                <a:gd name="connsiteX6" fmla="*/ 387928 w 1546168"/>
                <a:gd name="connsiteY6" fmla="*/ 91439 h 1330035"/>
                <a:gd name="connsiteX7" fmla="*/ 437804 w 1546168"/>
                <a:gd name="connsiteY7" fmla="*/ 58189 h 1330035"/>
                <a:gd name="connsiteX0" fmla="*/ 387928 w 1546168"/>
                <a:gd name="connsiteY0" fmla="*/ 74815 h 1313411"/>
                <a:gd name="connsiteX1" fmla="*/ 371302 w 1546168"/>
                <a:gd name="connsiteY1" fmla="*/ 41565 h 1313411"/>
                <a:gd name="connsiteX2" fmla="*/ 38793 w 1546168"/>
                <a:gd name="connsiteY2" fmla="*/ 390699 h 1313411"/>
                <a:gd name="connsiteX3" fmla="*/ 221673 w 1546168"/>
                <a:gd name="connsiteY3" fmla="*/ 1105594 h 1313411"/>
                <a:gd name="connsiteX4" fmla="*/ 1368830 w 1546168"/>
                <a:gd name="connsiteY4" fmla="*/ 1172095 h 1313411"/>
                <a:gd name="connsiteX5" fmla="*/ 1285702 w 1546168"/>
                <a:gd name="connsiteY5" fmla="*/ 257695 h 1313411"/>
                <a:gd name="connsiteX6" fmla="*/ 387928 w 1546168"/>
                <a:gd name="connsiteY6" fmla="*/ 74815 h 1313411"/>
                <a:gd name="connsiteX0" fmla="*/ 1285702 w 1546168"/>
                <a:gd name="connsiteY0" fmla="*/ 238297 h 1294013"/>
                <a:gd name="connsiteX1" fmla="*/ 371302 w 1546168"/>
                <a:gd name="connsiteY1" fmla="*/ 22167 h 1294013"/>
                <a:gd name="connsiteX2" fmla="*/ 38793 w 1546168"/>
                <a:gd name="connsiteY2" fmla="*/ 371301 h 1294013"/>
                <a:gd name="connsiteX3" fmla="*/ 221673 w 1546168"/>
                <a:gd name="connsiteY3" fmla="*/ 1086196 h 1294013"/>
                <a:gd name="connsiteX4" fmla="*/ 1368830 w 1546168"/>
                <a:gd name="connsiteY4" fmla="*/ 1152697 h 1294013"/>
                <a:gd name="connsiteX5" fmla="*/ 1285702 w 1546168"/>
                <a:gd name="connsiteY5" fmla="*/ 238297 h 1294013"/>
                <a:gd name="connsiteX0" fmla="*/ 1023934 w 1502540"/>
                <a:gd name="connsiteY0" fmla="*/ 238297 h 1294013"/>
                <a:gd name="connsiteX1" fmla="*/ 371302 w 1502540"/>
                <a:gd name="connsiteY1" fmla="*/ 22167 h 1294013"/>
                <a:gd name="connsiteX2" fmla="*/ 38793 w 1502540"/>
                <a:gd name="connsiteY2" fmla="*/ 371301 h 1294013"/>
                <a:gd name="connsiteX3" fmla="*/ 221673 w 1502540"/>
                <a:gd name="connsiteY3" fmla="*/ 1086196 h 1294013"/>
                <a:gd name="connsiteX4" fmla="*/ 1368830 w 1502540"/>
                <a:gd name="connsiteY4" fmla="*/ 1152697 h 1294013"/>
                <a:gd name="connsiteX5" fmla="*/ 1023934 w 1502540"/>
                <a:gd name="connsiteY5" fmla="*/ 238297 h 1294013"/>
                <a:gd name="connsiteX0" fmla="*/ 1023934 w 1502540"/>
                <a:gd name="connsiteY0" fmla="*/ 238297 h 1167938"/>
                <a:gd name="connsiteX1" fmla="*/ 371302 w 1502540"/>
                <a:gd name="connsiteY1" fmla="*/ 22167 h 1167938"/>
                <a:gd name="connsiteX2" fmla="*/ 38793 w 1502540"/>
                <a:gd name="connsiteY2" fmla="*/ 371301 h 1167938"/>
                <a:gd name="connsiteX3" fmla="*/ 221673 w 1502540"/>
                <a:gd name="connsiteY3" fmla="*/ 1086196 h 1167938"/>
                <a:gd name="connsiteX4" fmla="*/ 1368830 w 1502540"/>
                <a:gd name="connsiteY4" fmla="*/ 861752 h 1167938"/>
                <a:gd name="connsiteX5" fmla="*/ 1023934 w 1502540"/>
                <a:gd name="connsiteY5" fmla="*/ 238297 h 1167938"/>
                <a:gd name="connsiteX0" fmla="*/ 1023934 w 1502540"/>
                <a:gd name="connsiteY0" fmla="*/ 238297 h 1167938"/>
                <a:gd name="connsiteX1" fmla="*/ 371302 w 1502540"/>
                <a:gd name="connsiteY1" fmla="*/ 22167 h 1167938"/>
                <a:gd name="connsiteX2" fmla="*/ 38793 w 1502540"/>
                <a:gd name="connsiteY2" fmla="*/ 371301 h 1167938"/>
                <a:gd name="connsiteX3" fmla="*/ 221673 w 1502540"/>
                <a:gd name="connsiteY3" fmla="*/ 1086196 h 1167938"/>
                <a:gd name="connsiteX4" fmla="*/ 1368830 w 1502540"/>
                <a:gd name="connsiteY4" fmla="*/ 861752 h 1167938"/>
                <a:gd name="connsiteX5" fmla="*/ 1023934 w 1502540"/>
                <a:gd name="connsiteY5" fmla="*/ 238297 h 1167938"/>
                <a:gd name="connsiteX0" fmla="*/ 1023934 w 1385455"/>
                <a:gd name="connsiteY0" fmla="*/ 238297 h 1167938"/>
                <a:gd name="connsiteX1" fmla="*/ 371302 w 1385455"/>
                <a:gd name="connsiteY1" fmla="*/ 22167 h 1167938"/>
                <a:gd name="connsiteX2" fmla="*/ 38793 w 1385455"/>
                <a:gd name="connsiteY2" fmla="*/ 371301 h 1167938"/>
                <a:gd name="connsiteX3" fmla="*/ 221673 w 1385455"/>
                <a:gd name="connsiteY3" fmla="*/ 1086196 h 1167938"/>
                <a:gd name="connsiteX4" fmla="*/ 1368830 w 1385455"/>
                <a:gd name="connsiteY4" fmla="*/ 861752 h 1167938"/>
                <a:gd name="connsiteX5" fmla="*/ 1023934 w 1385455"/>
                <a:gd name="connsiteY5" fmla="*/ 238297 h 1167938"/>
                <a:gd name="connsiteX0" fmla="*/ 1023934 w 1368830"/>
                <a:gd name="connsiteY0" fmla="*/ 238297 h 1167938"/>
                <a:gd name="connsiteX1" fmla="*/ 371302 w 1368830"/>
                <a:gd name="connsiteY1" fmla="*/ 22167 h 1167938"/>
                <a:gd name="connsiteX2" fmla="*/ 38793 w 1368830"/>
                <a:gd name="connsiteY2" fmla="*/ 371301 h 1167938"/>
                <a:gd name="connsiteX3" fmla="*/ 221673 w 1368830"/>
                <a:gd name="connsiteY3" fmla="*/ 1086196 h 1167938"/>
                <a:gd name="connsiteX4" fmla="*/ 1368830 w 1368830"/>
                <a:gd name="connsiteY4" fmla="*/ 861752 h 1167938"/>
                <a:gd name="connsiteX5" fmla="*/ 1023934 w 1368830"/>
                <a:gd name="connsiteY5" fmla="*/ 238297 h 1167938"/>
                <a:gd name="connsiteX0" fmla="*/ 1023934 w 1368830"/>
                <a:gd name="connsiteY0" fmla="*/ 238297 h 1167938"/>
                <a:gd name="connsiteX1" fmla="*/ 371302 w 1368830"/>
                <a:gd name="connsiteY1" fmla="*/ 22167 h 1167938"/>
                <a:gd name="connsiteX2" fmla="*/ 38793 w 1368830"/>
                <a:gd name="connsiteY2" fmla="*/ 371301 h 1167938"/>
                <a:gd name="connsiteX3" fmla="*/ 221673 w 1368830"/>
                <a:gd name="connsiteY3" fmla="*/ 1086196 h 1167938"/>
                <a:gd name="connsiteX4" fmla="*/ 1368830 w 1368830"/>
                <a:gd name="connsiteY4" fmla="*/ 861752 h 1167938"/>
                <a:gd name="connsiteX5" fmla="*/ 1023934 w 1368830"/>
                <a:gd name="connsiteY5" fmla="*/ 238297 h 1167938"/>
                <a:gd name="connsiteX0" fmla="*/ 1023934 w 1368830"/>
                <a:gd name="connsiteY0" fmla="*/ 238297 h 1167938"/>
                <a:gd name="connsiteX1" fmla="*/ 371302 w 1368830"/>
                <a:gd name="connsiteY1" fmla="*/ 22167 h 1167938"/>
                <a:gd name="connsiteX2" fmla="*/ 38793 w 1368830"/>
                <a:gd name="connsiteY2" fmla="*/ 371301 h 1167938"/>
                <a:gd name="connsiteX3" fmla="*/ 221673 w 1368830"/>
                <a:gd name="connsiteY3" fmla="*/ 1086196 h 1167938"/>
                <a:gd name="connsiteX4" fmla="*/ 1368830 w 1368830"/>
                <a:gd name="connsiteY4" fmla="*/ 861752 h 1167938"/>
                <a:gd name="connsiteX5" fmla="*/ 1023934 w 1368830"/>
                <a:gd name="connsiteY5" fmla="*/ 238297 h 1167938"/>
                <a:gd name="connsiteX0" fmla="*/ 1023934 w 1368830"/>
                <a:gd name="connsiteY0" fmla="*/ 238297 h 1167938"/>
                <a:gd name="connsiteX1" fmla="*/ 371302 w 1368830"/>
                <a:gd name="connsiteY1" fmla="*/ 22167 h 1167938"/>
                <a:gd name="connsiteX2" fmla="*/ 38793 w 1368830"/>
                <a:gd name="connsiteY2" fmla="*/ 371301 h 1167938"/>
                <a:gd name="connsiteX3" fmla="*/ 221673 w 1368830"/>
                <a:gd name="connsiteY3" fmla="*/ 1086196 h 1167938"/>
                <a:gd name="connsiteX4" fmla="*/ 1368830 w 1368830"/>
                <a:gd name="connsiteY4" fmla="*/ 861752 h 1167938"/>
                <a:gd name="connsiteX5" fmla="*/ 1023934 w 1368830"/>
                <a:gd name="connsiteY5" fmla="*/ 238297 h 1167938"/>
                <a:gd name="connsiteX0" fmla="*/ 1023934 w 1368830"/>
                <a:gd name="connsiteY0" fmla="*/ 238297 h 1167938"/>
                <a:gd name="connsiteX1" fmla="*/ 371302 w 1368830"/>
                <a:gd name="connsiteY1" fmla="*/ 22167 h 1167938"/>
                <a:gd name="connsiteX2" fmla="*/ 38793 w 1368830"/>
                <a:gd name="connsiteY2" fmla="*/ 371301 h 1167938"/>
                <a:gd name="connsiteX3" fmla="*/ 221673 w 1368830"/>
                <a:gd name="connsiteY3" fmla="*/ 1086196 h 1167938"/>
                <a:gd name="connsiteX4" fmla="*/ 1368830 w 1368830"/>
                <a:gd name="connsiteY4" fmla="*/ 861752 h 1167938"/>
                <a:gd name="connsiteX5" fmla="*/ 1023934 w 1368830"/>
                <a:gd name="connsiteY5" fmla="*/ 238297 h 1167938"/>
                <a:gd name="connsiteX0" fmla="*/ 1023934 w 1368830"/>
                <a:gd name="connsiteY0" fmla="*/ 238297 h 1220584"/>
                <a:gd name="connsiteX1" fmla="*/ 371302 w 1368830"/>
                <a:gd name="connsiteY1" fmla="*/ 22167 h 1220584"/>
                <a:gd name="connsiteX2" fmla="*/ 38793 w 1368830"/>
                <a:gd name="connsiteY2" fmla="*/ 371301 h 1220584"/>
                <a:gd name="connsiteX3" fmla="*/ 221673 w 1368830"/>
                <a:gd name="connsiteY3" fmla="*/ 1086196 h 1220584"/>
                <a:gd name="connsiteX4" fmla="*/ 1368830 w 1368830"/>
                <a:gd name="connsiteY4" fmla="*/ 861752 h 1220584"/>
                <a:gd name="connsiteX5" fmla="*/ 1023934 w 1368830"/>
                <a:gd name="connsiteY5" fmla="*/ 238297 h 1220584"/>
                <a:gd name="connsiteX0" fmla="*/ 1023934 w 1368830"/>
                <a:gd name="connsiteY0" fmla="*/ 238297 h 1220584"/>
                <a:gd name="connsiteX1" fmla="*/ 371302 w 1368830"/>
                <a:gd name="connsiteY1" fmla="*/ 22167 h 1220584"/>
                <a:gd name="connsiteX2" fmla="*/ 38793 w 1368830"/>
                <a:gd name="connsiteY2" fmla="*/ 371301 h 1220584"/>
                <a:gd name="connsiteX3" fmla="*/ 221673 w 1368830"/>
                <a:gd name="connsiteY3" fmla="*/ 1086196 h 1220584"/>
                <a:gd name="connsiteX4" fmla="*/ 1368830 w 1368830"/>
                <a:gd name="connsiteY4" fmla="*/ 861752 h 1220584"/>
                <a:gd name="connsiteX5" fmla="*/ 1023934 w 1368830"/>
                <a:gd name="connsiteY5" fmla="*/ 238297 h 1220584"/>
                <a:gd name="connsiteX0" fmla="*/ 1010079 w 1155470"/>
                <a:gd name="connsiteY0" fmla="*/ 238297 h 1220584"/>
                <a:gd name="connsiteX1" fmla="*/ 357447 w 1155470"/>
                <a:gd name="connsiteY1" fmla="*/ 22167 h 1220584"/>
                <a:gd name="connsiteX2" fmla="*/ 24938 w 1155470"/>
                <a:gd name="connsiteY2" fmla="*/ 371301 h 1220584"/>
                <a:gd name="connsiteX3" fmla="*/ 207818 w 1155470"/>
                <a:gd name="connsiteY3" fmla="*/ 1086196 h 1220584"/>
                <a:gd name="connsiteX4" fmla="*/ 1155470 w 1155470"/>
                <a:gd name="connsiteY4" fmla="*/ 861752 h 1220584"/>
                <a:gd name="connsiteX5" fmla="*/ 1010079 w 1155470"/>
                <a:gd name="connsiteY5" fmla="*/ 238297 h 1220584"/>
                <a:gd name="connsiteX0" fmla="*/ 1010079 w 1267941"/>
                <a:gd name="connsiteY0" fmla="*/ 238297 h 1220584"/>
                <a:gd name="connsiteX1" fmla="*/ 357447 w 1267941"/>
                <a:gd name="connsiteY1" fmla="*/ 22167 h 1220584"/>
                <a:gd name="connsiteX2" fmla="*/ 24938 w 1267941"/>
                <a:gd name="connsiteY2" fmla="*/ 371301 h 1220584"/>
                <a:gd name="connsiteX3" fmla="*/ 207818 w 1267941"/>
                <a:gd name="connsiteY3" fmla="*/ 1086196 h 1220584"/>
                <a:gd name="connsiteX4" fmla="*/ 1155470 w 1267941"/>
                <a:gd name="connsiteY4" fmla="*/ 861752 h 1220584"/>
                <a:gd name="connsiteX5" fmla="*/ 1010079 w 1267941"/>
                <a:gd name="connsiteY5" fmla="*/ 238297 h 1220584"/>
                <a:gd name="connsiteX0" fmla="*/ 1010079 w 1267941"/>
                <a:gd name="connsiteY0" fmla="*/ 238297 h 1220584"/>
                <a:gd name="connsiteX1" fmla="*/ 357447 w 1267941"/>
                <a:gd name="connsiteY1" fmla="*/ 22167 h 1220584"/>
                <a:gd name="connsiteX2" fmla="*/ 24938 w 1267941"/>
                <a:gd name="connsiteY2" fmla="*/ 371301 h 1220584"/>
                <a:gd name="connsiteX3" fmla="*/ 207818 w 1267941"/>
                <a:gd name="connsiteY3" fmla="*/ 1086196 h 1220584"/>
                <a:gd name="connsiteX4" fmla="*/ 1155470 w 1267941"/>
                <a:gd name="connsiteY4" fmla="*/ 861752 h 1220584"/>
                <a:gd name="connsiteX5" fmla="*/ 1010079 w 1267941"/>
                <a:gd name="connsiteY5" fmla="*/ 238297 h 1220584"/>
                <a:gd name="connsiteX0" fmla="*/ 1010079 w 1267941"/>
                <a:gd name="connsiteY0" fmla="*/ 238297 h 1167938"/>
                <a:gd name="connsiteX1" fmla="*/ 357447 w 1267941"/>
                <a:gd name="connsiteY1" fmla="*/ 22167 h 1167938"/>
                <a:gd name="connsiteX2" fmla="*/ 24938 w 1267941"/>
                <a:gd name="connsiteY2" fmla="*/ 371301 h 1167938"/>
                <a:gd name="connsiteX3" fmla="*/ 207818 w 1267941"/>
                <a:gd name="connsiteY3" fmla="*/ 1086196 h 1167938"/>
                <a:gd name="connsiteX4" fmla="*/ 1155470 w 1267941"/>
                <a:gd name="connsiteY4" fmla="*/ 861752 h 1167938"/>
                <a:gd name="connsiteX5" fmla="*/ 1010079 w 1267941"/>
                <a:gd name="connsiteY5" fmla="*/ 238297 h 1167938"/>
                <a:gd name="connsiteX0" fmla="*/ 1010079 w 1267941"/>
                <a:gd name="connsiteY0" fmla="*/ 238297 h 1318143"/>
                <a:gd name="connsiteX1" fmla="*/ 357447 w 1267941"/>
                <a:gd name="connsiteY1" fmla="*/ 22167 h 1318143"/>
                <a:gd name="connsiteX2" fmla="*/ 24938 w 1267941"/>
                <a:gd name="connsiteY2" fmla="*/ 371301 h 1318143"/>
                <a:gd name="connsiteX3" fmla="*/ 207818 w 1267941"/>
                <a:gd name="connsiteY3" fmla="*/ 1086196 h 1318143"/>
                <a:gd name="connsiteX4" fmla="*/ 1155470 w 1267941"/>
                <a:gd name="connsiteY4" fmla="*/ 1160202 h 1318143"/>
                <a:gd name="connsiteX5" fmla="*/ 1010079 w 1267941"/>
                <a:gd name="connsiteY5" fmla="*/ 238297 h 1318143"/>
                <a:gd name="connsiteX0" fmla="*/ 1010079 w 1267941"/>
                <a:gd name="connsiteY0" fmla="*/ 238297 h 1323686"/>
                <a:gd name="connsiteX1" fmla="*/ 357447 w 1267941"/>
                <a:gd name="connsiteY1" fmla="*/ 22167 h 1323686"/>
                <a:gd name="connsiteX2" fmla="*/ 24938 w 1267941"/>
                <a:gd name="connsiteY2" fmla="*/ 371301 h 1323686"/>
                <a:gd name="connsiteX3" fmla="*/ 207818 w 1267941"/>
                <a:gd name="connsiteY3" fmla="*/ 1086196 h 1323686"/>
                <a:gd name="connsiteX4" fmla="*/ 623456 w 1267941"/>
                <a:gd name="connsiteY4" fmla="*/ 1219199 h 1323686"/>
                <a:gd name="connsiteX5" fmla="*/ 1155470 w 1267941"/>
                <a:gd name="connsiteY5" fmla="*/ 1160202 h 1323686"/>
                <a:gd name="connsiteX6" fmla="*/ 1010079 w 1267941"/>
                <a:gd name="connsiteY6" fmla="*/ 238297 h 1323686"/>
                <a:gd name="connsiteX0" fmla="*/ 1010079 w 1238597"/>
                <a:gd name="connsiteY0" fmla="*/ 238297 h 1306347"/>
                <a:gd name="connsiteX1" fmla="*/ 357447 w 1238597"/>
                <a:gd name="connsiteY1" fmla="*/ 22167 h 1306347"/>
                <a:gd name="connsiteX2" fmla="*/ 24938 w 1238597"/>
                <a:gd name="connsiteY2" fmla="*/ 371301 h 1306347"/>
                <a:gd name="connsiteX3" fmla="*/ 207818 w 1238597"/>
                <a:gd name="connsiteY3" fmla="*/ 1086196 h 1306347"/>
                <a:gd name="connsiteX4" fmla="*/ 623456 w 1238597"/>
                <a:gd name="connsiteY4" fmla="*/ 1219199 h 1306347"/>
                <a:gd name="connsiteX5" fmla="*/ 1155470 w 1238597"/>
                <a:gd name="connsiteY5" fmla="*/ 1160202 h 1306347"/>
                <a:gd name="connsiteX6" fmla="*/ 1122219 w 1238597"/>
                <a:gd name="connsiteY6" fmla="*/ 1152696 h 1306347"/>
                <a:gd name="connsiteX7" fmla="*/ 1010079 w 1238597"/>
                <a:gd name="connsiteY7" fmla="*/ 238297 h 1306347"/>
                <a:gd name="connsiteX0" fmla="*/ 1010079 w 1280867"/>
                <a:gd name="connsiteY0" fmla="*/ 238297 h 1306347"/>
                <a:gd name="connsiteX1" fmla="*/ 357447 w 1280867"/>
                <a:gd name="connsiteY1" fmla="*/ 22167 h 1306347"/>
                <a:gd name="connsiteX2" fmla="*/ 24938 w 1280867"/>
                <a:gd name="connsiteY2" fmla="*/ 371301 h 1306347"/>
                <a:gd name="connsiteX3" fmla="*/ 207818 w 1280867"/>
                <a:gd name="connsiteY3" fmla="*/ 1086196 h 1306347"/>
                <a:gd name="connsiteX4" fmla="*/ 623456 w 1280867"/>
                <a:gd name="connsiteY4" fmla="*/ 1219199 h 1306347"/>
                <a:gd name="connsiteX5" fmla="*/ 1155470 w 1280867"/>
                <a:gd name="connsiteY5" fmla="*/ 1160202 h 1306347"/>
                <a:gd name="connsiteX6" fmla="*/ 1122219 w 1280867"/>
                <a:gd name="connsiteY6" fmla="*/ 1152696 h 1306347"/>
                <a:gd name="connsiteX7" fmla="*/ 1010079 w 1280867"/>
                <a:gd name="connsiteY7" fmla="*/ 238297 h 1306347"/>
                <a:gd name="connsiteX0" fmla="*/ 1010079 w 1280867"/>
                <a:gd name="connsiteY0" fmla="*/ 238297 h 1285701"/>
                <a:gd name="connsiteX1" fmla="*/ 357447 w 1280867"/>
                <a:gd name="connsiteY1" fmla="*/ 22167 h 1285701"/>
                <a:gd name="connsiteX2" fmla="*/ 24938 w 1280867"/>
                <a:gd name="connsiteY2" fmla="*/ 371301 h 1285701"/>
                <a:gd name="connsiteX3" fmla="*/ 207818 w 1280867"/>
                <a:gd name="connsiteY3" fmla="*/ 1086196 h 1285701"/>
                <a:gd name="connsiteX4" fmla="*/ 623456 w 1280867"/>
                <a:gd name="connsiteY4" fmla="*/ 1219199 h 1285701"/>
                <a:gd name="connsiteX5" fmla="*/ 1155470 w 1280867"/>
                <a:gd name="connsiteY5" fmla="*/ 1160202 h 1285701"/>
                <a:gd name="connsiteX6" fmla="*/ 1122219 w 1280867"/>
                <a:gd name="connsiteY6" fmla="*/ 1152696 h 1285701"/>
                <a:gd name="connsiteX7" fmla="*/ 1010079 w 1280867"/>
                <a:gd name="connsiteY7" fmla="*/ 238297 h 1285701"/>
                <a:gd name="connsiteX0" fmla="*/ 1010079 w 1219907"/>
                <a:gd name="connsiteY0" fmla="*/ 238297 h 1323686"/>
                <a:gd name="connsiteX1" fmla="*/ 357447 w 1219907"/>
                <a:gd name="connsiteY1" fmla="*/ 22167 h 1323686"/>
                <a:gd name="connsiteX2" fmla="*/ 24938 w 1219907"/>
                <a:gd name="connsiteY2" fmla="*/ 371301 h 1323686"/>
                <a:gd name="connsiteX3" fmla="*/ 207818 w 1219907"/>
                <a:gd name="connsiteY3" fmla="*/ 1086196 h 1323686"/>
                <a:gd name="connsiteX4" fmla="*/ 623456 w 1219907"/>
                <a:gd name="connsiteY4" fmla="*/ 1219199 h 1323686"/>
                <a:gd name="connsiteX5" fmla="*/ 1155470 w 1219907"/>
                <a:gd name="connsiteY5" fmla="*/ 1160202 h 1323686"/>
                <a:gd name="connsiteX6" fmla="*/ 1010079 w 1219907"/>
                <a:gd name="connsiteY6" fmla="*/ 238297 h 1323686"/>
                <a:gd name="connsiteX0" fmla="*/ 1010079 w 1219907"/>
                <a:gd name="connsiteY0" fmla="*/ 238297 h 1323686"/>
                <a:gd name="connsiteX1" fmla="*/ 357447 w 1219907"/>
                <a:gd name="connsiteY1" fmla="*/ 22167 h 1323686"/>
                <a:gd name="connsiteX2" fmla="*/ 24938 w 1219907"/>
                <a:gd name="connsiteY2" fmla="*/ 371301 h 1323686"/>
                <a:gd name="connsiteX3" fmla="*/ 207818 w 1219907"/>
                <a:gd name="connsiteY3" fmla="*/ 1086196 h 1323686"/>
                <a:gd name="connsiteX4" fmla="*/ 623456 w 1219907"/>
                <a:gd name="connsiteY4" fmla="*/ 1219199 h 1323686"/>
                <a:gd name="connsiteX5" fmla="*/ 1155470 w 1219907"/>
                <a:gd name="connsiteY5" fmla="*/ 1160202 h 1323686"/>
                <a:gd name="connsiteX6" fmla="*/ 1010079 w 1219907"/>
                <a:gd name="connsiteY6" fmla="*/ 238297 h 1323686"/>
                <a:gd name="connsiteX0" fmla="*/ 1010079 w 1219907"/>
                <a:gd name="connsiteY0" fmla="*/ 238297 h 1318951"/>
                <a:gd name="connsiteX1" fmla="*/ 357447 w 1219907"/>
                <a:gd name="connsiteY1" fmla="*/ 22167 h 1318951"/>
                <a:gd name="connsiteX2" fmla="*/ 24938 w 1219907"/>
                <a:gd name="connsiteY2" fmla="*/ 371301 h 1318951"/>
                <a:gd name="connsiteX3" fmla="*/ 207818 w 1219907"/>
                <a:gd name="connsiteY3" fmla="*/ 1086196 h 1318951"/>
                <a:gd name="connsiteX4" fmla="*/ 623456 w 1219907"/>
                <a:gd name="connsiteY4" fmla="*/ 1219199 h 1318951"/>
                <a:gd name="connsiteX5" fmla="*/ 1155470 w 1219907"/>
                <a:gd name="connsiteY5" fmla="*/ 1160202 h 1318951"/>
                <a:gd name="connsiteX6" fmla="*/ 1010079 w 1219907"/>
                <a:gd name="connsiteY6" fmla="*/ 238297 h 1318951"/>
                <a:gd name="connsiteX0" fmla="*/ 1010079 w 1288474"/>
                <a:gd name="connsiteY0" fmla="*/ 238297 h 1318951"/>
                <a:gd name="connsiteX1" fmla="*/ 357447 w 1288474"/>
                <a:gd name="connsiteY1" fmla="*/ 22167 h 1318951"/>
                <a:gd name="connsiteX2" fmla="*/ 24938 w 1288474"/>
                <a:gd name="connsiteY2" fmla="*/ 371301 h 1318951"/>
                <a:gd name="connsiteX3" fmla="*/ 207818 w 1288474"/>
                <a:gd name="connsiteY3" fmla="*/ 1086196 h 1318951"/>
                <a:gd name="connsiteX4" fmla="*/ 623456 w 1288474"/>
                <a:gd name="connsiteY4" fmla="*/ 1219199 h 1318951"/>
                <a:gd name="connsiteX5" fmla="*/ 1155470 w 1288474"/>
                <a:gd name="connsiteY5" fmla="*/ 1160202 h 1318951"/>
                <a:gd name="connsiteX6" fmla="*/ 1010079 w 1288474"/>
                <a:gd name="connsiteY6" fmla="*/ 238297 h 1318951"/>
                <a:gd name="connsiteX0" fmla="*/ 1010079 w 1288474"/>
                <a:gd name="connsiteY0" fmla="*/ 238297 h 1323686"/>
                <a:gd name="connsiteX1" fmla="*/ 357447 w 1288474"/>
                <a:gd name="connsiteY1" fmla="*/ 22167 h 1323686"/>
                <a:gd name="connsiteX2" fmla="*/ 24938 w 1288474"/>
                <a:gd name="connsiteY2" fmla="*/ 371301 h 1323686"/>
                <a:gd name="connsiteX3" fmla="*/ 207818 w 1288474"/>
                <a:gd name="connsiteY3" fmla="*/ 1086196 h 1323686"/>
                <a:gd name="connsiteX4" fmla="*/ 623456 w 1288474"/>
                <a:gd name="connsiteY4" fmla="*/ 1219199 h 1323686"/>
                <a:gd name="connsiteX5" fmla="*/ 656706 w 1288474"/>
                <a:gd name="connsiteY5" fmla="*/ 1219199 h 1323686"/>
                <a:gd name="connsiteX6" fmla="*/ 1155470 w 1288474"/>
                <a:gd name="connsiteY6" fmla="*/ 1160202 h 1323686"/>
                <a:gd name="connsiteX7" fmla="*/ 1010079 w 1288474"/>
                <a:gd name="connsiteY7" fmla="*/ 238297 h 1323686"/>
                <a:gd name="connsiteX0" fmla="*/ 1010079 w 1288474"/>
                <a:gd name="connsiteY0" fmla="*/ 238297 h 1323686"/>
                <a:gd name="connsiteX1" fmla="*/ 357447 w 1288474"/>
                <a:gd name="connsiteY1" fmla="*/ 22167 h 1323686"/>
                <a:gd name="connsiteX2" fmla="*/ 24938 w 1288474"/>
                <a:gd name="connsiteY2" fmla="*/ 371301 h 1323686"/>
                <a:gd name="connsiteX3" fmla="*/ 207818 w 1288474"/>
                <a:gd name="connsiteY3" fmla="*/ 1086196 h 1323686"/>
                <a:gd name="connsiteX4" fmla="*/ 623456 w 1288474"/>
                <a:gd name="connsiteY4" fmla="*/ 1219199 h 1323686"/>
                <a:gd name="connsiteX5" fmla="*/ 656706 w 1288474"/>
                <a:gd name="connsiteY5" fmla="*/ 1219199 h 1323686"/>
                <a:gd name="connsiteX6" fmla="*/ 1155470 w 1288474"/>
                <a:gd name="connsiteY6" fmla="*/ 1160202 h 1323686"/>
                <a:gd name="connsiteX7" fmla="*/ 1010079 w 1288474"/>
                <a:gd name="connsiteY7" fmla="*/ 238297 h 1323686"/>
                <a:gd name="connsiteX0" fmla="*/ 1010079 w 1294015"/>
                <a:gd name="connsiteY0" fmla="*/ 238297 h 1323686"/>
                <a:gd name="connsiteX1" fmla="*/ 357447 w 1294015"/>
                <a:gd name="connsiteY1" fmla="*/ 22167 h 1323686"/>
                <a:gd name="connsiteX2" fmla="*/ 24938 w 1294015"/>
                <a:gd name="connsiteY2" fmla="*/ 371301 h 1323686"/>
                <a:gd name="connsiteX3" fmla="*/ 207818 w 1294015"/>
                <a:gd name="connsiteY3" fmla="*/ 1086196 h 1323686"/>
                <a:gd name="connsiteX4" fmla="*/ 623456 w 1294015"/>
                <a:gd name="connsiteY4" fmla="*/ 1219199 h 1323686"/>
                <a:gd name="connsiteX5" fmla="*/ 656706 w 1294015"/>
                <a:gd name="connsiteY5" fmla="*/ 1219199 h 1323686"/>
                <a:gd name="connsiteX6" fmla="*/ 1155470 w 1294015"/>
                <a:gd name="connsiteY6" fmla="*/ 1160202 h 1323686"/>
                <a:gd name="connsiteX7" fmla="*/ 1010079 w 1294015"/>
                <a:gd name="connsiteY7" fmla="*/ 238297 h 1323686"/>
                <a:gd name="connsiteX0" fmla="*/ 1010079 w 1288474"/>
                <a:gd name="connsiteY0" fmla="*/ 238297 h 1323686"/>
                <a:gd name="connsiteX1" fmla="*/ 357447 w 1288474"/>
                <a:gd name="connsiteY1" fmla="*/ 22167 h 1323686"/>
                <a:gd name="connsiteX2" fmla="*/ 24938 w 1288474"/>
                <a:gd name="connsiteY2" fmla="*/ 371301 h 1323686"/>
                <a:gd name="connsiteX3" fmla="*/ 207818 w 1288474"/>
                <a:gd name="connsiteY3" fmla="*/ 1086196 h 1323686"/>
                <a:gd name="connsiteX4" fmla="*/ 623456 w 1288474"/>
                <a:gd name="connsiteY4" fmla="*/ 1219199 h 1323686"/>
                <a:gd name="connsiteX5" fmla="*/ 656706 w 1288474"/>
                <a:gd name="connsiteY5" fmla="*/ 1219199 h 1323686"/>
                <a:gd name="connsiteX6" fmla="*/ 1155470 w 1288474"/>
                <a:gd name="connsiteY6" fmla="*/ 1160202 h 1323686"/>
                <a:gd name="connsiteX7" fmla="*/ 1010079 w 1288474"/>
                <a:gd name="connsiteY7" fmla="*/ 238297 h 1323686"/>
                <a:gd name="connsiteX0" fmla="*/ 1010079 w 1288474"/>
                <a:gd name="connsiteY0" fmla="*/ 238297 h 1323686"/>
                <a:gd name="connsiteX1" fmla="*/ 357447 w 1288474"/>
                <a:gd name="connsiteY1" fmla="*/ 22167 h 1323686"/>
                <a:gd name="connsiteX2" fmla="*/ 24938 w 1288474"/>
                <a:gd name="connsiteY2" fmla="*/ 371301 h 1323686"/>
                <a:gd name="connsiteX3" fmla="*/ 207818 w 1288474"/>
                <a:gd name="connsiteY3" fmla="*/ 1086196 h 1323686"/>
                <a:gd name="connsiteX4" fmla="*/ 623456 w 1288474"/>
                <a:gd name="connsiteY4" fmla="*/ 1219199 h 1323686"/>
                <a:gd name="connsiteX5" fmla="*/ 656706 w 1288474"/>
                <a:gd name="connsiteY5" fmla="*/ 1219199 h 1323686"/>
                <a:gd name="connsiteX6" fmla="*/ 1155470 w 1288474"/>
                <a:gd name="connsiteY6" fmla="*/ 1160202 h 1323686"/>
                <a:gd name="connsiteX7" fmla="*/ 1010079 w 1288474"/>
                <a:gd name="connsiteY7" fmla="*/ 238297 h 1323686"/>
                <a:gd name="connsiteX0" fmla="*/ 1010079 w 1288474"/>
                <a:gd name="connsiteY0" fmla="*/ 238297 h 1323686"/>
                <a:gd name="connsiteX1" fmla="*/ 357447 w 1288474"/>
                <a:gd name="connsiteY1" fmla="*/ 22167 h 1323686"/>
                <a:gd name="connsiteX2" fmla="*/ 24938 w 1288474"/>
                <a:gd name="connsiteY2" fmla="*/ 371301 h 1323686"/>
                <a:gd name="connsiteX3" fmla="*/ 207818 w 1288474"/>
                <a:gd name="connsiteY3" fmla="*/ 1086196 h 1323686"/>
                <a:gd name="connsiteX4" fmla="*/ 623456 w 1288474"/>
                <a:gd name="connsiteY4" fmla="*/ 1219199 h 1323686"/>
                <a:gd name="connsiteX5" fmla="*/ 656706 w 1288474"/>
                <a:gd name="connsiteY5" fmla="*/ 1219199 h 1323686"/>
                <a:gd name="connsiteX6" fmla="*/ 1155470 w 1288474"/>
                <a:gd name="connsiteY6" fmla="*/ 1160202 h 1323686"/>
                <a:gd name="connsiteX7" fmla="*/ 1010079 w 1288474"/>
                <a:gd name="connsiteY7" fmla="*/ 238297 h 1323686"/>
                <a:gd name="connsiteX0" fmla="*/ 1010079 w 1219907"/>
                <a:gd name="connsiteY0" fmla="*/ 238297 h 1323686"/>
                <a:gd name="connsiteX1" fmla="*/ 357447 w 1219907"/>
                <a:gd name="connsiteY1" fmla="*/ 22167 h 1323686"/>
                <a:gd name="connsiteX2" fmla="*/ 24938 w 1219907"/>
                <a:gd name="connsiteY2" fmla="*/ 371301 h 1323686"/>
                <a:gd name="connsiteX3" fmla="*/ 207818 w 1219907"/>
                <a:gd name="connsiteY3" fmla="*/ 1086196 h 1323686"/>
                <a:gd name="connsiteX4" fmla="*/ 623456 w 1219907"/>
                <a:gd name="connsiteY4" fmla="*/ 1219199 h 1323686"/>
                <a:gd name="connsiteX5" fmla="*/ 1155470 w 1219907"/>
                <a:gd name="connsiteY5" fmla="*/ 1160202 h 1323686"/>
                <a:gd name="connsiteX6" fmla="*/ 1010079 w 1219907"/>
                <a:gd name="connsiteY6" fmla="*/ 238297 h 1323686"/>
                <a:gd name="connsiteX0" fmla="*/ 1037698 w 1247526"/>
                <a:gd name="connsiteY0" fmla="*/ 247444 h 1332833"/>
                <a:gd name="connsiteX1" fmla="*/ 385066 w 1247526"/>
                <a:gd name="connsiteY1" fmla="*/ 31314 h 1332833"/>
                <a:gd name="connsiteX2" fmla="*/ 550778 w 1247526"/>
                <a:gd name="connsiteY2" fmla="*/ 397230 h 1332833"/>
                <a:gd name="connsiteX3" fmla="*/ 52557 w 1247526"/>
                <a:gd name="connsiteY3" fmla="*/ 380448 h 1332833"/>
                <a:gd name="connsiteX4" fmla="*/ 235437 w 1247526"/>
                <a:gd name="connsiteY4" fmla="*/ 1095343 h 1332833"/>
                <a:gd name="connsiteX5" fmla="*/ 651075 w 1247526"/>
                <a:gd name="connsiteY5" fmla="*/ 1228346 h 1332833"/>
                <a:gd name="connsiteX6" fmla="*/ 1183089 w 1247526"/>
                <a:gd name="connsiteY6" fmla="*/ 1169349 h 1332833"/>
                <a:gd name="connsiteX7" fmla="*/ 1037698 w 1247526"/>
                <a:gd name="connsiteY7" fmla="*/ 247444 h 1332833"/>
                <a:gd name="connsiteX0" fmla="*/ 1076348 w 1286176"/>
                <a:gd name="connsiteY0" fmla="*/ 247444 h 1332833"/>
                <a:gd name="connsiteX1" fmla="*/ 423716 w 1286176"/>
                <a:gd name="connsiteY1" fmla="*/ 31314 h 1332833"/>
                <a:gd name="connsiteX2" fmla="*/ 589428 w 1286176"/>
                <a:gd name="connsiteY2" fmla="*/ 397230 h 1332833"/>
                <a:gd name="connsiteX3" fmla="*/ 91207 w 1286176"/>
                <a:gd name="connsiteY3" fmla="*/ 380448 h 1332833"/>
                <a:gd name="connsiteX4" fmla="*/ 42187 w 1286176"/>
                <a:gd name="connsiteY4" fmla="*/ 638258 h 1332833"/>
                <a:gd name="connsiteX5" fmla="*/ 274087 w 1286176"/>
                <a:gd name="connsiteY5" fmla="*/ 1095343 h 1332833"/>
                <a:gd name="connsiteX6" fmla="*/ 689725 w 1286176"/>
                <a:gd name="connsiteY6" fmla="*/ 1228346 h 1332833"/>
                <a:gd name="connsiteX7" fmla="*/ 1221739 w 1286176"/>
                <a:gd name="connsiteY7" fmla="*/ 1169349 h 1332833"/>
                <a:gd name="connsiteX8" fmla="*/ 1076348 w 1286176"/>
                <a:gd name="connsiteY8" fmla="*/ 247444 h 1332833"/>
                <a:gd name="connsiteX0" fmla="*/ 1076348 w 1286176"/>
                <a:gd name="connsiteY0" fmla="*/ 128686 h 1214075"/>
                <a:gd name="connsiteX1" fmla="*/ 589428 w 1286176"/>
                <a:gd name="connsiteY1" fmla="*/ 278472 h 1214075"/>
                <a:gd name="connsiteX2" fmla="*/ 91207 w 1286176"/>
                <a:gd name="connsiteY2" fmla="*/ 261690 h 1214075"/>
                <a:gd name="connsiteX3" fmla="*/ 42187 w 1286176"/>
                <a:gd name="connsiteY3" fmla="*/ 519500 h 1214075"/>
                <a:gd name="connsiteX4" fmla="*/ 274087 w 1286176"/>
                <a:gd name="connsiteY4" fmla="*/ 976585 h 1214075"/>
                <a:gd name="connsiteX5" fmla="*/ 689725 w 1286176"/>
                <a:gd name="connsiteY5" fmla="*/ 1109588 h 1214075"/>
                <a:gd name="connsiteX6" fmla="*/ 1221739 w 1286176"/>
                <a:gd name="connsiteY6" fmla="*/ 1050591 h 1214075"/>
                <a:gd name="connsiteX7" fmla="*/ 1076348 w 1286176"/>
                <a:gd name="connsiteY7" fmla="*/ 128686 h 1214075"/>
                <a:gd name="connsiteX0" fmla="*/ 1011951 w 1275443"/>
                <a:gd name="connsiteY0" fmla="*/ 189270 h 945539"/>
                <a:gd name="connsiteX1" fmla="*/ 589428 w 1275443"/>
                <a:gd name="connsiteY1" fmla="*/ 56953 h 945539"/>
                <a:gd name="connsiteX2" fmla="*/ 91207 w 1275443"/>
                <a:gd name="connsiteY2" fmla="*/ 40171 h 945539"/>
                <a:gd name="connsiteX3" fmla="*/ 42187 w 1275443"/>
                <a:gd name="connsiteY3" fmla="*/ 297981 h 945539"/>
                <a:gd name="connsiteX4" fmla="*/ 274087 w 1275443"/>
                <a:gd name="connsiteY4" fmla="*/ 755066 h 945539"/>
                <a:gd name="connsiteX5" fmla="*/ 689725 w 1275443"/>
                <a:gd name="connsiteY5" fmla="*/ 888069 h 945539"/>
                <a:gd name="connsiteX6" fmla="*/ 1221739 w 1275443"/>
                <a:gd name="connsiteY6" fmla="*/ 829072 h 945539"/>
                <a:gd name="connsiteX7" fmla="*/ 1011951 w 1275443"/>
                <a:gd name="connsiteY7" fmla="*/ 189270 h 945539"/>
                <a:gd name="connsiteX0" fmla="*/ 1022321 w 1285813"/>
                <a:gd name="connsiteY0" fmla="*/ 150435 h 906704"/>
                <a:gd name="connsiteX1" fmla="*/ 599798 w 1285813"/>
                <a:gd name="connsiteY1" fmla="*/ 18118 h 906704"/>
                <a:gd name="connsiteX2" fmla="*/ 52557 w 1285813"/>
                <a:gd name="connsiteY2" fmla="*/ 259146 h 906704"/>
                <a:gd name="connsiteX3" fmla="*/ 284457 w 1285813"/>
                <a:gd name="connsiteY3" fmla="*/ 716231 h 906704"/>
                <a:gd name="connsiteX4" fmla="*/ 700095 w 1285813"/>
                <a:gd name="connsiteY4" fmla="*/ 849234 h 906704"/>
                <a:gd name="connsiteX5" fmla="*/ 1232109 w 1285813"/>
                <a:gd name="connsiteY5" fmla="*/ 790237 h 906704"/>
                <a:gd name="connsiteX6" fmla="*/ 1022321 w 1285813"/>
                <a:gd name="connsiteY6" fmla="*/ 150435 h 906704"/>
                <a:gd name="connsiteX0" fmla="*/ 1048924 w 1312416"/>
                <a:gd name="connsiteY0" fmla="*/ 150435 h 906704"/>
                <a:gd name="connsiteX1" fmla="*/ 626401 w 1312416"/>
                <a:gd name="connsiteY1" fmla="*/ 18118 h 906704"/>
                <a:gd name="connsiteX2" fmla="*/ 79160 w 1312416"/>
                <a:gd name="connsiteY2" fmla="*/ 259146 h 906704"/>
                <a:gd name="connsiteX3" fmla="*/ 151439 w 1312416"/>
                <a:gd name="connsiteY3" fmla="*/ 148128 h 906704"/>
                <a:gd name="connsiteX4" fmla="*/ 311060 w 1312416"/>
                <a:gd name="connsiteY4" fmla="*/ 716231 h 906704"/>
                <a:gd name="connsiteX5" fmla="*/ 726698 w 1312416"/>
                <a:gd name="connsiteY5" fmla="*/ 849234 h 906704"/>
                <a:gd name="connsiteX6" fmla="*/ 1258712 w 1312416"/>
                <a:gd name="connsiteY6" fmla="*/ 790237 h 906704"/>
                <a:gd name="connsiteX7" fmla="*/ 1048924 w 1312416"/>
                <a:gd name="connsiteY7" fmla="*/ 150435 h 906704"/>
                <a:gd name="connsiteX0" fmla="*/ 1022321 w 1285813"/>
                <a:gd name="connsiteY0" fmla="*/ 150435 h 906704"/>
                <a:gd name="connsiteX1" fmla="*/ 599798 w 1285813"/>
                <a:gd name="connsiteY1" fmla="*/ 18118 h 906704"/>
                <a:gd name="connsiteX2" fmla="*/ 52557 w 1285813"/>
                <a:gd name="connsiteY2" fmla="*/ 259146 h 906704"/>
                <a:gd name="connsiteX3" fmla="*/ 284457 w 1285813"/>
                <a:gd name="connsiteY3" fmla="*/ 716231 h 906704"/>
                <a:gd name="connsiteX4" fmla="*/ 700095 w 1285813"/>
                <a:gd name="connsiteY4" fmla="*/ 849234 h 906704"/>
                <a:gd name="connsiteX5" fmla="*/ 1232109 w 1285813"/>
                <a:gd name="connsiteY5" fmla="*/ 790237 h 906704"/>
                <a:gd name="connsiteX6" fmla="*/ 1022321 w 1285813"/>
                <a:gd name="connsiteY6" fmla="*/ 150435 h 906704"/>
                <a:gd name="connsiteX0" fmla="*/ 1052400 w 1315892"/>
                <a:gd name="connsiteY0" fmla="*/ 150435 h 906704"/>
                <a:gd name="connsiteX1" fmla="*/ 629877 w 1315892"/>
                <a:gd name="connsiteY1" fmla="*/ 18118 h 906704"/>
                <a:gd name="connsiteX2" fmla="*/ 82636 w 1315892"/>
                <a:gd name="connsiteY2" fmla="*/ 259146 h 906704"/>
                <a:gd name="connsiteX3" fmla="*/ 134058 w 1315892"/>
                <a:gd name="connsiteY3" fmla="*/ 230296 h 906704"/>
                <a:gd name="connsiteX4" fmla="*/ 314536 w 1315892"/>
                <a:gd name="connsiteY4" fmla="*/ 716231 h 906704"/>
                <a:gd name="connsiteX5" fmla="*/ 730174 w 1315892"/>
                <a:gd name="connsiteY5" fmla="*/ 849234 h 906704"/>
                <a:gd name="connsiteX6" fmla="*/ 1262188 w 1315892"/>
                <a:gd name="connsiteY6" fmla="*/ 790237 h 906704"/>
                <a:gd name="connsiteX7" fmla="*/ 1052400 w 1315892"/>
                <a:gd name="connsiteY7" fmla="*/ 150435 h 906704"/>
                <a:gd name="connsiteX0" fmla="*/ 1052400 w 1315892"/>
                <a:gd name="connsiteY0" fmla="*/ 150435 h 906704"/>
                <a:gd name="connsiteX1" fmla="*/ 629877 w 1315892"/>
                <a:gd name="connsiteY1" fmla="*/ 18118 h 906704"/>
                <a:gd name="connsiteX2" fmla="*/ 82636 w 1315892"/>
                <a:gd name="connsiteY2" fmla="*/ 259146 h 906704"/>
                <a:gd name="connsiteX3" fmla="*/ 134058 w 1315892"/>
                <a:gd name="connsiteY3" fmla="*/ 230296 h 906704"/>
                <a:gd name="connsiteX4" fmla="*/ 314536 w 1315892"/>
                <a:gd name="connsiteY4" fmla="*/ 716231 h 906704"/>
                <a:gd name="connsiteX5" fmla="*/ 174325 w 1315892"/>
                <a:gd name="connsiteY5" fmla="*/ 786460 h 906704"/>
                <a:gd name="connsiteX6" fmla="*/ 730174 w 1315892"/>
                <a:gd name="connsiteY6" fmla="*/ 849234 h 906704"/>
                <a:gd name="connsiteX7" fmla="*/ 1262188 w 1315892"/>
                <a:gd name="connsiteY7" fmla="*/ 790237 h 906704"/>
                <a:gd name="connsiteX8" fmla="*/ 1052400 w 1315892"/>
                <a:gd name="connsiteY8" fmla="*/ 150435 h 906704"/>
                <a:gd name="connsiteX0" fmla="*/ 1052400 w 1315892"/>
                <a:gd name="connsiteY0" fmla="*/ 150435 h 906704"/>
                <a:gd name="connsiteX1" fmla="*/ 629877 w 1315892"/>
                <a:gd name="connsiteY1" fmla="*/ 18118 h 906704"/>
                <a:gd name="connsiteX2" fmla="*/ 82636 w 1315892"/>
                <a:gd name="connsiteY2" fmla="*/ 259146 h 906704"/>
                <a:gd name="connsiteX3" fmla="*/ 134058 w 1315892"/>
                <a:gd name="connsiteY3" fmla="*/ 230296 h 906704"/>
                <a:gd name="connsiteX4" fmla="*/ 174325 w 1315892"/>
                <a:gd name="connsiteY4" fmla="*/ 786460 h 906704"/>
                <a:gd name="connsiteX5" fmla="*/ 730174 w 1315892"/>
                <a:gd name="connsiteY5" fmla="*/ 849234 h 906704"/>
                <a:gd name="connsiteX6" fmla="*/ 1262188 w 1315892"/>
                <a:gd name="connsiteY6" fmla="*/ 790237 h 906704"/>
                <a:gd name="connsiteX7" fmla="*/ 1052400 w 1315892"/>
                <a:gd name="connsiteY7" fmla="*/ 150435 h 906704"/>
                <a:gd name="connsiteX0" fmla="*/ 1045689 w 1309181"/>
                <a:gd name="connsiteY0" fmla="*/ 150435 h 906704"/>
                <a:gd name="connsiteX1" fmla="*/ 623166 w 1309181"/>
                <a:gd name="connsiteY1" fmla="*/ 18118 h 906704"/>
                <a:gd name="connsiteX2" fmla="*/ 75925 w 1309181"/>
                <a:gd name="connsiteY2" fmla="*/ 259146 h 906704"/>
                <a:gd name="connsiteX3" fmla="*/ 167614 w 1309181"/>
                <a:gd name="connsiteY3" fmla="*/ 786460 h 906704"/>
                <a:gd name="connsiteX4" fmla="*/ 723463 w 1309181"/>
                <a:gd name="connsiteY4" fmla="*/ 849234 h 906704"/>
                <a:gd name="connsiteX5" fmla="*/ 1255477 w 1309181"/>
                <a:gd name="connsiteY5" fmla="*/ 790237 h 906704"/>
                <a:gd name="connsiteX6" fmla="*/ 1045689 w 1309181"/>
                <a:gd name="connsiteY6" fmla="*/ 150435 h 906704"/>
                <a:gd name="connsiteX0" fmla="*/ 1045689 w 1195705"/>
                <a:gd name="connsiteY0" fmla="*/ 150435 h 905630"/>
                <a:gd name="connsiteX1" fmla="*/ 623166 w 1195705"/>
                <a:gd name="connsiteY1" fmla="*/ 18118 h 905630"/>
                <a:gd name="connsiteX2" fmla="*/ 75925 w 1195705"/>
                <a:gd name="connsiteY2" fmla="*/ 259146 h 905630"/>
                <a:gd name="connsiteX3" fmla="*/ 167614 w 1195705"/>
                <a:gd name="connsiteY3" fmla="*/ 786460 h 905630"/>
                <a:gd name="connsiteX4" fmla="*/ 723463 w 1195705"/>
                <a:gd name="connsiteY4" fmla="*/ 849234 h 905630"/>
                <a:gd name="connsiteX5" fmla="*/ 1142001 w 1195705"/>
                <a:gd name="connsiteY5" fmla="*/ 789163 h 905630"/>
                <a:gd name="connsiteX6" fmla="*/ 1045689 w 1195705"/>
                <a:gd name="connsiteY6" fmla="*/ 150435 h 905630"/>
                <a:gd name="connsiteX0" fmla="*/ 1177759 w 1264231"/>
                <a:gd name="connsiteY0" fmla="*/ 168441 h 898427"/>
                <a:gd name="connsiteX1" fmla="*/ 623166 w 1264231"/>
                <a:gd name="connsiteY1" fmla="*/ 14517 h 898427"/>
                <a:gd name="connsiteX2" fmla="*/ 75925 w 1264231"/>
                <a:gd name="connsiteY2" fmla="*/ 255545 h 898427"/>
                <a:gd name="connsiteX3" fmla="*/ 167614 w 1264231"/>
                <a:gd name="connsiteY3" fmla="*/ 782859 h 898427"/>
                <a:gd name="connsiteX4" fmla="*/ 723463 w 1264231"/>
                <a:gd name="connsiteY4" fmla="*/ 845633 h 898427"/>
                <a:gd name="connsiteX5" fmla="*/ 1142001 w 1264231"/>
                <a:gd name="connsiteY5" fmla="*/ 785562 h 898427"/>
                <a:gd name="connsiteX6" fmla="*/ 1177759 w 1264231"/>
                <a:gd name="connsiteY6" fmla="*/ 168441 h 898427"/>
                <a:gd name="connsiteX0" fmla="*/ 849310 w 1162976"/>
                <a:gd name="connsiteY0" fmla="*/ 236145 h 871346"/>
                <a:gd name="connsiteX1" fmla="*/ 623166 w 1162976"/>
                <a:gd name="connsiteY1" fmla="*/ 976 h 871346"/>
                <a:gd name="connsiteX2" fmla="*/ 75925 w 1162976"/>
                <a:gd name="connsiteY2" fmla="*/ 242004 h 871346"/>
                <a:gd name="connsiteX3" fmla="*/ 167614 w 1162976"/>
                <a:gd name="connsiteY3" fmla="*/ 769318 h 871346"/>
                <a:gd name="connsiteX4" fmla="*/ 723463 w 1162976"/>
                <a:gd name="connsiteY4" fmla="*/ 832092 h 871346"/>
                <a:gd name="connsiteX5" fmla="*/ 1142001 w 1162976"/>
                <a:gd name="connsiteY5" fmla="*/ 772021 h 871346"/>
                <a:gd name="connsiteX6" fmla="*/ 849310 w 1162976"/>
                <a:gd name="connsiteY6" fmla="*/ 236145 h 871346"/>
                <a:gd name="connsiteX0" fmla="*/ 849310 w 866026"/>
                <a:gd name="connsiteY0" fmla="*/ 236145 h 920954"/>
                <a:gd name="connsiteX1" fmla="*/ 623166 w 866026"/>
                <a:gd name="connsiteY1" fmla="*/ 976 h 920954"/>
                <a:gd name="connsiteX2" fmla="*/ 75925 w 866026"/>
                <a:gd name="connsiteY2" fmla="*/ 242004 h 920954"/>
                <a:gd name="connsiteX3" fmla="*/ 167614 w 866026"/>
                <a:gd name="connsiteY3" fmla="*/ 769318 h 920954"/>
                <a:gd name="connsiteX4" fmla="*/ 723463 w 866026"/>
                <a:gd name="connsiteY4" fmla="*/ 832092 h 920954"/>
                <a:gd name="connsiteX5" fmla="*/ 849310 w 866026"/>
                <a:gd name="connsiteY5" fmla="*/ 236145 h 920954"/>
                <a:gd name="connsiteX0" fmla="*/ 849310 w 881710"/>
                <a:gd name="connsiteY0" fmla="*/ 236145 h 904623"/>
                <a:gd name="connsiteX1" fmla="*/ 623166 w 881710"/>
                <a:gd name="connsiteY1" fmla="*/ 976 h 904623"/>
                <a:gd name="connsiteX2" fmla="*/ 75925 w 881710"/>
                <a:gd name="connsiteY2" fmla="*/ 242004 h 904623"/>
                <a:gd name="connsiteX3" fmla="*/ 167614 w 881710"/>
                <a:gd name="connsiteY3" fmla="*/ 769318 h 904623"/>
                <a:gd name="connsiteX4" fmla="*/ 723463 w 881710"/>
                <a:gd name="connsiteY4" fmla="*/ 832092 h 904623"/>
                <a:gd name="connsiteX5" fmla="*/ 860735 w 881710"/>
                <a:gd name="connsiteY5" fmla="*/ 805298 h 904623"/>
                <a:gd name="connsiteX6" fmla="*/ 849310 w 881710"/>
                <a:gd name="connsiteY6" fmla="*/ 236145 h 904623"/>
                <a:gd name="connsiteX0" fmla="*/ 845108 w 877508"/>
                <a:gd name="connsiteY0" fmla="*/ 138519 h 806997"/>
                <a:gd name="connsiteX1" fmla="*/ 593753 w 877508"/>
                <a:gd name="connsiteY1" fmla="*/ 70478 h 806997"/>
                <a:gd name="connsiteX2" fmla="*/ 71723 w 877508"/>
                <a:gd name="connsiteY2" fmla="*/ 144378 h 806997"/>
                <a:gd name="connsiteX3" fmla="*/ 163412 w 877508"/>
                <a:gd name="connsiteY3" fmla="*/ 671692 h 806997"/>
                <a:gd name="connsiteX4" fmla="*/ 719261 w 877508"/>
                <a:gd name="connsiteY4" fmla="*/ 734466 h 806997"/>
                <a:gd name="connsiteX5" fmla="*/ 856533 w 877508"/>
                <a:gd name="connsiteY5" fmla="*/ 707672 h 806997"/>
                <a:gd name="connsiteX6" fmla="*/ 845108 w 877508"/>
                <a:gd name="connsiteY6" fmla="*/ 138519 h 806997"/>
                <a:gd name="connsiteX0" fmla="*/ 793717 w 826117"/>
                <a:gd name="connsiteY0" fmla="*/ 176754 h 845232"/>
                <a:gd name="connsiteX1" fmla="*/ 542362 w 826117"/>
                <a:gd name="connsiteY1" fmla="*/ 108713 h 845232"/>
                <a:gd name="connsiteX2" fmla="*/ 71723 w 826117"/>
                <a:gd name="connsiteY2" fmla="*/ 100202 h 845232"/>
                <a:gd name="connsiteX3" fmla="*/ 112021 w 826117"/>
                <a:gd name="connsiteY3" fmla="*/ 709927 h 845232"/>
                <a:gd name="connsiteX4" fmla="*/ 667870 w 826117"/>
                <a:gd name="connsiteY4" fmla="*/ 772701 h 845232"/>
                <a:gd name="connsiteX5" fmla="*/ 805142 w 826117"/>
                <a:gd name="connsiteY5" fmla="*/ 745907 h 845232"/>
                <a:gd name="connsiteX6" fmla="*/ 793717 w 826117"/>
                <a:gd name="connsiteY6" fmla="*/ 176754 h 845232"/>
                <a:gd name="connsiteX0" fmla="*/ 782052 w 814452"/>
                <a:gd name="connsiteY0" fmla="*/ 188246 h 856724"/>
                <a:gd name="connsiteX1" fmla="*/ 530697 w 814452"/>
                <a:gd name="connsiteY1" fmla="*/ 120205 h 856724"/>
                <a:gd name="connsiteX2" fmla="*/ 460707 w 814452"/>
                <a:gd name="connsiteY2" fmla="*/ 51258 h 856724"/>
                <a:gd name="connsiteX3" fmla="*/ 60058 w 814452"/>
                <a:gd name="connsiteY3" fmla="*/ 111694 h 856724"/>
                <a:gd name="connsiteX4" fmla="*/ 100356 w 814452"/>
                <a:gd name="connsiteY4" fmla="*/ 721419 h 856724"/>
                <a:gd name="connsiteX5" fmla="*/ 656205 w 814452"/>
                <a:gd name="connsiteY5" fmla="*/ 784193 h 856724"/>
                <a:gd name="connsiteX6" fmla="*/ 793477 w 814452"/>
                <a:gd name="connsiteY6" fmla="*/ 757399 h 856724"/>
                <a:gd name="connsiteX7" fmla="*/ 782052 w 814452"/>
                <a:gd name="connsiteY7" fmla="*/ 188246 h 856724"/>
                <a:gd name="connsiteX0" fmla="*/ 873506 w 895661"/>
                <a:gd name="connsiteY0" fmla="*/ 440833 h 833502"/>
                <a:gd name="connsiteX1" fmla="*/ 530697 w 895661"/>
                <a:gd name="connsiteY1" fmla="*/ 120205 h 833502"/>
                <a:gd name="connsiteX2" fmla="*/ 460707 w 895661"/>
                <a:gd name="connsiteY2" fmla="*/ 51258 h 833502"/>
                <a:gd name="connsiteX3" fmla="*/ 60058 w 895661"/>
                <a:gd name="connsiteY3" fmla="*/ 111694 h 833502"/>
                <a:gd name="connsiteX4" fmla="*/ 100356 w 895661"/>
                <a:gd name="connsiteY4" fmla="*/ 721419 h 833502"/>
                <a:gd name="connsiteX5" fmla="*/ 656205 w 895661"/>
                <a:gd name="connsiteY5" fmla="*/ 784193 h 833502"/>
                <a:gd name="connsiteX6" fmla="*/ 793477 w 895661"/>
                <a:gd name="connsiteY6" fmla="*/ 757399 h 833502"/>
                <a:gd name="connsiteX7" fmla="*/ 873506 w 895661"/>
                <a:gd name="connsiteY7" fmla="*/ 440833 h 833502"/>
                <a:gd name="connsiteX0" fmla="*/ 873506 w 894424"/>
                <a:gd name="connsiteY0" fmla="*/ 440833 h 833502"/>
                <a:gd name="connsiteX1" fmla="*/ 530697 w 894424"/>
                <a:gd name="connsiteY1" fmla="*/ 120205 h 833502"/>
                <a:gd name="connsiteX2" fmla="*/ 460707 w 894424"/>
                <a:gd name="connsiteY2" fmla="*/ 51258 h 833502"/>
                <a:gd name="connsiteX3" fmla="*/ 60058 w 894424"/>
                <a:gd name="connsiteY3" fmla="*/ 111694 h 833502"/>
                <a:gd name="connsiteX4" fmla="*/ 100356 w 894424"/>
                <a:gd name="connsiteY4" fmla="*/ 721419 h 833502"/>
                <a:gd name="connsiteX5" fmla="*/ 656205 w 894424"/>
                <a:gd name="connsiteY5" fmla="*/ 784193 h 833502"/>
                <a:gd name="connsiteX6" fmla="*/ 873506 w 894424"/>
                <a:gd name="connsiteY6" fmla="*/ 440833 h 833502"/>
                <a:gd name="connsiteX0" fmla="*/ 885171 w 906089"/>
                <a:gd name="connsiteY0" fmla="*/ 429341 h 822010"/>
                <a:gd name="connsiteX1" fmla="*/ 542362 w 906089"/>
                <a:gd name="connsiteY1" fmla="*/ 108713 h 822010"/>
                <a:gd name="connsiteX2" fmla="*/ 71723 w 906089"/>
                <a:gd name="connsiteY2" fmla="*/ 100202 h 822010"/>
                <a:gd name="connsiteX3" fmla="*/ 112021 w 906089"/>
                <a:gd name="connsiteY3" fmla="*/ 709927 h 822010"/>
                <a:gd name="connsiteX4" fmla="*/ 667870 w 906089"/>
                <a:gd name="connsiteY4" fmla="*/ 772701 h 822010"/>
                <a:gd name="connsiteX5" fmla="*/ 885171 w 906089"/>
                <a:gd name="connsiteY5" fmla="*/ 429341 h 822010"/>
                <a:gd name="connsiteX0" fmla="*/ 885171 w 906089"/>
                <a:gd name="connsiteY0" fmla="*/ 429341 h 808343"/>
                <a:gd name="connsiteX1" fmla="*/ 542362 w 906089"/>
                <a:gd name="connsiteY1" fmla="*/ 108713 h 808343"/>
                <a:gd name="connsiteX2" fmla="*/ 71723 w 906089"/>
                <a:gd name="connsiteY2" fmla="*/ 100202 h 808343"/>
                <a:gd name="connsiteX3" fmla="*/ 112021 w 906089"/>
                <a:gd name="connsiteY3" fmla="*/ 709927 h 808343"/>
                <a:gd name="connsiteX4" fmla="*/ 100182 w 906089"/>
                <a:gd name="connsiteY4" fmla="*/ 643192 h 808343"/>
                <a:gd name="connsiteX5" fmla="*/ 667870 w 906089"/>
                <a:gd name="connsiteY5" fmla="*/ 772701 h 808343"/>
                <a:gd name="connsiteX6" fmla="*/ 885171 w 906089"/>
                <a:gd name="connsiteY6" fmla="*/ 429341 h 808343"/>
                <a:gd name="connsiteX0" fmla="*/ 971715 w 992633"/>
                <a:gd name="connsiteY0" fmla="*/ 418936 h 797938"/>
                <a:gd name="connsiteX1" fmla="*/ 628906 w 992633"/>
                <a:gd name="connsiteY1" fmla="*/ 98308 h 797938"/>
                <a:gd name="connsiteX2" fmla="*/ 71723 w 992633"/>
                <a:gd name="connsiteY2" fmla="*/ 100202 h 797938"/>
                <a:gd name="connsiteX3" fmla="*/ 198565 w 992633"/>
                <a:gd name="connsiteY3" fmla="*/ 699522 h 797938"/>
                <a:gd name="connsiteX4" fmla="*/ 186726 w 992633"/>
                <a:gd name="connsiteY4" fmla="*/ 632787 h 797938"/>
                <a:gd name="connsiteX5" fmla="*/ 754414 w 992633"/>
                <a:gd name="connsiteY5" fmla="*/ 762296 h 797938"/>
                <a:gd name="connsiteX6" fmla="*/ 971715 w 992633"/>
                <a:gd name="connsiteY6" fmla="*/ 418936 h 797938"/>
                <a:gd name="connsiteX0" fmla="*/ 971715 w 992633"/>
                <a:gd name="connsiteY0" fmla="*/ 418936 h 809871"/>
                <a:gd name="connsiteX1" fmla="*/ 628906 w 992633"/>
                <a:gd name="connsiteY1" fmla="*/ 98308 h 809871"/>
                <a:gd name="connsiteX2" fmla="*/ 71723 w 992633"/>
                <a:gd name="connsiteY2" fmla="*/ 100202 h 809871"/>
                <a:gd name="connsiteX3" fmla="*/ 198565 w 992633"/>
                <a:gd name="connsiteY3" fmla="*/ 699522 h 809871"/>
                <a:gd name="connsiteX4" fmla="*/ 754414 w 992633"/>
                <a:gd name="connsiteY4" fmla="*/ 762296 h 809871"/>
                <a:gd name="connsiteX5" fmla="*/ 971715 w 992633"/>
                <a:gd name="connsiteY5" fmla="*/ 418936 h 809871"/>
                <a:gd name="connsiteX0" fmla="*/ 1035572 w 1056490"/>
                <a:gd name="connsiteY0" fmla="*/ 418936 h 814683"/>
                <a:gd name="connsiteX1" fmla="*/ 692763 w 1056490"/>
                <a:gd name="connsiteY1" fmla="*/ 98308 h 814683"/>
                <a:gd name="connsiteX2" fmla="*/ 135580 w 1056490"/>
                <a:gd name="connsiteY2" fmla="*/ 100202 h 814683"/>
                <a:gd name="connsiteX3" fmla="*/ 262422 w 1056490"/>
                <a:gd name="connsiteY3" fmla="*/ 699522 h 814683"/>
                <a:gd name="connsiteX4" fmla="*/ 92641 w 1056490"/>
                <a:gd name="connsiteY4" fmla="*/ 791166 h 814683"/>
                <a:gd name="connsiteX5" fmla="*/ 818271 w 1056490"/>
                <a:gd name="connsiteY5" fmla="*/ 762296 h 814683"/>
                <a:gd name="connsiteX6" fmla="*/ 1035572 w 1056490"/>
                <a:gd name="connsiteY6" fmla="*/ 418936 h 814683"/>
                <a:gd name="connsiteX0" fmla="*/ 971715 w 992633"/>
                <a:gd name="connsiteY0" fmla="*/ 418936 h 809871"/>
                <a:gd name="connsiteX1" fmla="*/ 628906 w 992633"/>
                <a:gd name="connsiteY1" fmla="*/ 98308 h 809871"/>
                <a:gd name="connsiteX2" fmla="*/ 71723 w 992633"/>
                <a:gd name="connsiteY2" fmla="*/ 100202 h 809871"/>
                <a:gd name="connsiteX3" fmla="*/ 198565 w 992633"/>
                <a:gd name="connsiteY3" fmla="*/ 699522 h 809871"/>
                <a:gd name="connsiteX4" fmla="*/ 754414 w 992633"/>
                <a:gd name="connsiteY4" fmla="*/ 762296 h 809871"/>
                <a:gd name="connsiteX5" fmla="*/ 971715 w 992633"/>
                <a:gd name="connsiteY5" fmla="*/ 418936 h 809871"/>
                <a:gd name="connsiteX0" fmla="*/ 1018968 w 1039886"/>
                <a:gd name="connsiteY0" fmla="*/ 418936 h 814824"/>
                <a:gd name="connsiteX1" fmla="*/ 676159 w 1039886"/>
                <a:gd name="connsiteY1" fmla="*/ 98308 h 814824"/>
                <a:gd name="connsiteX2" fmla="*/ 118976 w 1039886"/>
                <a:gd name="connsiteY2" fmla="*/ 100202 h 814824"/>
                <a:gd name="connsiteX3" fmla="*/ 245818 w 1039886"/>
                <a:gd name="connsiteY3" fmla="*/ 699522 h 814824"/>
                <a:gd name="connsiteX4" fmla="*/ 92641 w 1039886"/>
                <a:gd name="connsiteY4" fmla="*/ 792017 h 814824"/>
                <a:gd name="connsiteX5" fmla="*/ 801667 w 1039886"/>
                <a:gd name="connsiteY5" fmla="*/ 762296 h 814824"/>
                <a:gd name="connsiteX6" fmla="*/ 1018968 w 1039886"/>
                <a:gd name="connsiteY6" fmla="*/ 418936 h 814824"/>
                <a:gd name="connsiteX0" fmla="*/ 1040109 w 1061027"/>
                <a:gd name="connsiteY0" fmla="*/ 434352 h 829382"/>
                <a:gd name="connsiteX1" fmla="*/ 697300 w 1061027"/>
                <a:gd name="connsiteY1" fmla="*/ 113724 h 829382"/>
                <a:gd name="connsiteX2" fmla="*/ 140117 w 1061027"/>
                <a:gd name="connsiteY2" fmla="*/ 115618 h 829382"/>
                <a:gd name="connsiteX3" fmla="*/ 113782 w 1061027"/>
                <a:gd name="connsiteY3" fmla="*/ 807433 h 829382"/>
                <a:gd name="connsiteX4" fmla="*/ 822808 w 1061027"/>
                <a:gd name="connsiteY4" fmla="*/ 777712 h 829382"/>
                <a:gd name="connsiteX5" fmla="*/ 1040109 w 1061027"/>
                <a:gd name="connsiteY5" fmla="*/ 434352 h 829382"/>
                <a:gd name="connsiteX0" fmla="*/ 972495 w 993413"/>
                <a:gd name="connsiteY0" fmla="*/ 432975 h 828005"/>
                <a:gd name="connsiteX1" fmla="*/ 629686 w 993413"/>
                <a:gd name="connsiteY1" fmla="*/ 112347 h 828005"/>
                <a:gd name="connsiteX2" fmla="*/ 72503 w 993413"/>
                <a:gd name="connsiteY2" fmla="*/ 114241 h 828005"/>
                <a:gd name="connsiteX3" fmla="*/ 194665 w 993413"/>
                <a:gd name="connsiteY3" fmla="*/ 797791 h 828005"/>
                <a:gd name="connsiteX4" fmla="*/ 755194 w 993413"/>
                <a:gd name="connsiteY4" fmla="*/ 776335 h 828005"/>
                <a:gd name="connsiteX5" fmla="*/ 972495 w 993413"/>
                <a:gd name="connsiteY5" fmla="*/ 432975 h 828005"/>
                <a:gd name="connsiteX0" fmla="*/ 979596 w 1000514"/>
                <a:gd name="connsiteY0" fmla="*/ 436175 h 831205"/>
                <a:gd name="connsiteX1" fmla="*/ 636787 w 1000514"/>
                <a:gd name="connsiteY1" fmla="*/ 115547 h 831205"/>
                <a:gd name="connsiteX2" fmla="*/ 79604 w 1000514"/>
                <a:gd name="connsiteY2" fmla="*/ 117441 h 831205"/>
                <a:gd name="connsiteX3" fmla="*/ 159162 w 1000514"/>
                <a:gd name="connsiteY3" fmla="*/ 820194 h 831205"/>
                <a:gd name="connsiteX4" fmla="*/ 762295 w 1000514"/>
                <a:gd name="connsiteY4" fmla="*/ 779535 h 831205"/>
                <a:gd name="connsiteX5" fmla="*/ 979596 w 1000514"/>
                <a:gd name="connsiteY5" fmla="*/ 436175 h 831205"/>
                <a:gd name="connsiteX0" fmla="*/ 995541 w 1016459"/>
                <a:gd name="connsiteY0" fmla="*/ 436175 h 831205"/>
                <a:gd name="connsiteX1" fmla="*/ 652732 w 1016459"/>
                <a:gd name="connsiteY1" fmla="*/ 115547 h 831205"/>
                <a:gd name="connsiteX2" fmla="*/ 95549 w 1016459"/>
                <a:gd name="connsiteY2" fmla="*/ 117441 h 831205"/>
                <a:gd name="connsiteX3" fmla="*/ 140794 w 1016459"/>
                <a:gd name="connsiteY3" fmla="*/ 190424 h 831205"/>
                <a:gd name="connsiteX4" fmla="*/ 175107 w 1016459"/>
                <a:gd name="connsiteY4" fmla="*/ 820194 h 831205"/>
                <a:gd name="connsiteX5" fmla="*/ 778240 w 1016459"/>
                <a:gd name="connsiteY5" fmla="*/ 779535 h 831205"/>
                <a:gd name="connsiteX6" fmla="*/ 995541 w 1016459"/>
                <a:gd name="connsiteY6" fmla="*/ 436175 h 831205"/>
                <a:gd name="connsiteX0" fmla="*/ 979596 w 1000514"/>
                <a:gd name="connsiteY0" fmla="*/ 436175 h 831205"/>
                <a:gd name="connsiteX1" fmla="*/ 636787 w 1000514"/>
                <a:gd name="connsiteY1" fmla="*/ 115547 h 831205"/>
                <a:gd name="connsiteX2" fmla="*/ 79604 w 1000514"/>
                <a:gd name="connsiteY2" fmla="*/ 117441 h 831205"/>
                <a:gd name="connsiteX3" fmla="*/ 159162 w 1000514"/>
                <a:gd name="connsiteY3" fmla="*/ 820194 h 831205"/>
                <a:gd name="connsiteX4" fmla="*/ 762295 w 1000514"/>
                <a:gd name="connsiteY4" fmla="*/ 779535 h 831205"/>
                <a:gd name="connsiteX5" fmla="*/ 979596 w 1000514"/>
                <a:gd name="connsiteY5" fmla="*/ 436175 h 831205"/>
                <a:gd name="connsiteX0" fmla="*/ 934216 w 955134"/>
                <a:gd name="connsiteY0" fmla="*/ 400607 h 795637"/>
                <a:gd name="connsiteX1" fmla="*/ 591407 w 955134"/>
                <a:gd name="connsiteY1" fmla="*/ 79979 h 795637"/>
                <a:gd name="connsiteX2" fmla="*/ 113887 w 955134"/>
                <a:gd name="connsiteY2" fmla="*/ 117441 h 795637"/>
                <a:gd name="connsiteX3" fmla="*/ 113782 w 955134"/>
                <a:gd name="connsiteY3" fmla="*/ 784626 h 795637"/>
                <a:gd name="connsiteX4" fmla="*/ 716915 w 955134"/>
                <a:gd name="connsiteY4" fmla="*/ 743967 h 795637"/>
                <a:gd name="connsiteX5" fmla="*/ 934216 w 955134"/>
                <a:gd name="connsiteY5" fmla="*/ 400607 h 795637"/>
                <a:gd name="connsiteX0" fmla="*/ 934216 w 955134"/>
                <a:gd name="connsiteY0" fmla="*/ 375484 h 770514"/>
                <a:gd name="connsiteX1" fmla="*/ 591407 w 955134"/>
                <a:gd name="connsiteY1" fmla="*/ 54856 h 770514"/>
                <a:gd name="connsiteX2" fmla="*/ 87371 w 955134"/>
                <a:gd name="connsiteY2" fmla="*/ 122446 h 770514"/>
                <a:gd name="connsiteX3" fmla="*/ 113782 w 955134"/>
                <a:gd name="connsiteY3" fmla="*/ 759503 h 770514"/>
                <a:gd name="connsiteX4" fmla="*/ 716915 w 955134"/>
                <a:gd name="connsiteY4" fmla="*/ 718844 h 770514"/>
                <a:gd name="connsiteX5" fmla="*/ 934216 w 955134"/>
                <a:gd name="connsiteY5" fmla="*/ 375484 h 770514"/>
                <a:gd name="connsiteX0" fmla="*/ 930302 w 951220"/>
                <a:gd name="connsiteY0" fmla="*/ 375484 h 870801"/>
                <a:gd name="connsiteX1" fmla="*/ 587493 w 951220"/>
                <a:gd name="connsiteY1" fmla="*/ 54856 h 870801"/>
                <a:gd name="connsiteX2" fmla="*/ 83457 w 951220"/>
                <a:gd name="connsiteY2" fmla="*/ 122446 h 870801"/>
                <a:gd name="connsiteX3" fmla="*/ 109868 w 951220"/>
                <a:gd name="connsiteY3" fmla="*/ 759503 h 870801"/>
                <a:gd name="connsiteX4" fmla="*/ 100522 w 951220"/>
                <a:gd name="connsiteY4" fmla="*/ 790235 h 870801"/>
                <a:gd name="connsiteX5" fmla="*/ 713001 w 951220"/>
                <a:gd name="connsiteY5" fmla="*/ 718844 h 870801"/>
                <a:gd name="connsiteX6" fmla="*/ 930302 w 951220"/>
                <a:gd name="connsiteY6" fmla="*/ 375484 h 870801"/>
                <a:gd name="connsiteX0" fmla="*/ 926449 w 947367"/>
                <a:gd name="connsiteY0" fmla="*/ 375484 h 870801"/>
                <a:gd name="connsiteX1" fmla="*/ 583640 w 947367"/>
                <a:gd name="connsiteY1" fmla="*/ 54856 h 870801"/>
                <a:gd name="connsiteX2" fmla="*/ 79604 w 947367"/>
                <a:gd name="connsiteY2" fmla="*/ 122446 h 870801"/>
                <a:gd name="connsiteX3" fmla="*/ 106015 w 947367"/>
                <a:gd name="connsiteY3" fmla="*/ 759503 h 870801"/>
                <a:gd name="connsiteX4" fmla="*/ 96669 w 947367"/>
                <a:gd name="connsiteY4" fmla="*/ 790235 h 870801"/>
                <a:gd name="connsiteX5" fmla="*/ 563334 w 947367"/>
                <a:gd name="connsiteY5" fmla="*/ 773988 h 870801"/>
                <a:gd name="connsiteX6" fmla="*/ 709148 w 947367"/>
                <a:gd name="connsiteY6" fmla="*/ 718844 h 870801"/>
                <a:gd name="connsiteX7" fmla="*/ 926449 w 947367"/>
                <a:gd name="connsiteY7" fmla="*/ 375484 h 870801"/>
                <a:gd name="connsiteX0" fmla="*/ 926449 w 947367"/>
                <a:gd name="connsiteY0" fmla="*/ 375484 h 868093"/>
                <a:gd name="connsiteX1" fmla="*/ 583640 w 947367"/>
                <a:gd name="connsiteY1" fmla="*/ 54856 h 868093"/>
                <a:gd name="connsiteX2" fmla="*/ 79604 w 947367"/>
                <a:gd name="connsiteY2" fmla="*/ 122446 h 868093"/>
                <a:gd name="connsiteX3" fmla="*/ 106015 w 947367"/>
                <a:gd name="connsiteY3" fmla="*/ 759503 h 868093"/>
                <a:gd name="connsiteX4" fmla="*/ 563334 w 947367"/>
                <a:gd name="connsiteY4" fmla="*/ 773988 h 868093"/>
                <a:gd name="connsiteX5" fmla="*/ 709148 w 947367"/>
                <a:gd name="connsiteY5" fmla="*/ 718844 h 868093"/>
                <a:gd name="connsiteX6" fmla="*/ 926449 w 947367"/>
                <a:gd name="connsiteY6" fmla="*/ 375484 h 868093"/>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479600 w 974125"/>
                <a:gd name="connsiteY5" fmla="*/ 752262 h 850664"/>
                <a:gd name="connsiteX6" fmla="*/ 735906 w 974125"/>
                <a:gd name="connsiteY6" fmla="*/ 718844 h 850664"/>
                <a:gd name="connsiteX7" fmla="*/ 953207 w 974125"/>
                <a:gd name="connsiteY7"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507630 w 974125"/>
                <a:gd name="connsiteY5" fmla="*/ 597084 h 850664"/>
                <a:gd name="connsiteX6" fmla="*/ 735906 w 974125"/>
                <a:gd name="connsiteY6" fmla="*/ 718844 h 850664"/>
                <a:gd name="connsiteX7" fmla="*/ 953207 w 974125"/>
                <a:gd name="connsiteY7"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492020 w 974125"/>
                <a:gd name="connsiteY5" fmla="*/ 588252 h 850664"/>
                <a:gd name="connsiteX6" fmla="*/ 735906 w 974125"/>
                <a:gd name="connsiteY6" fmla="*/ 718844 h 850664"/>
                <a:gd name="connsiteX7" fmla="*/ 953207 w 974125"/>
                <a:gd name="connsiteY7"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640011 w 974125"/>
                <a:gd name="connsiteY5" fmla="*/ 599852 h 850664"/>
                <a:gd name="connsiteX6" fmla="*/ 735906 w 974125"/>
                <a:gd name="connsiteY6" fmla="*/ 718844 h 850664"/>
                <a:gd name="connsiteX7" fmla="*/ 953207 w 974125"/>
                <a:gd name="connsiteY7" fmla="*/ 375484 h 85066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4125"/>
                <a:gd name="connsiteY0" fmla="*/ 375484 h 851094"/>
                <a:gd name="connsiteX1" fmla="*/ 610398 w 974125"/>
                <a:gd name="connsiteY1" fmla="*/ 54856 h 851094"/>
                <a:gd name="connsiteX2" fmla="*/ 106362 w 974125"/>
                <a:gd name="connsiteY2" fmla="*/ 122446 h 851094"/>
                <a:gd name="connsiteX3" fmla="*/ 80622 w 974125"/>
                <a:gd name="connsiteY3" fmla="*/ 742074 h 851094"/>
                <a:gd name="connsiteX4" fmla="*/ 590092 w 974125"/>
                <a:gd name="connsiteY4" fmla="*/ 773988 h 851094"/>
                <a:gd name="connsiteX5" fmla="*/ 499813 w 974125"/>
                <a:gd name="connsiteY5" fmla="*/ 279437 h 851094"/>
                <a:gd name="connsiteX6" fmla="*/ 735906 w 974125"/>
                <a:gd name="connsiteY6" fmla="*/ 718844 h 851094"/>
                <a:gd name="connsiteX7" fmla="*/ 953207 w 974125"/>
                <a:gd name="connsiteY7" fmla="*/ 375484 h 851094"/>
                <a:gd name="connsiteX0" fmla="*/ 953207 w 974125"/>
                <a:gd name="connsiteY0" fmla="*/ 375484 h 850664"/>
                <a:gd name="connsiteX1" fmla="*/ 610398 w 974125"/>
                <a:gd name="connsiteY1" fmla="*/ 54856 h 850664"/>
                <a:gd name="connsiteX2" fmla="*/ 106362 w 974125"/>
                <a:gd name="connsiteY2" fmla="*/ 122446 h 850664"/>
                <a:gd name="connsiteX3" fmla="*/ 80622 w 974125"/>
                <a:gd name="connsiteY3" fmla="*/ 742074 h 850664"/>
                <a:gd name="connsiteX4" fmla="*/ 590092 w 974125"/>
                <a:gd name="connsiteY4" fmla="*/ 773988 h 850664"/>
                <a:gd name="connsiteX5" fmla="*/ 735906 w 974125"/>
                <a:gd name="connsiteY5" fmla="*/ 718844 h 850664"/>
                <a:gd name="connsiteX6" fmla="*/ 953207 w 974125"/>
                <a:gd name="connsiteY6"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822577 w 975887"/>
                <a:gd name="connsiteY6" fmla="*/ 720344 h 850664"/>
                <a:gd name="connsiteX7" fmla="*/ 953207 w 975887"/>
                <a:gd name="connsiteY7"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739394 w 975887"/>
                <a:gd name="connsiteY6" fmla="*/ 776317 h 850664"/>
                <a:gd name="connsiteX7" fmla="*/ 822577 w 975887"/>
                <a:gd name="connsiteY7" fmla="*/ 720344 h 850664"/>
                <a:gd name="connsiteX8" fmla="*/ 953207 w 975887"/>
                <a:gd name="connsiteY8"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533165 w 975887"/>
                <a:gd name="connsiteY6" fmla="*/ 568976 h 850664"/>
                <a:gd name="connsiteX7" fmla="*/ 739394 w 975887"/>
                <a:gd name="connsiteY7" fmla="*/ 776317 h 850664"/>
                <a:gd name="connsiteX8" fmla="*/ 822577 w 975887"/>
                <a:gd name="connsiteY8" fmla="*/ 720344 h 850664"/>
                <a:gd name="connsiteX9" fmla="*/ 953207 w 975887"/>
                <a:gd name="connsiteY9"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739394 w 975887"/>
                <a:gd name="connsiteY6" fmla="*/ 776317 h 850664"/>
                <a:gd name="connsiteX7" fmla="*/ 822577 w 975887"/>
                <a:gd name="connsiteY7" fmla="*/ 720344 h 850664"/>
                <a:gd name="connsiteX8" fmla="*/ 953207 w 975887"/>
                <a:gd name="connsiteY8"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739394 w 975887"/>
                <a:gd name="connsiteY6" fmla="*/ 776317 h 850664"/>
                <a:gd name="connsiteX7" fmla="*/ 822577 w 975887"/>
                <a:gd name="connsiteY7" fmla="*/ 720344 h 850664"/>
                <a:gd name="connsiteX8" fmla="*/ 953207 w 975887"/>
                <a:gd name="connsiteY8"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557441 w 975887"/>
                <a:gd name="connsiteY5" fmla="*/ 643810 h 850664"/>
                <a:gd name="connsiteX6" fmla="*/ 735906 w 975887"/>
                <a:gd name="connsiteY6" fmla="*/ 718844 h 850664"/>
                <a:gd name="connsiteX7" fmla="*/ 739394 w 975887"/>
                <a:gd name="connsiteY7" fmla="*/ 776317 h 850664"/>
                <a:gd name="connsiteX8" fmla="*/ 822577 w 975887"/>
                <a:gd name="connsiteY8" fmla="*/ 720344 h 850664"/>
                <a:gd name="connsiteX9" fmla="*/ 953207 w 975887"/>
                <a:gd name="connsiteY9"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5906 w 975887"/>
                <a:gd name="connsiteY5" fmla="*/ 718844 h 850664"/>
                <a:gd name="connsiteX6" fmla="*/ 739394 w 975887"/>
                <a:gd name="connsiteY6" fmla="*/ 776317 h 850664"/>
                <a:gd name="connsiteX7" fmla="*/ 822577 w 975887"/>
                <a:gd name="connsiteY7" fmla="*/ 720344 h 850664"/>
                <a:gd name="connsiteX8" fmla="*/ 953207 w 975887"/>
                <a:gd name="connsiteY8" fmla="*/ 375484 h 850664"/>
                <a:gd name="connsiteX0" fmla="*/ 953207 w 975887"/>
                <a:gd name="connsiteY0" fmla="*/ 375484 h 850664"/>
                <a:gd name="connsiteX1" fmla="*/ 610398 w 975887"/>
                <a:gd name="connsiteY1" fmla="*/ 54856 h 850664"/>
                <a:gd name="connsiteX2" fmla="*/ 106362 w 975887"/>
                <a:gd name="connsiteY2" fmla="*/ 122446 h 850664"/>
                <a:gd name="connsiteX3" fmla="*/ 80622 w 975887"/>
                <a:gd name="connsiteY3" fmla="*/ 742074 h 850664"/>
                <a:gd name="connsiteX4" fmla="*/ 590092 w 975887"/>
                <a:gd name="connsiteY4" fmla="*/ 773988 h 850664"/>
                <a:gd name="connsiteX5" fmla="*/ 739394 w 975887"/>
                <a:gd name="connsiteY5" fmla="*/ 776317 h 850664"/>
                <a:gd name="connsiteX6" fmla="*/ 822577 w 975887"/>
                <a:gd name="connsiteY6" fmla="*/ 720344 h 850664"/>
                <a:gd name="connsiteX7" fmla="*/ 953207 w 975887"/>
                <a:gd name="connsiteY7" fmla="*/ 375484 h 850664"/>
                <a:gd name="connsiteX0" fmla="*/ 964335 w 987015"/>
                <a:gd name="connsiteY0" fmla="*/ 375484 h 790497"/>
                <a:gd name="connsiteX1" fmla="*/ 621526 w 987015"/>
                <a:gd name="connsiteY1" fmla="*/ 54856 h 790497"/>
                <a:gd name="connsiteX2" fmla="*/ 117490 w 987015"/>
                <a:gd name="connsiteY2" fmla="*/ 122446 h 790497"/>
                <a:gd name="connsiteX3" fmla="*/ 50718 w 987015"/>
                <a:gd name="connsiteY3" fmla="*/ 483447 h 790497"/>
                <a:gd name="connsiteX4" fmla="*/ 91750 w 987015"/>
                <a:gd name="connsiteY4" fmla="*/ 742074 h 790497"/>
                <a:gd name="connsiteX5" fmla="*/ 601220 w 987015"/>
                <a:gd name="connsiteY5" fmla="*/ 773988 h 790497"/>
                <a:gd name="connsiteX6" fmla="*/ 750522 w 987015"/>
                <a:gd name="connsiteY6" fmla="*/ 776317 h 790497"/>
                <a:gd name="connsiteX7" fmla="*/ 833705 w 987015"/>
                <a:gd name="connsiteY7" fmla="*/ 720344 h 790497"/>
                <a:gd name="connsiteX8" fmla="*/ 964335 w 987015"/>
                <a:gd name="connsiteY8" fmla="*/ 375484 h 790497"/>
                <a:gd name="connsiteX0" fmla="*/ 941980 w 964660"/>
                <a:gd name="connsiteY0" fmla="*/ 375484 h 809368"/>
                <a:gd name="connsiteX1" fmla="*/ 599171 w 964660"/>
                <a:gd name="connsiteY1" fmla="*/ 54856 h 809368"/>
                <a:gd name="connsiteX2" fmla="*/ 95135 w 964660"/>
                <a:gd name="connsiteY2" fmla="*/ 122446 h 809368"/>
                <a:gd name="connsiteX3" fmla="*/ 28363 w 964660"/>
                <a:gd name="connsiteY3" fmla="*/ 483447 h 809368"/>
                <a:gd name="connsiteX4" fmla="*/ 177059 w 964660"/>
                <a:gd name="connsiteY4" fmla="*/ 760945 h 809368"/>
                <a:gd name="connsiteX5" fmla="*/ 578865 w 964660"/>
                <a:gd name="connsiteY5" fmla="*/ 773988 h 809368"/>
                <a:gd name="connsiteX6" fmla="*/ 728167 w 964660"/>
                <a:gd name="connsiteY6" fmla="*/ 776317 h 809368"/>
                <a:gd name="connsiteX7" fmla="*/ 811350 w 964660"/>
                <a:gd name="connsiteY7" fmla="*/ 720344 h 809368"/>
                <a:gd name="connsiteX8" fmla="*/ 941980 w 964660"/>
                <a:gd name="connsiteY8" fmla="*/ 375484 h 809368"/>
                <a:gd name="connsiteX0" fmla="*/ 941980 w 964660"/>
                <a:gd name="connsiteY0" fmla="*/ 375484 h 810873"/>
                <a:gd name="connsiteX1" fmla="*/ 599171 w 964660"/>
                <a:gd name="connsiteY1" fmla="*/ 54856 h 810873"/>
                <a:gd name="connsiteX2" fmla="*/ 95135 w 964660"/>
                <a:gd name="connsiteY2" fmla="*/ 122446 h 810873"/>
                <a:gd name="connsiteX3" fmla="*/ 87311 w 964660"/>
                <a:gd name="connsiteY3" fmla="*/ 474421 h 810873"/>
                <a:gd name="connsiteX4" fmla="*/ 177059 w 964660"/>
                <a:gd name="connsiteY4" fmla="*/ 760945 h 810873"/>
                <a:gd name="connsiteX5" fmla="*/ 578865 w 964660"/>
                <a:gd name="connsiteY5" fmla="*/ 773988 h 810873"/>
                <a:gd name="connsiteX6" fmla="*/ 728167 w 964660"/>
                <a:gd name="connsiteY6" fmla="*/ 776317 h 810873"/>
                <a:gd name="connsiteX7" fmla="*/ 811350 w 964660"/>
                <a:gd name="connsiteY7" fmla="*/ 720344 h 810873"/>
                <a:gd name="connsiteX8" fmla="*/ 941980 w 964660"/>
                <a:gd name="connsiteY8" fmla="*/ 375484 h 810873"/>
                <a:gd name="connsiteX0" fmla="*/ 941980 w 964660"/>
                <a:gd name="connsiteY0" fmla="*/ 375484 h 836097"/>
                <a:gd name="connsiteX1" fmla="*/ 599171 w 964660"/>
                <a:gd name="connsiteY1" fmla="*/ 54856 h 836097"/>
                <a:gd name="connsiteX2" fmla="*/ 95135 w 964660"/>
                <a:gd name="connsiteY2" fmla="*/ 122446 h 836097"/>
                <a:gd name="connsiteX3" fmla="*/ 87311 w 964660"/>
                <a:gd name="connsiteY3" fmla="*/ 474421 h 836097"/>
                <a:gd name="connsiteX4" fmla="*/ 177059 w 964660"/>
                <a:gd name="connsiteY4" fmla="*/ 760945 h 836097"/>
                <a:gd name="connsiteX5" fmla="*/ 102768 w 964660"/>
                <a:gd name="connsiteY5" fmla="*/ 833923 h 836097"/>
                <a:gd name="connsiteX6" fmla="*/ 578865 w 964660"/>
                <a:gd name="connsiteY6" fmla="*/ 773988 h 836097"/>
                <a:gd name="connsiteX7" fmla="*/ 728167 w 964660"/>
                <a:gd name="connsiteY7" fmla="*/ 776317 h 836097"/>
                <a:gd name="connsiteX8" fmla="*/ 811350 w 964660"/>
                <a:gd name="connsiteY8" fmla="*/ 720344 h 836097"/>
                <a:gd name="connsiteX9" fmla="*/ 941980 w 964660"/>
                <a:gd name="connsiteY9" fmla="*/ 375484 h 836097"/>
                <a:gd name="connsiteX0" fmla="*/ 941980 w 964660"/>
                <a:gd name="connsiteY0" fmla="*/ 375484 h 883851"/>
                <a:gd name="connsiteX1" fmla="*/ 599171 w 964660"/>
                <a:gd name="connsiteY1" fmla="*/ 54856 h 883851"/>
                <a:gd name="connsiteX2" fmla="*/ 95135 w 964660"/>
                <a:gd name="connsiteY2" fmla="*/ 122446 h 883851"/>
                <a:gd name="connsiteX3" fmla="*/ 87311 w 964660"/>
                <a:gd name="connsiteY3" fmla="*/ 474421 h 883851"/>
                <a:gd name="connsiteX4" fmla="*/ 102768 w 964660"/>
                <a:gd name="connsiteY4" fmla="*/ 833923 h 883851"/>
                <a:gd name="connsiteX5" fmla="*/ 578865 w 964660"/>
                <a:gd name="connsiteY5" fmla="*/ 773988 h 883851"/>
                <a:gd name="connsiteX6" fmla="*/ 728167 w 964660"/>
                <a:gd name="connsiteY6" fmla="*/ 776317 h 883851"/>
                <a:gd name="connsiteX7" fmla="*/ 811350 w 964660"/>
                <a:gd name="connsiteY7" fmla="*/ 720344 h 883851"/>
                <a:gd name="connsiteX8" fmla="*/ 941980 w 964660"/>
                <a:gd name="connsiteY8" fmla="*/ 375484 h 883851"/>
                <a:gd name="connsiteX0" fmla="*/ 941980 w 964660"/>
                <a:gd name="connsiteY0" fmla="*/ 375484 h 891240"/>
                <a:gd name="connsiteX1" fmla="*/ 599171 w 964660"/>
                <a:gd name="connsiteY1" fmla="*/ 54856 h 891240"/>
                <a:gd name="connsiteX2" fmla="*/ 95135 w 964660"/>
                <a:gd name="connsiteY2" fmla="*/ 122446 h 891240"/>
                <a:gd name="connsiteX3" fmla="*/ 87311 w 964660"/>
                <a:gd name="connsiteY3" fmla="*/ 474421 h 891240"/>
                <a:gd name="connsiteX4" fmla="*/ 102768 w 964660"/>
                <a:gd name="connsiteY4" fmla="*/ 833923 h 891240"/>
                <a:gd name="connsiteX5" fmla="*/ 110762 w 964660"/>
                <a:gd name="connsiteY5" fmla="*/ 818321 h 891240"/>
                <a:gd name="connsiteX6" fmla="*/ 578865 w 964660"/>
                <a:gd name="connsiteY6" fmla="*/ 773988 h 891240"/>
                <a:gd name="connsiteX7" fmla="*/ 728167 w 964660"/>
                <a:gd name="connsiteY7" fmla="*/ 776317 h 891240"/>
                <a:gd name="connsiteX8" fmla="*/ 811350 w 964660"/>
                <a:gd name="connsiteY8" fmla="*/ 720344 h 891240"/>
                <a:gd name="connsiteX9" fmla="*/ 941980 w 964660"/>
                <a:gd name="connsiteY9" fmla="*/ 375484 h 891240"/>
                <a:gd name="connsiteX0" fmla="*/ 941980 w 964660"/>
                <a:gd name="connsiteY0" fmla="*/ 375484 h 883851"/>
                <a:gd name="connsiteX1" fmla="*/ 599171 w 964660"/>
                <a:gd name="connsiteY1" fmla="*/ 54856 h 883851"/>
                <a:gd name="connsiteX2" fmla="*/ 95135 w 964660"/>
                <a:gd name="connsiteY2" fmla="*/ 122446 h 883851"/>
                <a:gd name="connsiteX3" fmla="*/ 87311 w 964660"/>
                <a:gd name="connsiteY3" fmla="*/ 474421 h 883851"/>
                <a:gd name="connsiteX4" fmla="*/ 102768 w 964660"/>
                <a:gd name="connsiteY4" fmla="*/ 833923 h 883851"/>
                <a:gd name="connsiteX5" fmla="*/ 578865 w 964660"/>
                <a:gd name="connsiteY5" fmla="*/ 773988 h 883851"/>
                <a:gd name="connsiteX6" fmla="*/ 728167 w 964660"/>
                <a:gd name="connsiteY6" fmla="*/ 776317 h 883851"/>
                <a:gd name="connsiteX7" fmla="*/ 811350 w 964660"/>
                <a:gd name="connsiteY7" fmla="*/ 720344 h 883851"/>
                <a:gd name="connsiteX8" fmla="*/ 941980 w 964660"/>
                <a:gd name="connsiteY8" fmla="*/ 375484 h 883851"/>
                <a:gd name="connsiteX0" fmla="*/ 941980 w 964660"/>
                <a:gd name="connsiteY0" fmla="*/ 375484 h 889973"/>
                <a:gd name="connsiteX1" fmla="*/ 599171 w 964660"/>
                <a:gd name="connsiteY1" fmla="*/ 54856 h 889973"/>
                <a:gd name="connsiteX2" fmla="*/ 95135 w 964660"/>
                <a:gd name="connsiteY2" fmla="*/ 122446 h 889973"/>
                <a:gd name="connsiteX3" fmla="*/ 87311 w 964660"/>
                <a:gd name="connsiteY3" fmla="*/ 474421 h 889973"/>
                <a:gd name="connsiteX4" fmla="*/ 102768 w 964660"/>
                <a:gd name="connsiteY4" fmla="*/ 833923 h 889973"/>
                <a:gd name="connsiteX5" fmla="*/ 119182 w 964660"/>
                <a:gd name="connsiteY5" fmla="*/ 810719 h 889973"/>
                <a:gd name="connsiteX6" fmla="*/ 578865 w 964660"/>
                <a:gd name="connsiteY6" fmla="*/ 773988 h 889973"/>
                <a:gd name="connsiteX7" fmla="*/ 728167 w 964660"/>
                <a:gd name="connsiteY7" fmla="*/ 776317 h 889973"/>
                <a:gd name="connsiteX8" fmla="*/ 811350 w 964660"/>
                <a:gd name="connsiteY8" fmla="*/ 720344 h 889973"/>
                <a:gd name="connsiteX9" fmla="*/ 941980 w 964660"/>
                <a:gd name="connsiteY9" fmla="*/ 375484 h 889973"/>
                <a:gd name="connsiteX0" fmla="*/ 941980 w 964660"/>
                <a:gd name="connsiteY0" fmla="*/ 375484 h 883851"/>
                <a:gd name="connsiteX1" fmla="*/ 599171 w 964660"/>
                <a:gd name="connsiteY1" fmla="*/ 54856 h 883851"/>
                <a:gd name="connsiteX2" fmla="*/ 95135 w 964660"/>
                <a:gd name="connsiteY2" fmla="*/ 122446 h 883851"/>
                <a:gd name="connsiteX3" fmla="*/ 87311 w 964660"/>
                <a:gd name="connsiteY3" fmla="*/ 474421 h 883851"/>
                <a:gd name="connsiteX4" fmla="*/ 102768 w 964660"/>
                <a:gd name="connsiteY4" fmla="*/ 833923 h 883851"/>
                <a:gd name="connsiteX5" fmla="*/ 578865 w 964660"/>
                <a:gd name="connsiteY5" fmla="*/ 773988 h 883851"/>
                <a:gd name="connsiteX6" fmla="*/ 728167 w 964660"/>
                <a:gd name="connsiteY6" fmla="*/ 776317 h 883851"/>
                <a:gd name="connsiteX7" fmla="*/ 811350 w 964660"/>
                <a:gd name="connsiteY7" fmla="*/ 720344 h 883851"/>
                <a:gd name="connsiteX8" fmla="*/ 941980 w 964660"/>
                <a:gd name="connsiteY8" fmla="*/ 375484 h 883851"/>
                <a:gd name="connsiteX0" fmla="*/ 941980 w 964660"/>
                <a:gd name="connsiteY0" fmla="*/ 375484 h 889203"/>
                <a:gd name="connsiteX1" fmla="*/ 599171 w 964660"/>
                <a:gd name="connsiteY1" fmla="*/ 54856 h 889203"/>
                <a:gd name="connsiteX2" fmla="*/ 95135 w 964660"/>
                <a:gd name="connsiteY2" fmla="*/ 122446 h 889203"/>
                <a:gd name="connsiteX3" fmla="*/ 87311 w 964660"/>
                <a:gd name="connsiteY3" fmla="*/ 474421 h 889203"/>
                <a:gd name="connsiteX4" fmla="*/ 102768 w 964660"/>
                <a:gd name="connsiteY4" fmla="*/ 833923 h 889203"/>
                <a:gd name="connsiteX5" fmla="*/ 107372 w 964660"/>
                <a:gd name="connsiteY5" fmla="*/ 806099 h 889203"/>
                <a:gd name="connsiteX6" fmla="*/ 578865 w 964660"/>
                <a:gd name="connsiteY6" fmla="*/ 773988 h 889203"/>
                <a:gd name="connsiteX7" fmla="*/ 728167 w 964660"/>
                <a:gd name="connsiteY7" fmla="*/ 776317 h 889203"/>
                <a:gd name="connsiteX8" fmla="*/ 811350 w 964660"/>
                <a:gd name="connsiteY8" fmla="*/ 720344 h 889203"/>
                <a:gd name="connsiteX9" fmla="*/ 941980 w 964660"/>
                <a:gd name="connsiteY9" fmla="*/ 375484 h 889203"/>
                <a:gd name="connsiteX0" fmla="*/ 941980 w 964660"/>
                <a:gd name="connsiteY0" fmla="*/ 375484 h 883851"/>
                <a:gd name="connsiteX1" fmla="*/ 599171 w 964660"/>
                <a:gd name="connsiteY1" fmla="*/ 54856 h 883851"/>
                <a:gd name="connsiteX2" fmla="*/ 95135 w 964660"/>
                <a:gd name="connsiteY2" fmla="*/ 122446 h 883851"/>
                <a:gd name="connsiteX3" fmla="*/ 87311 w 964660"/>
                <a:gd name="connsiteY3" fmla="*/ 474421 h 883851"/>
                <a:gd name="connsiteX4" fmla="*/ 102768 w 964660"/>
                <a:gd name="connsiteY4" fmla="*/ 833923 h 883851"/>
                <a:gd name="connsiteX5" fmla="*/ 578865 w 964660"/>
                <a:gd name="connsiteY5" fmla="*/ 773988 h 883851"/>
                <a:gd name="connsiteX6" fmla="*/ 728167 w 964660"/>
                <a:gd name="connsiteY6" fmla="*/ 776317 h 883851"/>
                <a:gd name="connsiteX7" fmla="*/ 811350 w 964660"/>
                <a:gd name="connsiteY7" fmla="*/ 720344 h 883851"/>
                <a:gd name="connsiteX8" fmla="*/ 941980 w 964660"/>
                <a:gd name="connsiteY8" fmla="*/ 375484 h 883851"/>
                <a:gd name="connsiteX0" fmla="*/ 941980 w 964660"/>
                <a:gd name="connsiteY0" fmla="*/ 375484 h 860514"/>
                <a:gd name="connsiteX1" fmla="*/ 599171 w 964660"/>
                <a:gd name="connsiteY1" fmla="*/ 54856 h 860514"/>
                <a:gd name="connsiteX2" fmla="*/ 95135 w 964660"/>
                <a:gd name="connsiteY2" fmla="*/ 122446 h 860514"/>
                <a:gd name="connsiteX3" fmla="*/ 87311 w 964660"/>
                <a:gd name="connsiteY3" fmla="*/ 474421 h 860514"/>
                <a:gd name="connsiteX4" fmla="*/ 91079 w 964660"/>
                <a:gd name="connsiteY4" fmla="*/ 810586 h 860514"/>
                <a:gd name="connsiteX5" fmla="*/ 578865 w 964660"/>
                <a:gd name="connsiteY5" fmla="*/ 773988 h 860514"/>
                <a:gd name="connsiteX6" fmla="*/ 728167 w 964660"/>
                <a:gd name="connsiteY6" fmla="*/ 776317 h 860514"/>
                <a:gd name="connsiteX7" fmla="*/ 811350 w 964660"/>
                <a:gd name="connsiteY7" fmla="*/ 720344 h 860514"/>
                <a:gd name="connsiteX8" fmla="*/ 941980 w 964660"/>
                <a:gd name="connsiteY8" fmla="*/ 375484 h 860514"/>
                <a:gd name="connsiteX0" fmla="*/ 941980 w 964660"/>
                <a:gd name="connsiteY0" fmla="*/ 375484 h 830762"/>
                <a:gd name="connsiteX1" fmla="*/ 599171 w 964660"/>
                <a:gd name="connsiteY1" fmla="*/ 54856 h 830762"/>
                <a:gd name="connsiteX2" fmla="*/ 95135 w 964660"/>
                <a:gd name="connsiteY2" fmla="*/ 122446 h 830762"/>
                <a:gd name="connsiteX3" fmla="*/ 87311 w 964660"/>
                <a:gd name="connsiteY3" fmla="*/ 474421 h 830762"/>
                <a:gd name="connsiteX4" fmla="*/ 124934 w 964660"/>
                <a:gd name="connsiteY4" fmla="*/ 780834 h 830762"/>
                <a:gd name="connsiteX5" fmla="*/ 578865 w 964660"/>
                <a:gd name="connsiteY5" fmla="*/ 773988 h 830762"/>
                <a:gd name="connsiteX6" fmla="*/ 728167 w 964660"/>
                <a:gd name="connsiteY6" fmla="*/ 776317 h 830762"/>
                <a:gd name="connsiteX7" fmla="*/ 811350 w 964660"/>
                <a:gd name="connsiteY7" fmla="*/ 720344 h 830762"/>
                <a:gd name="connsiteX8" fmla="*/ 941980 w 964660"/>
                <a:gd name="connsiteY8" fmla="*/ 375484 h 830762"/>
                <a:gd name="connsiteX0" fmla="*/ 898972 w 921652"/>
                <a:gd name="connsiteY0" fmla="*/ 429390 h 884668"/>
                <a:gd name="connsiteX1" fmla="*/ 556163 w 921652"/>
                <a:gd name="connsiteY1" fmla="*/ 108762 h 884668"/>
                <a:gd name="connsiteX2" fmla="*/ 99672 w 921652"/>
                <a:gd name="connsiteY2" fmla="*/ 114536 h 884668"/>
                <a:gd name="connsiteX3" fmla="*/ 44303 w 921652"/>
                <a:gd name="connsiteY3" fmla="*/ 528327 h 884668"/>
                <a:gd name="connsiteX4" fmla="*/ 81926 w 921652"/>
                <a:gd name="connsiteY4" fmla="*/ 834740 h 884668"/>
                <a:gd name="connsiteX5" fmla="*/ 535857 w 921652"/>
                <a:gd name="connsiteY5" fmla="*/ 827894 h 884668"/>
                <a:gd name="connsiteX6" fmla="*/ 685159 w 921652"/>
                <a:gd name="connsiteY6" fmla="*/ 830223 h 884668"/>
                <a:gd name="connsiteX7" fmla="*/ 768342 w 921652"/>
                <a:gd name="connsiteY7" fmla="*/ 774250 h 884668"/>
                <a:gd name="connsiteX8" fmla="*/ 898972 w 921652"/>
                <a:gd name="connsiteY8" fmla="*/ 429390 h 884668"/>
                <a:gd name="connsiteX0" fmla="*/ 909749 w 932429"/>
                <a:gd name="connsiteY0" fmla="*/ 381985 h 837263"/>
                <a:gd name="connsiteX1" fmla="*/ 566940 w 932429"/>
                <a:gd name="connsiteY1" fmla="*/ 61357 h 837263"/>
                <a:gd name="connsiteX2" fmla="*/ 95135 w 932429"/>
                <a:gd name="connsiteY2" fmla="*/ 114536 h 837263"/>
                <a:gd name="connsiteX3" fmla="*/ 55080 w 932429"/>
                <a:gd name="connsiteY3" fmla="*/ 480922 h 837263"/>
                <a:gd name="connsiteX4" fmla="*/ 92703 w 932429"/>
                <a:gd name="connsiteY4" fmla="*/ 787335 h 837263"/>
                <a:gd name="connsiteX5" fmla="*/ 546634 w 932429"/>
                <a:gd name="connsiteY5" fmla="*/ 780489 h 837263"/>
                <a:gd name="connsiteX6" fmla="*/ 695936 w 932429"/>
                <a:gd name="connsiteY6" fmla="*/ 782818 h 837263"/>
                <a:gd name="connsiteX7" fmla="*/ 779119 w 932429"/>
                <a:gd name="connsiteY7" fmla="*/ 726845 h 837263"/>
                <a:gd name="connsiteX8" fmla="*/ 909749 w 932429"/>
                <a:gd name="connsiteY8" fmla="*/ 381985 h 837263"/>
                <a:gd name="connsiteX0" fmla="*/ 834282 w 856962"/>
                <a:gd name="connsiteY0" fmla="*/ 398197 h 837263"/>
                <a:gd name="connsiteX1" fmla="*/ 566940 w 856962"/>
                <a:gd name="connsiteY1" fmla="*/ 61357 h 837263"/>
                <a:gd name="connsiteX2" fmla="*/ 95135 w 856962"/>
                <a:gd name="connsiteY2" fmla="*/ 114536 h 837263"/>
                <a:gd name="connsiteX3" fmla="*/ 55080 w 856962"/>
                <a:gd name="connsiteY3" fmla="*/ 480922 h 837263"/>
                <a:gd name="connsiteX4" fmla="*/ 92703 w 856962"/>
                <a:gd name="connsiteY4" fmla="*/ 787335 h 837263"/>
                <a:gd name="connsiteX5" fmla="*/ 546634 w 856962"/>
                <a:gd name="connsiteY5" fmla="*/ 780489 h 837263"/>
                <a:gd name="connsiteX6" fmla="*/ 695936 w 856962"/>
                <a:gd name="connsiteY6" fmla="*/ 782818 h 837263"/>
                <a:gd name="connsiteX7" fmla="*/ 779119 w 856962"/>
                <a:gd name="connsiteY7" fmla="*/ 726845 h 837263"/>
                <a:gd name="connsiteX8" fmla="*/ 834282 w 856962"/>
                <a:gd name="connsiteY8" fmla="*/ 398197 h 837263"/>
                <a:gd name="connsiteX0" fmla="*/ 834282 w 856962"/>
                <a:gd name="connsiteY0" fmla="*/ 398197 h 837263"/>
                <a:gd name="connsiteX1" fmla="*/ 544656 w 856962"/>
                <a:gd name="connsiteY1" fmla="*/ 104389 h 837263"/>
                <a:gd name="connsiteX2" fmla="*/ 95135 w 856962"/>
                <a:gd name="connsiteY2" fmla="*/ 114536 h 837263"/>
                <a:gd name="connsiteX3" fmla="*/ 55080 w 856962"/>
                <a:gd name="connsiteY3" fmla="*/ 480922 h 837263"/>
                <a:gd name="connsiteX4" fmla="*/ 92703 w 856962"/>
                <a:gd name="connsiteY4" fmla="*/ 787335 h 837263"/>
                <a:gd name="connsiteX5" fmla="*/ 546634 w 856962"/>
                <a:gd name="connsiteY5" fmla="*/ 780489 h 837263"/>
                <a:gd name="connsiteX6" fmla="*/ 695936 w 856962"/>
                <a:gd name="connsiteY6" fmla="*/ 782818 h 837263"/>
                <a:gd name="connsiteX7" fmla="*/ 779119 w 856962"/>
                <a:gd name="connsiteY7" fmla="*/ 726845 h 837263"/>
                <a:gd name="connsiteX8" fmla="*/ 834282 w 856962"/>
                <a:gd name="connsiteY8" fmla="*/ 398197 h 837263"/>
                <a:gd name="connsiteX0" fmla="*/ 834282 w 856962"/>
                <a:gd name="connsiteY0" fmla="*/ 398197 h 837263"/>
                <a:gd name="connsiteX1" fmla="*/ 544656 w 856962"/>
                <a:gd name="connsiteY1" fmla="*/ 104389 h 837263"/>
                <a:gd name="connsiteX2" fmla="*/ 95135 w 856962"/>
                <a:gd name="connsiteY2" fmla="*/ 114536 h 837263"/>
                <a:gd name="connsiteX3" fmla="*/ 55080 w 856962"/>
                <a:gd name="connsiteY3" fmla="*/ 480922 h 837263"/>
                <a:gd name="connsiteX4" fmla="*/ 92703 w 856962"/>
                <a:gd name="connsiteY4" fmla="*/ 787335 h 837263"/>
                <a:gd name="connsiteX5" fmla="*/ 546634 w 856962"/>
                <a:gd name="connsiteY5" fmla="*/ 780489 h 837263"/>
                <a:gd name="connsiteX6" fmla="*/ 695936 w 856962"/>
                <a:gd name="connsiteY6" fmla="*/ 782818 h 837263"/>
                <a:gd name="connsiteX7" fmla="*/ 779119 w 856962"/>
                <a:gd name="connsiteY7" fmla="*/ 726845 h 837263"/>
                <a:gd name="connsiteX8" fmla="*/ 834282 w 856962"/>
                <a:gd name="connsiteY8" fmla="*/ 398197 h 837263"/>
                <a:gd name="connsiteX0" fmla="*/ 834282 w 856962"/>
                <a:gd name="connsiteY0" fmla="*/ 398197 h 837263"/>
                <a:gd name="connsiteX1" fmla="*/ 544656 w 856962"/>
                <a:gd name="connsiteY1" fmla="*/ 104389 h 837263"/>
                <a:gd name="connsiteX2" fmla="*/ 95135 w 856962"/>
                <a:gd name="connsiteY2" fmla="*/ 114536 h 837263"/>
                <a:gd name="connsiteX3" fmla="*/ 55080 w 856962"/>
                <a:gd name="connsiteY3" fmla="*/ 480922 h 837263"/>
                <a:gd name="connsiteX4" fmla="*/ 92703 w 856962"/>
                <a:gd name="connsiteY4" fmla="*/ 787335 h 837263"/>
                <a:gd name="connsiteX5" fmla="*/ 546634 w 856962"/>
                <a:gd name="connsiteY5" fmla="*/ 780489 h 837263"/>
                <a:gd name="connsiteX6" fmla="*/ 779119 w 856962"/>
                <a:gd name="connsiteY6" fmla="*/ 726845 h 837263"/>
                <a:gd name="connsiteX7" fmla="*/ 834282 w 856962"/>
                <a:gd name="connsiteY7" fmla="*/ 398197 h 837263"/>
                <a:gd name="connsiteX0" fmla="*/ 834282 w 870472"/>
                <a:gd name="connsiteY0" fmla="*/ 398197 h 837263"/>
                <a:gd name="connsiteX1" fmla="*/ 544656 w 870472"/>
                <a:gd name="connsiteY1" fmla="*/ 104389 h 837263"/>
                <a:gd name="connsiteX2" fmla="*/ 95135 w 870472"/>
                <a:gd name="connsiteY2" fmla="*/ 114536 h 837263"/>
                <a:gd name="connsiteX3" fmla="*/ 55080 w 870472"/>
                <a:gd name="connsiteY3" fmla="*/ 480922 h 837263"/>
                <a:gd name="connsiteX4" fmla="*/ 92703 w 870472"/>
                <a:gd name="connsiteY4" fmla="*/ 787335 h 837263"/>
                <a:gd name="connsiteX5" fmla="*/ 546634 w 870472"/>
                <a:gd name="connsiteY5" fmla="*/ 780489 h 837263"/>
                <a:gd name="connsiteX6" fmla="*/ 847414 w 870472"/>
                <a:gd name="connsiteY6" fmla="*/ 726328 h 837263"/>
                <a:gd name="connsiteX7" fmla="*/ 834282 w 870472"/>
                <a:gd name="connsiteY7" fmla="*/ 398197 h 837263"/>
                <a:gd name="connsiteX0" fmla="*/ 823505 w 859695"/>
                <a:gd name="connsiteY0" fmla="*/ 425456 h 864522"/>
                <a:gd name="connsiteX1" fmla="*/ 533879 w 859695"/>
                <a:gd name="connsiteY1" fmla="*/ 131648 h 864522"/>
                <a:gd name="connsiteX2" fmla="*/ 100980 w 859695"/>
                <a:gd name="connsiteY2" fmla="*/ 114536 h 864522"/>
                <a:gd name="connsiteX3" fmla="*/ 44303 w 859695"/>
                <a:gd name="connsiteY3" fmla="*/ 508181 h 864522"/>
                <a:gd name="connsiteX4" fmla="*/ 81926 w 859695"/>
                <a:gd name="connsiteY4" fmla="*/ 814594 h 864522"/>
                <a:gd name="connsiteX5" fmla="*/ 535857 w 859695"/>
                <a:gd name="connsiteY5" fmla="*/ 807748 h 864522"/>
                <a:gd name="connsiteX6" fmla="*/ 836637 w 859695"/>
                <a:gd name="connsiteY6" fmla="*/ 753587 h 864522"/>
                <a:gd name="connsiteX7" fmla="*/ 823505 w 859695"/>
                <a:gd name="connsiteY7" fmla="*/ 425456 h 864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9695" h="864522">
                  <a:moveTo>
                    <a:pt x="823505" y="425456"/>
                  </a:moveTo>
                  <a:cubicBezTo>
                    <a:pt x="806789" y="286937"/>
                    <a:pt x="643941" y="188055"/>
                    <a:pt x="533879" y="131648"/>
                  </a:cubicBezTo>
                  <a:cubicBezTo>
                    <a:pt x="398304" y="76792"/>
                    <a:pt x="189276" y="0"/>
                    <a:pt x="100980" y="114536"/>
                  </a:cubicBezTo>
                  <a:cubicBezTo>
                    <a:pt x="5845" y="185968"/>
                    <a:pt x="47479" y="391505"/>
                    <a:pt x="44303" y="508181"/>
                  </a:cubicBezTo>
                  <a:cubicBezTo>
                    <a:pt x="41127" y="624857"/>
                    <a:pt x="0" y="764666"/>
                    <a:pt x="81926" y="814594"/>
                  </a:cubicBezTo>
                  <a:cubicBezTo>
                    <a:pt x="163852" y="864522"/>
                    <a:pt x="410072" y="817916"/>
                    <a:pt x="535857" y="807748"/>
                  </a:cubicBezTo>
                  <a:cubicBezTo>
                    <a:pt x="661642" y="797580"/>
                    <a:pt x="788696" y="817302"/>
                    <a:pt x="836637" y="753587"/>
                  </a:cubicBezTo>
                  <a:cubicBezTo>
                    <a:pt x="859695" y="689484"/>
                    <a:pt x="846185" y="535721"/>
                    <a:pt x="823505" y="425456"/>
                  </a:cubicBezTo>
                  <a:close/>
                </a:path>
              </a:pathLst>
            </a:custGeom>
            <a:noFill/>
            <a:ln w="50800" cap="flat" cmpd="sng" algn="ctr">
              <a:solidFill>
                <a:schemeClr val="accent5">
                  <a:lumMod val="25000"/>
                </a:schemeClr>
              </a:solidFill>
              <a:prstDash val="solid"/>
              <a:round/>
              <a:headEnd type="none" w="med" len="med"/>
              <a:tailEnd type="none" w="med" len="med"/>
            </a:ln>
            <a:effectLst/>
          </p:spPr>
          <p:txBody>
            <a:bodyPr wrap="none" anchor="ctr">
              <a:spAutoFit/>
            </a:bodyPr>
            <a:lstStyle/>
            <a:p>
              <a:pPr algn="ctr">
                <a:defRPr/>
              </a:pPr>
              <a:endParaRPr lang="ko-KR" altLang="en-US" dirty="0">
                <a:latin typeface="Arial" charset="0"/>
                <a:ea typeface="굴림" pitchFamily="50" charset="-127"/>
              </a:endParaRPr>
            </a:p>
          </p:txBody>
        </p:sp>
        <p:sp>
          <p:nvSpPr>
            <p:cNvPr id="20507" name="자유형 109"/>
            <p:cNvSpPr>
              <a:spLocks noChangeArrowheads="1"/>
            </p:cNvSpPr>
            <p:nvPr/>
          </p:nvSpPr>
          <p:spPr bwMode="auto">
            <a:xfrm>
              <a:off x="6206798" y="2762027"/>
              <a:ext cx="884580" cy="1208896"/>
            </a:xfrm>
            <a:custGeom>
              <a:avLst/>
              <a:gdLst>
                <a:gd name="T0" fmla="*/ 807283 w 884580"/>
                <a:gd name="T1" fmla="*/ 164419 h 1208896"/>
                <a:gd name="T2" fmla="*/ 500408 w 884580"/>
                <a:gd name="T3" fmla="*/ 20476 h 1208896"/>
                <a:gd name="T4" fmla="*/ 193405 w 884580"/>
                <a:gd name="T5" fmla="*/ 273931 h 1208896"/>
                <a:gd name="T6" fmla="*/ 47825 w 884580"/>
                <a:gd name="T7" fmla="*/ 1065986 h 1208896"/>
                <a:gd name="T8" fmla="*/ 480354 w 884580"/>
                <a:gd name="T9" fmla="*/ 1131392 h 1208896"/>
                <a:gd name="T10" fmla="*/ 820412 w 884580"/>
                <a:gd name="T11" fmla="*/ 1006989 h 1208896"/>
                <a:gd name="T12" fmla="*/ 865364 w 884580"/>
                <a:gd name="T13" fmla="*/ 473666 h 1208896"/>
                <a:gd name="T14" fmla="*/ 807283 w 884580"/>
                <a:gd name="T15" fmla="*/ 164419 h 1208896"/>
                <a:gd name="T16" fmla="*/ 0 60000 65536"/>
                <a:gd name="T17" fmla="*/ 0 60000 65536"/>
                <a:gd name="T18" fmla="*/ 0 60000 65536"/>
                <a:gd name="T19" fmla="*/ 0 60000 65536"/>
                <a:gd name="T20" fmla="*/ 0 60000 65536"/>
                <a:gd name="T21" fmla="*/ 0 60000 65536"/>
                <a:gd name="T22" fmla="*/ 0 60000 65536"/>
                <a:gd name="T23" fmla="*/ 0 60000 65536"/>
                <a:gd name="T24" fmla="*/ 0 w 884580"/>
                <a:gd name="T25" fmla="*/ 0 h 1208896"/>
                <a:gd name="T26" fmla="*/ 884580 w 884580"/>
                <a:gd name="T27" fmla="*/ 1208896 h 12088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84580" h="1208896">
                  <a:moveTo>
                    <a:pt x="807283" y="164419"/>
                  </a:moveTo>
                  <a:cubicBezTo>
                    <a:pt x="745225" y="0"/>
                    <a:pt x="602721" y="2224"/>
                    <a:pt x="500408" y="20476"/>
                  </a:cubicBezTo>
                  <a:cubicBezTo>
                    <a:pt x="398095" y="38728"/>
                    <a:pt x="268835" y="99679"/>
                    <a:pt x="193405" y="273931"/>
                  </a:cubicBezTo>
                  <a:cubicBezTo>
                    <a:pt x="117975" y="448183"/>
                    <a:pt x="0" y="923076"/>
                    <a:pt x="47825" y="1065986"/>
                  </a:cubicBezTo>
                  <a:cubicBezTo>
                    <a:pt x="95650" y="1208896"/>
                    <a:pt x="351590" y="1141225"/>
                    <a:pt x="480354" y="1131392"/>
                  </a:cubicBezTo>
                  <a:cubicBezTo>
                    <a:pt x="609119" y="1121559"/>
                    <a:pt x="756244" y="1116610"/>
                    <a:pt x="820412" y="1006989"/>
                  </a:cubicBezTo>
                  <a:cubicBezTo>
                    <a:pt x="884580" y="897368"/>
                    <a:pt x="867552" y="614094"/>
                    <a:pt x="865364" y="473666"/>
                  </a:cubicBezTo>
                  <a:cubicBezTo>
                    <a:pt x="863176" y="333238"/>
                    <a:pt x="868109" y="239951"/>
                    <a:pt x="807283" y="164419"/>
                  </a:cubicBezTo>
                  <a:close/>
                </a:path>
              </a:pathLst>
            </a:custGeom>
            <a:noFill/>
            <a:ln w="50800" algn="ctr">
              <a:solidFill>
                <a:srgbClr val="00B0F0"/>
              </a:solidFill>
              <a:round/>
              <a:headEnd/>
              <a:tailEnd/>
            </a:ln>
          </p:spPr>
          <p:txBody>
            <a:bodyPr wrap="none" anchor="ctr">
              <a:spAutoFit/>
            </a:bodyPr>
            <a:lstStyle/>
            <a:p>
              <a:pPr algn="ctr"/>
              <a:endParaRPr lang="ko-KR" altLang="en-US">
                <a:ea typeface="굴림" pitchFamily="50" charset="-127"/>
              </a:endParaRPr>
            </a:p>
          </p:txBody>
        </p:sp>
      </p:grpSp>
      <p:grpSp>
        <p:nvGrpSpPr>
          <p:cNvPr id="5" name="그룹 118"/>
          <p:cNvGrpSpPr>
            <a:grpSpLocks/>
          </p:cNvGrpSpPr>
          <p:nvPr/>
        </p:nvGrpSpPr>
        <p:grpSpPr bwMode="auto">
          <a:xfrm>
            <a:off x="7580435" y="3414713"/>
            <a:ext cx="454025" cy="1376362"/>
            <a:chOff x="7333461" y="2349490"/>
            <a:chExt cx="454179" cy="1376576"/>
          </a:xfrm>
        </p:grpSpPr>
        <p:sp>
          <p:nvSpPr>
            <p:cNvPr id="20502" name="이등변 삼각형 112"/>
            <p:cNvSpPr>
              <a:spLocks noChangeArrowheads="1"/>
            </p:cNvSpPr>
            <p:nvPr/>
          </p:nvSpPr>
          <p:spPr bwMode="auto">
            <a:xfrm>
              <a:off x="7333461" y="3139440"/>
              <a:ext cx="454179" cy="586626"/>
            </a:xfrm>
            <a:prstGeom prst="triangle">
              <a:avLst>
                <a:gd name="adj" fmla="val 50000"/>
              </a:avLst>
            </a:prstGeom>
            <a:noFill/>
            <a:ln w="38100" algn="ctr">
              <a:solidFill>
                <a:schemeClr val="tx1"/>
              </a:solidFill>
              <a:round/>
              <a:headEnd/>
              <a:tailEnd/>
            </a:ln>
          </p:spPr>
          <p:txBody>
            <a:bodyPr wrap="none" anchor="ctr">
              <a:spAutoFit/>
            </a:bodyPr>
            <a:lstStyle/>
            <a:p>
              <a:pPr algn="ctr"/>
              <a:endParaRPr lang="ko-KR" altLang="en-US">
                <a:ea typeface="굴림" pitchFamily="50" charset="-127"/>
              </a:endParaRPr>
            </a:p>
          </p:txBody>
        </p:sp>
        <p:cxnSp>
          <p:nvCxnSpPr>
            <p:cNvPr id="20503" name="직선 화살표 연결선 114"/>
            <p:cNvCxnSpPr>
              <a:cxnSpLocks noChangeShapeType="1"/>
              <a:endCxn id="20502" idx="0"/>
            </p:cNvCxnSpPr>
            <p:nvPr/>
          </p:nvCxnSpPr>
          <p:spPr bwMode="auto">
            <a:xfrm rot="16200000" flipH="1">
              <a:off x="7052031" y="2630920"/>
              <a:ext cx="789950" cy="227090"/>
            </a:xfrm>
            <a:prstGeom prst="straightConnector1">
              <a:avLst/>
            </a:prstGeom>
            <a:noFill/>
            <a:ln w="38100" algn="ctr">
              <a:solidFill>
                <a:schemeClr val="tx1"/>
              </a:solidFill>
              <a:round/>
              <a:headEnd/>
              <a:tailEnd type="arrow" w="med" len="med"/>
            </a:ln>
          </p:spPr>
        </p:cxnSp>
      </p:grpSp>
      <p:sp>
        <p:nvSpPr>
          <p:cNvPr id="20491" name="TextBox 119"/>
          <p:cNvSpPr txBox="1">
            <a:spLocks noChangeArrowheads="1"/>
          </p:cNvSpPr>
          <p:nvPr/>
        </p:nvSpPr>
        <p:spPr bwMode="auto">
          <a:xfrm>
            <a:off x="7242298" y="2860675"/>
            <a:ext cx="628634" cy="523220"/>
          </a:xfrm>
          <a:prstGeom prst="rect">
            <a:avLst/>
          </a:prstGeom>
          <a:noFill/>
          <a:ln w="9525">
            <a:noFill/>
            <a:miter lim="800000"/>
            <a:headEnd/>
            <a:tailEnd/>
          </a:ln>
        </p:spPr>
        <p:txBody>
          <a:bodyPr wrap="none">
            <a:spAutoFit/>
          </a:bodyPr>
          <a:lstStyle/>
          <a:p>
            <a:pPr algn="ctr"/>
            <a:r>
              <a:rPr lang="en-US" altLang="ko-KR" sz="2800" b="1" dirty="0" err="1" smtClean="0">
                <a:ea typeface="굴림" pitchFamily="50" charset="-127"/>
              </a:rPr>
              <a:t>V</a:t>
            </a:r>
            <a:r>
              <a:rPr lang="en-US" altLang="ko-KR" sz="2800" b="1" baseline="-25000" dirty="0" err="1" smtClean="0">
                <a:ea typeface="굴림" pitchFamily="50" charset="-127"/>
              </a:rPr>
              <a:t>id</a:t>
            </a:r>
            <a:endParaRPr lang="en-US" altLang="ko-KR" sz="2800" b="1" baseline="-25000" dirty="0">
              <a:ea typeface="굴림" pitchFamily="50" charset="-127"/>
            </a:endParaRPr>
          </a:p>
        </p:txBody>
      </p:sp>
      <p:grpSp>
        <p:nvGrpSpPr>
          <p:cNvPr id="6" name="그룹 132"/>
          <p:cNvGrpSpPr>
            <a:grpSpLocks/>
          </p:cNvGrpSpPr>
          <p:nvPr/>
        </p:nvGrpSpPr>
        <p:grpSpPr bwMode="auto">
          <a:xfrm>
            <a:off x="7886823" y="2843213"/>
            <a:ext cx="1073150" cy="523875"/>
            <a:chOff x="7565845" y="2905549"/>
            <a:chExt cx="1071062" cy="523224"/>
          </a:xfrm>
        </p:grpSpPr>
        <p:sp>
          <p:nvSpPr>
            <p:cNvPr id="20500" name="TextBox 126"/>
            <p:cNvSpPr txBox="1">
              <a:spLocks noChangeArrowheads="1"/>
            </p:cNvSpPr>
            <p:nvPr/>
          </p:nvSpPr>
          <p:spPr bwMode="auto">
            <a:xfrm>
              <a:off x="7980958" y="2905549"/>
              <a:ext cx="655949" cy="523224"/>
            </a:xfrm>
            <a:prstGeom prst="rect">
              <a:avLst/>
            </a:prstGeom>
            <a:noFill/>
            <a:ln w="9525">
              <a:noFill/>
              <a:miter lim="800000"/>
              <a:headEnd/>
              <a:tailEnd/>
            </a:ln>
          </p:spPr>
          <p:txBody>
            <a:bodyPr wrap="none">
              <a:spAutoFit/>
            </a:bodyPr>
            <a:lstStyle/>
            <a:p>
              <a:pPr algn="ctr"/>
              <a:r>
                <a:rPr lang="en-US" altLang="ko-KR" sz="2800" b="1">
                  <a:solidFill>
                    <a:srgbClr val="0000FF"/>
                  </a:solidFill>
                  <a:ea typeface="굴림" pitchFamily="50" charset="-127"/>
                </a:rPr>
                <a:t>C</a:t>
              </a:r>
              <a:r>
                <a:rPr lang="en-US" altLang="ko-KR" sz="2800" b="1" baseline="-25000">
                  <a:solidFill>
                    <a:srgbClr val="0000FF"/>
                  </a:solidFill>
                  <a:ea typeface="굴림" pitchFamily="50" charset="-127"/>
                </a:rPr>
                <a:t>id</a:t>
              </a:r>
            </a:p>
          </p:txBody>
        </p:sp>
        <p:cxnSp>
          <p:nvCxnSpPr>
            <p:cNvPr id="20501" name="직선 화살표 연결선 128"/>
            <p:cNvCxnSpPr>
              <a:cxnSpLocks noChangeShapeType="1"/>
            </p:cNvCxnSpPr>
            <p:nvPr/>
          </p:nvCxnSpPr>
          <p:spPr bwMode="auto">
            <a:xfrm>
              <a:off x="7565845" y="3177646"/>
              <a:ext cx="452402" cy="1588"/>
            </a:xfrm>
            <a:prstGeom prst="straightConnector1">
              <a:avLst/>
            </a:prstGeom>
            <a:noFill/>
            <a:ln w="25400" algn="ctr">
              <a:solidFill>
                <a:schemeClr val="tx1"/>
              </a:solidFill>
              <a:prstDash val="sysDash"/>
              <a:round/>
              <a:headEnd/>
              <a:tailEnd type="arrow" w="med" len="med"/>
            </a:ln>
          </p:spPr>
        </p:cxnSp>
      </p:grpSp>
      <p:cxnSp>
        <p:nvCxnSpPr>
          <p:cNvPr id="20493" name="직선 화살표 연결선 129"/>
          <p:cNvCxnSpPr>
            <a:cxnSpLocks noChangeShapeType="1"/>
          </p:cNvCxnSpPr>
          <p:nvPr/>
        </p:nvCxnSpPr>
        <p:spPr bwMode="auto">
          <a:xfrm rot="5400000">
            <a:off x="8101135" y="3535363"/>
            <a:ext cx="681038" cy="379412"/>
          </a:xfrm>
          <a:prstGeom prst="straightConnector1">
            <a:avLst/>
          </a:prstGeom>
          <a:noFill/>
          <a:ln w="38100" algn="ctr">
            <a:solidFill>
              <a:srgbClr val="0000FF"/>
            </a:solidFill>
            <a:round/>
            <a:headEnd/>
            <a:tailEnd type="arrow" w="med" len="med"/>
          </a:ln>
        </p:spPr>
      </p:cxnSp>
      <p:sp>
        <p:nvSpPr>
          <p:cNvPr id="20494" name="Text Box 54"/>
          <p:cNvSpPr txBox="1">
            <a:spLocks noChangeArrowheads="1"/>
          </p:cNvSpPr>
          <p:nvPr/>
        </p:nvSpPr>
        <p:spPr bwMode="auto">
          <a:xfrm>
            <a:off x="7543923" y="5756275"/>
            <a:ext cx="1692275" cy="457200"/>
          </a:xfrm>
          <a:prstGeom prst="rect">
            <a:avLst/>
          </a:prstGeom>
          <a:noFill/>
          <a:ln w="38100" algn="ctr">
            <a:noFill/>
            <a:miter lim="800000"/>
            <a:headEnd/>
            <a:tailEnd/>
          </a:ln>
        </p:spPr>
        <p:txBody>
          <a:bodyPr wrap="none">
            <a:spAutoFit/>
          </a:bodyPr>
          <a:lstStyle/>
          <a:p>
            <a:pPr algn="ctr"/>
            <a:r>
              <a:rPr lang="en-US" altLang="ko-KR">
                <a:ea typeface="굴림" pitchFamily="50" charset="-127"/>
              </a:rPr>
              <a:t>Input mesh</a:t>
            </a:r>
          </a:p>
        </p:txBody>
      </p:sp>
      <p:sp>
        <p:nvSpPr>
          <p:cNvPr id="20495" name="Text Box 55"/>
          <p:cNvSpPr txBox="1">
            <a:spLocks noChangeArrowheads="1"/>
          </p:cNvSpPr>
          <p:nvPr/>
        </p:nvSpPr>
        <p:spPr bwMode="auto">
          <a:xfrm>
            <a:off x="6048498" y="5645150"/>
            <a:ext cx="1303337" cy="457200"/>
          </a:xfrm>
          <a:prstGeom prst="rect">
            <a:avLst/>
          </a:prstGeom>
          <a:noFill/>
          <a:ln w="38100" algn="ctr">
            <a:noFill/>
            <a:miter lim="800000"/>
            <a:headEnd/>
            <a:tailEnd/>
          </a:ln>
        </p:spPr>
        <p:txBody>
          <a:bodyPr wrap="none">
            <a:spAutoFit/>
          </a:bodyPr>
          <a:lstStyle/>
          <a:p>
            <a:pPr algn="ctr"/>
            <a:r>
              <a:rPr lang="en-US" altLang="ko-KR">
                <a:ea typeface="굴림" pitchFamily="50" charset="-127"/>
              </a:rPr>
              <a:t>Clusters</a:t>
            </a:r>
          </a:p>
        </p:txBody>
      </p:sp>
      <p:grpSp>
        <p:nvGrpSpPr>
          <p:cNvPr id="7" name="그룹 34"/>
          <p:cNvGrpSpPr>
            <a:grpSpLocks/>
          </p:cNvGrpSpPr>
          <p:nvPr/>
        </p:nvGrpSpPr>
        <p:grpSpPr bwMode="auto">
          <a:xfrm>
            <a:off x="7710766" y="2051050"/>
            <a:ext cx="969857" cy="809625"/>
            <a:chOff x="7387333" y="2164080"/>
            <a:chExt cx="970856" cy="808669"/>
          </a:xfrm>
        </p:grpSpPr>
        <p:sp>
          <p:nvSpPr>
            <p:cNvPr id="20497" name="TextBox 126"/>
            <p:cNvSpPr txBox="1">
              <a:spLocks noChangeArrowheads="1"/>
            </p:cNvSpPr>
            <p:nvPr/>
          </p:nvSpPr>
          <p:spPr bwMode="auto">
            <a:xfrm>
              <a:off x="7523896" y="2164080"/>
              <a:ext cx="635109" cy="523220"/>
            </a:xfrm>
            <a:prstGeom prst="rect">
              <a:avLst/>
            </a:prstGeom>
            <a:noFill/>
            <a:ln w="9525">
              <a:noFill/>
              <a:miter lim="800000"/>
              <a:headEnd/>
              <a:tailEnd/>
            </a:ln>
          </p:spPr>
          <p:txBody>
            <a:bodyPr wrap="none">
              <a:spAutoFit/>
            </a:bodyPr>
            <a:lstStyle/>
            <a:p>
              <a:pPr algn="ctr"/>
              <a:r>
                <a:rPr lang="en-US" altLang="ko-KR" sz="2800" b="1">
                  <a:solidFill>
                    <a:srgbClr val="EA8B00"/>
                  </a:solidFill>
                  <a:ea typeface="굴림" pitchFamily="50" charset="-127"/>
                </a:rPr>
                <a:t>P</a:t>
              </a:r>
              <a:r>
                <a:rPr lang="en-US" altLang="ko-KR" sz="2800" b="1" baseline="-25000">
                  <a:solidFill>
                    <a:srgbClr val="EA8B00"/>
                  </a:solidFill>
                  <a:ea typeface="굴림" pitchFamily="50" charset="-127"/>
                </a:rPr>
                <a:t>id</a:t>
              </a:r>
            </a:p>
          </p:txBody>
        </p:sp>
        <p:cxnSp>
          <p:nvCxnSpPr>
            <p:cNvPr id="20498" name="직선 화살표 연결선 128"/>
            <p:cNvCxnSpPr>
              <a:cxnSpLocks noChangeShapeType="1"/>
              <a:stCxn id="20491" idx="0"/>
            </p:cNvCxnSpPr>
            <p:nvPr/>
          </p:nvCxnSpPr>
          <p:spPr bwMode="auto">
            <a:xfrm rot="5400000" flipH="1" flipV="1">
              <a:off x="7512233" y="2450569"/>
              <a:ext cx="397280" cy="647079"/>
            </a:xfrm>
            <a:prstGeom prst="straightConnector1">
              <a:avLst/>
            </a:prstGeom>
            <a:noFill/>
            <a:ln w="25400" algn="ctr">
              <a:solidFill>
                <a:schemeClr val="tx1"/>
              </a:solidFill>
              <a:round/>
              <a:headEnd/>
              <a:tailEnd type="arrow" w="med" len="med"/>
            </a:ln>
          </p:spPr>
        </p:cxnSp>
        <p:cxnSp>
          <p:nvCxnSpPr>
            <p:cNvPr id="20499" name="직선 화살표 연결선 128"/>
            <p:cNvCxnSpPr>
              <a:cxnSpLocks noChangeShapeType="1"/>
            </p:cNvCxnSpPr>
            <p:nvPr/>
          </p:nvCxnSpPr>
          <p:spPr bwMode="auto">
            <a:xfrm>
              <a:off x="7980864" y="2687302"/>
              <a:ext cx="377325" cy="285447"/>
            </a:xfrm>
            <a:prstGeom prst="straightConnector1">
              <a:avLst/>
            </a:prstGeom>
            <a:noFill/>
            <a:ln w="25400" algn="ctr">
              <a:solidFill>
                <a:schemeClr val="tx1"/>
              </a:solidFill>
              <a:round/>
              <a:headEnd/>
              <a:tailEnd type="arrow" w="med" len="med"/>
            </a:ln>
          </p:spPr>
        </p:cxnSp>
      </p:grpSp>
      <p:sp>
        <p:nvSpPr>
          <p:cNvPr id="34" name="TextBox 33"/>
          <p:cNvSpPr txBox="1"/>
          <p:nvPr/>
        </p:nvSpPr>
        <p:spPr>
          <a:xfrm>
            <a:off x="419100" y="6350198"/>
            <a:ext cx="153542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Yoon’s slide</a:t>
            </a:r>
            <a:endParaRPr lang="ko-KR" altLang="en-US" sz="1400" dirty="0"/>
          </a:p>
        </p:txBody>
      </p:sp>
    </p:spTree>
    <p:custDataLst>
      <p:tags r:id="rId1"/>
    </p:custDataLst>
  </p:cSld>
  <p:clrMapOvr>
    <a:masterClrMapping/>
  </p:clrMapOvr>
  <p:transition advTm="9185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5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459">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94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제목 1"/>
          <p:cNvSpPr>
            <a:spLocks noGrp="1"/>
          </p:cNvSpPr>
          <p:nvPr>
            <p:ph type="title"/>
          </p:nvPr>
        </p:nvSpPr>
        <p:spPr/>
        <p:txBody>
          <a:bodyPr/>
          <a:lstStyle/>
          <a:p>
            <a:r>
              <a:rPr lang="en-US" altLang="ko-KR" smtClean="0">
                <a:ea typeface="굴림" pitchFamily="50" charset="-127"/>
              </a:rPr>
              <a:t>Outline</a:t>
            </a:r>
          </a:p>
        </p:txBody>
      </p:sp>
      <p:sp>
        <p:nvSpPr>
          <p:cNvPr id="3" name="내용 개체 틀 2"/>
          <p:cNvSpPr>
            <a:spLocks noGrp="1"/>
          </p:cNvSpPr>
          <p:nvPr>
            <p:ph idx="1"/>
          </p:nvPr>
        </p:nvSpPr>
        <p:spPr/>
        <p:txBody>
          <a:bodyPr/>
          <a:lstStyle/>
          <a:p>
            <a:pPr>
              <a:defRPr/>
            </a:pPr>
            <a:r>
              <a:rPr lang="en-US" dirty="0" smtClean="0">
                <a:solidFill>
                  <a:schemeClr val="bg1">
                    <a:lumMod val="50000"/>
                  </a:schemeClr>
                </a:solidFill>
              </a:rPr>
              <a:t>Related work</a:t>
            </a:r>
          </a:p>
          <a:p>
            <a:pPr>
              <a:buFont typeface="Arial" charset="0"/>
              <a:buChar char="●"/>
              <a:defRPr/>
            </a:pPr>
            <a:r>
              <a:rPr lang="en-US" dirty="0" smtClean="0">
                <a:solidFill>
                  <a:schemeClr val="bg1">
                    <a:lumMod val="50000"/>
                  </a:schemeClr>
                </a:solidFill>
              </a:rPr>
              <a:t>Overview</a:t>
            </a:r>
          </a:p>
          <a:p>
            <a:pPr>
              <a:buFont typeface="Arial" charset="0"/>
              <a:buChar char="●"/>
              <a:defRPr/>
            </a:pPr>
            <a:r>
              <a:rPr lang="en-US" dirty="0" smtClean="0">
                <a:solidFill>
                  <a:schemeClr val="bg1">
                    <a:lumMod val="50000"/>
                  </a:schemeClr>
                </a:solidFill>
              </a:rPr>
              <a:t>Compression at preprocessing</a:t>
            </a:r>
          </a:p>
          <a:p>
            <a:pPr>
              <a:buFont typeface="Arial" charset="0"/>
              <a:buChar char="●"/>
              <a:defRPr/>
            </a:pPr>
            <a:r>
              <a:rPr lang="en-US" dirty="0" smtClean="0">
                <a:solidFill>
                  <a:schemeClr val="bg1">
                    <a:lumMod val="50000"/>
                  </a:schemeClr>
                </a:solidFill>
              </a:rPr>
              <a:t>Runtime data access framework</a:t>
            </a:r>
          </a:p>
          <a:p>
            <a:pPr>
              <a:buFont typeface="Arial" charset="0"/>
              <a:buChar char="●"/>
              <a:defRPr/>
            </a:pPr>
            <a:r>
              <a:rPr lang="en-US" dirty="0" smtClean="0">
                <a:solidFill>
                  <a:srgbClr val="EA8B00"/>
                </a:solidFill>
              </a:rPr>
              <a:t>Results</a:t>
            </a:r>
            <a:endParaRPr lang="en-US" dirty="0">
              <a:solidFill>
                <a:srgbClr val="EA8B00"/>
              </a:solidFill>
            </a:endParaRPr>
          </a:p>
        </p:txBody>
      </p:sp>
    </p:spTree>
  </p:cSld>
  <p:clrMapOvr>
    <a:masterClrMapping/>
  </p:clrMapOvr>
  <p:transition advTm="468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ltLang="ko-KR" smtClean="0">
                <a:ea typeface="굴림" pitchFamily="50" charset="-127"/>
              </a:rPr>
              <a:t>Compression Results</a:t>
            </a:r>
          </a:p>
        </p:txBody>
      </p:sp>
      <p:graphicFrame>
        <p:nvGraphicFramePr>
          <p:cNvPr id="32126" name="Group 382"/>
          <p:cNvGraphicFramePr>
            <a:graphicFrameLocks noGrp="1"/>
          </p:cNvGraphicFramePr>
          <p:nvPr>
            <p:ph sz="half" idx="1"/>
          </p:nvPr>
        </p:nvGraphicFramePr>
        <p:xfrm>
          <a:off x="333375" y="1674813"/>
          <a:ext cx="1985962" cy="4411028"/>
        </p:xfrm>
        <a:graphic>
          <a:graphicData uri="http://schemas.openxmlformats.org/drawingml/2006/table">
            <a:tbl>
              <a:tblPr/>
              <a:tblGrid>
                <a:gridCol w="1985962"/>
              </a:tblGrid>
              <a:tr h="1119188">
                <a:tc>
                  <a:txBody>
                    <a:bodyPr/>
                    <a:lstStyle/>
                    <a:p>
                      <a:pPr marL="0" marR="0" lvl="0" indent="0" algn="ctr" defTabSz="914400" rtl="0" eaLnBrk="0" fontAlgn="base" latinLnBrk="0" hangingPunct="0">
                        <a:lnSpc>
                          <a:spcPts val="2700"/>
                        </a:lnSpc>
                        <a:spcBef>
                          <a:spcPts val="600"/>
                        </a:spcBef>
                        <a:spcAft>
                          <a:spcPts val="400"/>
                        </a:spcAft>
                        <a:buClr>
                          <a:srgbClr val="0C7B9C"/>
                        </a:buClr>
                        <a:buSzTx/>
                        <a:buFont typeface="Arial" charset="0"/>
                        <a:buNone/>
                        <a:tabLst/>
                      </a:pPr>
                      <a:endParaRPr kumimoji="0" lang="ko-KR" altLang="en-US" sz="2400" b="1" i="0" u="none" strike="noStrike" cap="none" normalizeH="0" baseline="0" dirty="0" smtClean="0">
                        <a:ln>
                          <a:noFill/>
                        </a:ln>
                        <a:solidFill>
                          <a:schemeClr val="tx1"/>
                        </a:solidFill>
                        <a:effectLst/>
                        <a:latin typeface="Tahoma" pitchFamily="34" charset="0"/>
                        <a:ea typeface="굴림" pitchFamily="50" charset="-127"/>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35050">
                <a:tc>
                  <a:txBody>
                    <a:bodyPr/>
                    <a:lstStyle/>
                    <a:p>
                      <a:pPr marL="0" marR="0" lvl="0" indent="0" algn="ctr" defTabSz="914400" rtl="0" eaLnBrk="0" fontAlgn="base" latinLnBrk="0" hangingPunct="0">
                        <a:lnSpc>
                          <a:spcPts val="2700"/>
                        </a:lnSpc>
                        <a:spcBef>
                          <a:spcPts val="600"/>
                        </a:spcBef>
                        <a:spcAft>
                          <a:spcPts val="400"/>
                        </a:spcAft>
                        <a:buClr>
                          <a:srgbClr val="0C7B9C"/>
                        </a:buClr>
                        <a:buSzTx/>
                        <a:buFont typeface="Arial" charset="0"/>
                        <a:buNone/>
                        <a:tabLst/>
                      </a:pPr>
                      <a:r>
                        <a:rPr kumimoji="0" lang="en-US" altLang="ko-KR" sz="2400" b="0" i="0" u="none" strike="noStrike" cap="none" normalizeH="0" baseline="0" dirty="0" smtClean="0">
                          <a:ln>
                            <a:noFill/>
                          </a:ln>
                          <a:solidFill>
                            <a:schemeClr val="tx1"/>
                          </a:solidFill>
                          <a:effectLst/>
                          <a:latin typeface="Tahoma" pitchFamily="34" charset="0"/>
                          <a:ea typeface="굴림" pitchFamily="50" charset="-127"/>
                        </a:rPr>
                        <a:t>Puget Sound</a:t>
                      </a:r>
                    </a:p>
                    <a:p>
                      <a:pPr marL="0" marR="0" lvl="0" indent="0" algn="ctr" defTabSz="914400" rtl="0" eaLnBrk="0" fontAlgn="base" latinLnBrk="0" hangingPunct="0">
                        <a:lnSpc>
                          <a:spcPts val="2700"/>
                        </a:lnSpc>
                        <a:spcBef>
                          <a:spcPts val="600"/>
                        </a:spcBef>
                        <a:spcAft>
                          <a:spcPts val="400"/>
                        </a:spcAft>
                        <a:buClr>
                          <a:srgbClr val="0C7B9C"/>
                        </a:buClr>
                        <a:buSzTx/>
                        <a:buFont typeface="Arial" charset="0"/>
                        <a:buNone/>
                        <a:tabLst/>
                      </a:pPr>
                      <a:r>
                        <a:rPr kumimoji="0" lang="en-US" altLang="ko-KR" sz="2400" b="0" i="0" u="none" strike="noStrike" cap="none" normalizeH="0" baseline="0" dirty="0" smtClean="0">
                          <a:ln>
                            <a:noFill/>
                          </a:ln>
                          <a:solidFill>
                            <a:schemeClr val="tx1"/>
                          </a:solidFill>
                          <a:effectLst/>
                          <a:latin typeface="Tahoma" pitchFamily="34" charset="0"/>
                          <a:ea typeface="굴림" pitchFamily="50" charset="-127"/>
                        </a:rPr>
                        <a:t>(134M tri.)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92188">
                <a:tc>
                  <a:txBody>
                    <a:bodyPr/>
                    <a:lstStyle/>
                    <a:p>
                      <a:pPr marL="0" marR="0" lvl="0" indent="0" algn="ctr" defTabSz="914400" rtl="0" eaLnBrk="0" fontAlgn="base" latinLnBrk="0" hangingPunct="0">
                        <a:lnSpc>
                          <a:spcPts val="2700"/>
                        </a:lnSpc>
                        <a:spcBef>
                          <a:spcPts val="600"/>
                        </a:spcBef>
                        <a:spcAft>
                          <a:spcPts val="400"/>
                        </a:spcAft>
                        <a:buClr>
                          <a:srgbClr val="0C7B9C"/>
                        </a:buClr>
                        <a:buSzTx/>
                        <a:buFont typeface="Arial" charset="0"/>
                        <a:buNone/>
                        <a:tabLst/>
                      </a:pPr>
                      <a:r>
                        <a:rPr kumimoji="0" lang="en-US" altLang="ko-KR" sz="2400" b="0" i="0" u="none" strike="noStrike" cap="none" normalizeH="0" baseline="0" dirty="0" smtClean="0">
                          <a:ln>
                            <a:noFill/>
                          </a:ln>
                          <a:solidFill>
                            <a:schemeClr val="tx1"/>
                          </a:solidFill>
                          <a:effectLst/>
                          <a:latin typeface="Tahoma" pitchFamily="34" charset="0"/>
                          <a:ea typeface="굴림" pitchFamily="50" charset="-127"/>
                        </a:rPr>
                        <a:t>RMI-Isosurface</a:t>
                      </a:r>
                    </a:p>
                    <a:p>
                      <a:pPr marL="0" marR="0" lvl="0" indent="0" algn="ctr" defTabSz="914400" rtl="0" eaLnBrk="0" fontAlgn="base" latinLnBrk="0" hangingPunct="0">
                        <a:lnSpc>
                          <a:spcPts val="2700"/>
                        </a:lnSpc>
                        <a:spcBef>
                          <a:spcPts val="600"/>
                        </a:spcBef>
                        <a:spcAft>
                          <a:spcPts val="400"/>
                        </a:spcAft>
                        <a:buClr>
                          <a:srgbClr val="0C7B9C"/>
                        </a:buClr>
                        <a:buSzTx/>
                        <a:buFont typeface="Arial" charset="0"/>
                        <a:buNone/>
                        <a:tabLst/>
                      </a:pPr>
                      <a:r>
                        <a:rPr kumimoji="0" lang="en-US" altLang="ko-KR" sz="2400" b="0" i="0" u="none" strike="noStrike" cap="none" normalizeH="0" baseline="0" dirty="0" smtClean="0">
                          <a:ln>
                            <a:noFill/>
                          </a:ln>
                          <a:solidFill>
                            <a:schemeClr val="tx1"/>
                          </a:solidFill>
                          <a:effectLst/>
                          <a:latin typeface="Tahoma" pitchFamily="34" charset="0"/>
                          <a:ea typeface="굴림" pitchFamily="50" charset="-127"/>
                        </a:rPr>
                        <a:t>(102M tri.)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09650">
                <a:tc>
                  <a:txBody>
                    <a:bodyPr/>
                    <a:lstStyle/>
                    <a:p>
                      <a:pPr marL="0" marR="0" lvl="0" indent="0" algn="ctr" defTabSz="914400" rtl="0" eaLnBrk="0" fontAlgn="base" latinLnBrk="0" hangingPunct="0">
                        <a:lnSpc>
                          <a:spcPts val="2700"/>
                        </a:lnSpc>
                        <a:spcBef>
                          <a:spcPts val="600"/>
                        </a:spcBef>
                        <a:spcAft>
                          <a:spcPts val="400"/>
                        </a:spcAft>
                        <a:buClr>
                          <a:srgbClr val="0C7B9C"/>
                        </a:buClr>
                        <a:buSzTx/>
                        <a:buFont typeface="Arial" charset="0"/>
                        <a:buNone/>
                        <a:tabLst/>
                      </a:pPr>
                      <a:r>
                        <a:rPr kumimoji="0" lang="en-US" altLang="ko-KR" sz="2400" b="0" i="0" u="none" strike="noStrike" cap="none" normalizeH="0" baseline="0" dirty="0" smtClean="0">
                          <a:ln>
                            <a:noFill/>
                          </a:ln>
                          <a:solidFill>
                            <a:schemeClr val="tx1"/>
                          </a:solidFill>
                          <a:effectLst/>
                          <a:latin typeface="Tahoma" pitchFamily="34" charset="0"/>
                          <a:ea typeface="굴림" pitchFamily="50" charset="-127"/>
                        </a:rPr>
                        <a:t>St. Matthew</a:t>
                      </a:r>
                    </a:p>
                    <a:p>
                      <a:pPr marL="0" marR="0" lvl="0" indent="0" algn="ctr" defTabSz="914400" rtl="0" eaLnBrk="0" fontAlgn="base" latinLnBrk="0" hangingPunct="0">
                        <a:lnSpc>
                          <a:spcPts val="2700"/>
                        </a:lnSpc>
                        <a:spcBef>
                          <a:spcPts val="600"/>
                        </a:spcBef>
                        <a:spcAft>
                          <a:spcPts val="400"/>
                        </a:spcAft>
                        <a:buClr>
                          <a:srgbClr val="0C7B9C"/>
                        </a:buClr>
                        <a:buSzTx/>
                        <a:buFont typeface="Arial" charset="0"/>
                        <a:buNone/>
                        <a:tabLst/>
                      </a:pPr>
                      <a:r>
                        <a:rPr kumimoji="0" lang="en-US" altLang="ko-KR" sz="2400" b="0" i="0" u="none" strike="noStrike" cap="none" normalizeH="0" baseline="0" dirty="0" smtClean="0">
                          <a:ln>
                            <a:noFill/>
                          </a:ln>
                          <a:solidFill>
                            <a:schemeClr val="tx1"/>
                          </a:solidFill>
                          <a:effectLst/>
                          <a:latin typeface="Tahoma" pitchFamily="34" charset="0"/>
                          <a:ea typeface="굴림" pitchFamily="50" charset="-127"/>
                        </a:rPr>
                        <a:t>(128M tri.)</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8447" name="Text Box 184"/>
          <p:cNvSpPr txBox="1">
            <a:spLocks noChangeArrowheads="1"/>
          </p:cNvSpPr>
          <p:nvPr/>
        </p:nvSpPr>
        <p:spPr bwMode="auto">
          <a:xfrm>
            <a:off x="5811838" y="1685925"/>
            <a:ext cx="3332162" cy="3416300"/>
          </a:xfrm>
          <a:prstGeom prst="rect">
            <a:avLst/>
          </a:prstGeom>
          <a:noFill/>
          <a:ln w="38100" algn="ctr">
            <a:noFill/>
            <a:miter lim="800000"/>
            <a:headEnd/>
            <a:tailEnd/>
          </a:ln>
        </p:spPr>
        <p:txBody>
          <a:bodyPr>
            <a:spAutoFit/>
          </a:bodyPr>
          <a:lstStyle/>
          <a:p>
            <a:r>
              <a:rPr lang="en-US" altLang="ko-KR" b="1">
                <a:ea typeface="굴림" pitchFamily="50" charset="-127"/>
              </a:rPr>
              <a:t>- 15% overhead over streaming compressor </a:t>
            </a:r>
            <a:r>
              <a:rPr lang="en-US" altLang="ko-KR" b="1">
                <a:solidFill>
                  <a:srgbClr val="EA8B00"/>
                </a:solidFill>
                <a:ea typeface="굴림" pitchFamily="50" charset="-127"/>
              </a:rPr>
              <a:t>[Isenburg et al. 05], </a:t>
            </a:r>
            <a:r>
              <a:rPr lang="en-US" altLang="ko-KR" b="1">
                <a:ea typeface="굴림" pitchFamily="50" charset="-127"/>
              </a:rPr>
              <a:t>due to encoding cluster-related information</a:t>
            </a:r>
          </a:p>
          <a:p>
            <a:endParaRPr lang="en-US" altLang="ko-KR" b="1">
              <a:solidFill>
                <a:srgbClr val="EA8B00"/>
              </a:solidFill>
              <a:ea typeface="굴림" pitchFamily="50" charset="-127"/>
            </a:endParaRPr>
          </a:p>
          <a:p>
            <a:endParaRPr lang="en-US" altLang="ko-KR" b="1">
              <a:ea typeface="굴림" pitchFamily="50" charset="-127"/>
            </a:endParaRPr>
          </a:p>
        </p:txBody>
      </p:sp>
      <p:sp>
        <p:nvSpPr>
          <p:cNvPr id="18448" name="Text Box 185"/>
          <p:cNvSpPr txBox="1">
            <a:spLocks noChangeArrowheads="1"/>
          </p:cNvSpPr>
          <p:nvPr/>
        </p:nvSpPr>
        <p:spPr bwMode="auto">
          <a:xfrm>
            <a:off x="5811838" y="4733925"/>
            <a:ext cx="3081337" cy="1939925"/>
          </a:xfrm>
          <a:prstGeom prst="rect">
            <a:avLst/>
          </a:prstGeom>
          <a:noFill/>
          <a:ln w="38100" algn="ctr">
            <a:noFill/>
            <a:miter lim="800000"/>
            <a:headEnd/>
            <a:tailEnd/>
          </a:ln>
        </p:spPr>
        <p:txBody>
          <a:bodyPr>
            <a:spAutoFit/>
          </a:bodyPr>
          <a:lstStyle/>
          <a:p>
            <a:r>
              <a:rPr lang="en-US" altLang="ko-KR" b="1">
                <a:ea typeface="굴림" pitchFamily="50" charset="-127"/>
              </a:rPr>
              <a:t>- 50% overhead over </a:t>
            </a:r>
            <a:r>
              <a:rPr lang="en-US" altLang="ko-KR" b="1">
                <a:solidFill>
                  <a:srgbClr val="EA8B00"/>
                </a:solidFill>
                <a:ea typeface="굴림" pitchFamily="50" charset="-127"/>
              </a:rPr>
              <a:t>[Touma and Gotsman 98]</a:t>
            </a:r>
          </a:p>
          <a:p>
            <a:endParaRPr lang="en-US" altLang="ko-KR" b="1">
              <a:ea typeface="굴림" pitchFamily="50" charset="-127"/>
            </a:endParaRPr>
          </a:p>
          <a:p>
            <a:endParaRPr lang="en-US" altLang="ko-KR" b="1">
              <a:ea typeface="굴림" pitchFamily="50" charset="-127"/>
            </a:endParaRPr>
          </a:p>
        </p:txBody>
      </p:sp>
      <p:graphicFrame>
        <p:nvGraphicFramePr>
          <p:cNvPr id="32131" name="Group 387"/>
          <p:cNvGraphicFramePr>
            <a:graphicFrameLocks noGrp="1"/>
          </p:cNvGraphicFramePr>
          <p:nvPr>
            <p:ph sz="half" idx="2"/>
          </p:nvPr>
        </p:nvGraphicFramePr>
        <p:xfrm>
          <a:off x="2319338" y="1674813"/>
          <a:ext cx="2003425" cy="4439603"/>
        </p:xfrm>
        <a:graphic>
          <a:graphicData uri="http://schemas.openxmlformats.org/drawingml/2006/table">
            <a:tbl>
              <a:tblPr/>
              <a:tblGrid>
                <a:gridCol w="2003425"/>
              </a:tblGrid>
              <a:tr h="1035050">
                <a:tc>
                  <a:txBody>
                    <a:bodyPr/>
                    <a:lstStyle/>
                    <a:p>
                      <a:pPr marL="0" marR="0" lvl="0" indent="0" algn="ctr" defTabSz="914400" rtl="0" eaLnBrk="0" fontAlgn="base" latinLnBrk="0" hangingPunct="0">
                        <a:lnSpc>
                          <a:spcPts val="2700"/>
                        </a:lnSpc>
                        <a:spcBef>
                          <a:spcPts val="600"/>
                        </a:spcBef>
                        <a:spcAft>
                          <a:spcPts val="400"/>
                        </a:spcAft>
                        <a:buClr>
                          <a:srgbClr val="0C7B9C"/>
                        </a:buClr>
                        <a:buSzTx/>
                        <a:buFont typeface="Arial" charset="0"/>
                        <a:buNone/>
                        <a:tabLst/>
                      </a:pPr>
                      <a:r>
                        <a:rPr kumimoji="0" lang="en-US" altLang="ko-KR" sz="2400" b="0" i="0" u="none" strike="noStrike" cap="none" normalizeH="0" baseline="0" dirty="0" smtClean="0">
                          <a:ln>
                            <a:noFill/>
                          </a:ln>
                          <a:solidFill>
                            <a:schemeClr val="tx1"/>
                          </a:solidFill>
                          <a:effectLst/>
                          <a:latin typeface="Tahoma" pitchFamily="34" charset="0"/>
                          <a:ea typeface="굴림" pitchFamily="50" charset="-127"/>
                        </a:rPr>
                        <a:t>Compression, bits per vertex (bpv)</a:t>
                      </a:r>
                      <a:endParaRPr kumimoji="0" lang="ko-KR" altLang="en-US" sz="2400" b="0" i="0" u="none" strike="noStrike" cap="none" normalizeH="0" baseline="0" dirty="0" smtClean="0">
                        <a:ln>
                          <a:noFill/>
                        </a:ln>
                        <a:solidFill>
                          <a:schemeClr val="tx1"/>
                        </a:solidFill>
                        <a:effectLst/>
                        <a:latin typeface="Tahoma" pitchFamily="34" charset="0"/>
                        <a:ea typeface="굴림" pitchFamily="50" charset="-127"/>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39813">
                <a:tc>
                  <a:txBody>
                    <a:bodyPr/>
                    <a:lstStyle/>
                    <a:p>
                      <a:pPr marL="0" marR="0" lvl="0" indent="0" algn="ctr" defTabSz="914400" rtl="0" eaLnBrk="0" fontAlgn="base" latinLnBrk="0" hangingPunct="0">
                        <a:lnSpc>
                          <a:spcPts val="2700"/>
                        </a:lnSpc>
                        <a:spcBef>
                          <a:spcPts val="600"/>
                        </a:spcBef>
                        <a:spcAft>
                          <a:spcPts val="400"/>
                        </a:spcAft>
                        <a:buClr>
                          <a:srgbClr val="0C7B9C"/>
                        </a:buClr>
                        <a:buSzTx/>
                        <a:buFont typeface="Arial" charset="0"/>
                        <a:buNone/>
                        <a:tabLst/>
                      </a:pPr>
                      <a:r>
                        <a:rPr kumimoji="0" lang="en-US" altLang="ko-KR" sz="2400" b="1" i="0" u="none" strike="noStrike" cap="none" normalizeH="0" baseline="0" dirty="0" smtClean="0">
                          <a:ln>
                            <a:noFill/>
                          </a:ln>
                          <a:solidFill>
                            <a:schemeClr val="tx1"/>
                          </a:solidFill>
                          <a:effectLst/>
                          <a:latin typeface="Tahoma" pitchFamily="34" charset="0"/>
                          <a:ea typeface="굴림" pitchFamily="50" charset="-127"/>
                        </a:rPr>
                        <a:t>21.4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28725">
                <a:tc>
                  <a:txBody>
                    <a:bodyPr/>
                    <a:lstStyle/>
                    <a:p>
                      <a:pPr marL="0" marR="0" lvl="0" indent="0" algn="ctr" defTabSz="914400" rtl="0" eaLnBrk="0" fontAlgn="base" latinLnBrk="0" hangingPunct="0">
                        <a:lnSpc>
                          <a:spcPts val="2700"/>
                        </a:lnSpc>
                        <a:spcBef>
                          <a:spcPts val="600"/>
                        </a:spcBef>
                        <a:spcAft>
                          <a:spcPts val="400"/>
                        </a:spcAft>
                        <a:buClr>
                          <a:srgbClr val="0C7B9C"/>
                        </a:buClr>
                        <a:buSzTx/>
                        <a:buFont typeface="Arial" charset="0"/>
                        <a:buNone/>
                        <a:tabLst/>
                      </a:pPr>
                      <a:r>
                        <a:rPr kumimoji="0" lang="en-US" altLang="ko-KR" sz="2400" b="1" i="0" u="none" strike="noStrike" cap="none" normalizeH="0" baseline="0" dirty="0" smtClean="0">
                          <a:ln>
                            <a:noFill/>
                          </a:ln>
                          <a:solidFill>
                            <a:schemeClr val="tx1"/>
                          </a:solidFill>
                          <a:effectLst/>
                          <a:latin typeface="Tahoma" pitchFamily="34" charset="0"/>
                          <a:ea typeface="굴림" pitchFamily="50" charset="-127"/>
                        </a:rPr>
                        <a:t>27.6</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0925">
                <a:tc>
                  <a:txBody>
                    <a:bodyPr/>
                    <a:lstStyle/>
                    <a:p>
                      <a:pPr marL="0" marR="0" lvl="0" indent="0" algn="ctr" defTabSz="914400" rtl="0" eaLnBrk="0" fontAlgn="base" latinLnBrk="0" hangingPunct="0">
                        <a:lnSpc>
                          <a:spcPts val="2700"/>
                        </a:lnSpc>
                        <a:spcBef>
                          <a:spcPts val="600"/>
                        </a:spcBef>
                        <a:spcAft>
                          <a:spcPts val="400"/>
                        </a:spcAft>
                        <a:buClr>
                          <a:srgbClr val="0C7B9C"/>
                        </a:buClr>
                        <a:buSzTx/>
                        <a:buFont typeface="Arial" charset="0"/>
                        <a:buNone/>
                        <a:tabLst/>
                      </a:pPr>
                      <a:r>
                        <a:rPr kumimoji="0" lang="en-US" altLang="ko-KR" sz="2400" b="1" i="0" u="none" strike="noStrike" cap="none" normalizeH="0" baseline="0" dirty="0" smtClean="0">
                          <a:ln>
                            <a:noFill/>
                          </a:ln>
                          <a:solidFill>
                            <a:schemeClr val="tx1"/>
                          </a:solidFill>
                          <a:effectLst/>
                          <a:latin typeface="Tahoma" pitchFamily="34" charset="0"/>
                          <a:ea typeface="굴림" pitchFamily="50" charset="-127"/>
                        </a:rPr>
                        <a:t>22.9</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32136" name="Group 392"/>
          <p:cNvGraphicFramePr>
            <a:graphicFrameLocks noGrp="1"/>
          </p:cNvGraphicFramePr>
          <p:nvPr/>
        </p:nvGraphicFramePr>
        <p:xfrm>
          <a:off x="4318000" y="1668463"/>
          <a:ext cx="1303337" cy="4427538"/>
        </p:xfrm>
        <a:graphic>
          <a:graphicData uri="http://schemas.openxmlformats.org/drawingml/2006/table">
            <a:tbl>
              <a:tblPr/>
              <a:tblGrid>
                <a:gridCol w="1303337"/>
              </a:tblGrid>
              <a:tr h="1143000">
                <a:tc>
                  <a:txBody>
                    <a:bodyPr/>
                    <a:lstStyle/>
                    <a:p>
                      <a:pPr marL="0" marR="0" lvl="0" indent="0" algn="ctr" defTabSz="914400" rtl="0" eaLnBrk="0" fontAlgn="base" latinLnBrk="0" hangingPunct="0">
                        <a:lnSpc>
                          <a:spcPts val="2700"/>
                        </a:lnSpc>
                        <a:spcBef>
                          <a:spcPts val="600"/>
                        </a:spcBef>
                        <a:spcAft>
                          <a:spcPts val="400"/>
                        </a:spcAft>
                        <a:buClr>
                          <a:srgbClr val="0C7B9C"/>
                        </a:buClr>
                        <a:buSzTx/>
                        <a:buFont typeface="Arial" charset="0"/>
                        <a:buNone/>
                        <a:tabLst/>
                      </a:pPr>
                      <a:r>
                        <a:rPr kumimoji="0" lang="en-US" altLang="ko-KR" sz="2400" b="0" i="0" u="none" strike="noStrike" cap="none" normalizeH="0" baseline="0" dirty="0" smtClean="0">
                          <a:ln>
                            <a:noFill/>
                          </a:ln>
                          <a:solidFill>
                            <a:schemeClr val="tx1"/>
                          </a:solidFill>
                          <a:effectLst/>
                          <a:latin typeface="Tahoma" pitchFamily="34" charset="0"/>
                          <a:ea typeface="굴림" pitchFamily="50" charset="-127"/>
                        </a:rPr>
                        <a:t>Com-pression ratio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35050">
                <a:tc>
                  <a:txBody>
                    <a:bodyPr/>
                    <a:lstStyle/>
                    <a:p>
                      <a:pPr marL="0" marR="0" lvl="0" indent="0" algn="ctr" defTabSz="914400" rtl="0" eaLnBrk="0" fontAlgn="base" latinLnBrk="0" hangingPunct="0">
                        <a:lnSpc>
                          <a:spcPts val="2700"/>
                        </a:lnSpc>
                        <a:spcBef>
                          <a:spcPts val="600"/>
                        </a:spcBef>
                        <a:spcAft>
                          <a:spcPts val="400"/>
                        </a:spcAft>
                        <a:buClr>
                          <a:srgbClr val="0C7B9C"/>
                        </a:buClr>
                        <a:buSzTx/>
                        <a:buFont typeface="Arial" charset="0"/>
                        <a:buNone/>
                        <a:tabLst/>
                      </a:pPr>
                      <a:r>
                        <a:rPr kumimoji="0" lang="en-US" altLang="ko-KR" sz="2400" b="1" i="0" u="none" strike="noStrike" cap="none" normalizeH="0" baseline="0" dirty="0" smtClean="0">
                          <a:ln>
                            <a:noFill/>
                          </a:ln>
                          <a:solidFill>
                            <a:schemeClr val="tx1"/>
                          </a:solidFill>
                          <a:effectLst/>
                          <a:latin typeface="Tahoma" pitchFamily="34" charset="0"/>
                          <a:ea typeface="굴림" pitchFamily="50" charset="-127"/>
                        </a:rPr>
                        <a:t>21:1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00150">
                <a:tc>
                  <a:txBody>
                    <a:bodyPr/>
                    <a:lstStyle/>
                    <a:p>
                      <a:pPr marL="0" marR="0" lvl="0" indent="0" algn="ctr" defTabSz="914400" rtl="0" eaLnBrk="0" fontAlgn="base" latinLnBrk="0" hangingPunct="0">
                        <a:lnSpc>
                          <a:spcPts val="2700"/>
                        </a:lnSpc>
                        <a:spcBef>
                          <a:spcPts val="600"/>
                        </a:spcBef>
                        <a:spcAft>
                          <a:spcPts val="400"/>
                        </a:spcAft>
                        <a:buClr>
                          <a:srgbClr val="0C7B9C"/>
                        </a:buClr>
                        <a:buSzTx/>
                        <a:buFont typeface="Arial" charset="0"/>
                        <a:buNone/>
                        <a:tabLst/>
                      </a:pPr>
                      <a:r>
                        <a:rPr kumimoji="0" lang="en-US" altLang="ko-KR" sz="2400" b="1" i="0" u="none" strike="noStrike" cap="none" normalizeH="0" baseline="0" dirty="0" smtClean="0">
                          <a:ln>
                            <a:noFill/>
                          </a:ln>
                          <a:solidFill>
                            <a:schemeClr val="tx1"/>
                          </a:solidFill>
                          <a:effectLst/>
                          <a:latin typeface="Tahoma" pitchFamily="34" charset="0"/>
                          <a:ea typeface="굴림" pitchFamily="50" charset="-127"/>
                        </a:rPr>
                        <a:t>16:1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49338">
                <a:tc>
                  <a:txBody>
                    <a:bodyPr/>
                    <a:lstStyle/>
                    <a:p>
                      <a:pPr marL="0" marR="0" lvl="0" indent="0" algn="ctr" defTabSz="914400" rtl="0" eaLnBrk="0" fontAlgn="base" latinLnBrk="0" hangingPunct="0">
                        <a:lnSpc>
                          <a:spcPts val="2700"/>
                        </a:lnSpc>
                        <a:spcBef>
                          <a:spcPts val="600"/>
                        </a:spcBef>
                        <a:spcAft>
                          <a:spcPts val="400"/>
                        </a:spcAft>
                        <a:buClr>
                          <a:srgbClr val="0C7B9C"/>
                        </a:buClr>
                        <a:buSzTx/>
                        <a:buFont typeface="Arial" charset="0"/>
                        <a:buNone/>
                        <a:tabLst/>
                      </a:pPr>
                      <a:r>
                        <a:rPr kumimoji="0" lang="en-US" altLang="ko-KR" sz="2400" b="1" i="0" u="none" strike="noStrike" cap="none" normalizeH="0" baseline="0" dirty="0" smtClean="0">
                          <a:ln>
                            <a:noFill/>
                          </a:ln>
                          <a:solidFill>
                            <a:schemeClr val="tx1"/>
                          </a:solidFill>
                          <a:effectLst/>
                          <a:latin typeface="Tahoma" pitchFamily="34" charset="0"/>
                          <a:ea typeface="굴림" pitchFamily="50" charset="-127"/>
                        </a:rPr>
                        <a:t>20:1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TextBox 7"/>
          <p:cNvSpPr txBox="1"/>
          <p:nvPr/>
        </p:nvSpPr>
        <p:spPr>
          <a:xfrm>
            <a:off x="419100" y="6350198"/>
            <a:ext cx="153542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Yoon’s slide</a:t>
            </a:r>
            <a:endParaRPr lang="ko-KR" altLang="en-US" sz="1400" dirty="0"/>
          </a:p>
        </p:txBody>
      </p:sp>
    </p:spTree>
    <p:custDataLst>
      <p:tags r:id="rId1"/>
    </p:custDataLst>
  </p:cSld>
  <p:clrMapOvr>
    <a:masterClrMapping/>
  </p:clrMapOvr>
  <p:transition advTm="66379"/>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1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1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4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4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7" grpId="0"/>
      <p:bldP spid="1844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ltLang="ko-KR" smtClean="0">
                <a:ea typeface="굴림" pitchFamily="50" charset="-127"/>
              </a:rPr>
              <a:t>Runtime Benchmarks</a:t>
            </a:r>
          </a:p>
        </p:txBody>
      </p:sp>
      <p:sp>
        <p:nvSpPr>
          <p:cNvPr id="25603" name="Rectangle 3"/>
          <p:cNvSpPr>
            <a:spLocks noGrp="1" noChangeArrowheads="1"/>
          </p:cNvSpPr>
          <p:nvPr>
            <p:ph type="body" idx="1"/>
          </p:nvPr>
        </p:nvSpPr>
        <p:spPr/>
        <p:txBody>
          <a:bodyPr/>
          <a:lstStyle/>
          <a:p>
            <a:r>
              <a:rPr lang="en-US" altLang="ko-KR" smtClean="0">
                <a:ea typeface="굴림" pitchFamily="50" charset="-127"/>
              </a:rPr>
              <a:t>Iso-contouring</a:t>
            </a:r>
          </a:p>
          <a:p>
            <a:pPr lvl="1"/>
            <a:r>
              <a:rPr lang="en-US" altLang="ko-KR" smtClean="0">
                <a:ea typeface="굴림" pitchFamily="50" charset="-127"/>
              </a:rPr>
              <a:t>Accesses sub-sets of the mesh</a:t>
            </a:r>
          </a:p>
          <a:p>
            <a:r>
              <a:rPr lang="en-US" altLang="ko-KR" smtClean="0">
                <a:ea typeface="굴림" pitchFamily="50" charset="-127"/>
              </a:rPr>
              <a:t>Mesh re-ordering</a:t>
            </a:r>
          </a:p>
          <a:p>
            <a:pPr lvl="1"/>
            <a:r>
              <a:rPr lang="en-US" altLang="ko-KR" smtClean="0">
                <a:ea typeface="굴림" pitchFamily="50" charset="-127"/>
              </a:rPr>
              <a:t>Accesses the whole mesh</a:t>
            </a:r>
          </a:p>
        </p:txBody>
      </p:sp>
      <p:sp>
        <p:nvSpPr>
          <p:cNvPr id="4" name="TextBox 3"/>
          <p:cNvSpPr txBox="1">
            <a:spLocks noChangeArrowheads="1"/>
          </p:cNvSpPr>
          <p:nvPr/>
        </p:nvSpPr>
        <p:spPr bwMode="auto">
          <a:xfrm>
            <a:off x="1501775" y="3478213"/>
            <a:ext cx="6461125" cy="461962"/>
          </a:xfrm>
          <a:prstGeom prst="rect">
            <a:avLst/>
          </a:prstGeom>
          <a:noFill/>
          <a:ln w="9525">
            <a:noFill/>
            <a:miter lim="800000"/>
            <a:headEnd/>
            <a:tailEnd/>
          </a:ln>
        </p:spPr>
        <p:txBody>
          <a:bodyPr wrap="none">
            <a:spAutoFit/>
          </a:bodyPr>
          <a:lstStyle/>
          <a:p>
            <a:r>
              <a:rPr lang="en-US" altLang="ko-KR" b="1">
                <a:solidFill>
                  <a:srgbClr val="0000FF"/>
                </a:solidFill>
                <a:ea typeface="굴림" pitchFamily="50" charset="-127"/>
              </a:rPr>
              <a:t>Require mesh traversal in a random order</a:t>
            </a:r>
          </a:p>
        </p:txBody>
      </p:sp>
      <p:sp>
        <p:nvSpPr>
          <p:cNvPr id="5" name="TextBox 4"/>
          <p:cNvSpPr txBox="1"/>
          <p:nvPr/>
        </p:nvSpPr>
        <p:spPr>
          <a:xfrm>
            <a:off x="419100" y="6350198"/>
            <a:ext cx="153542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Yoon’s slide</a:t>
            </a:r>
            <a:endParaRPr lang="ko-KR" altLang="en-US" sz="1400" dirty="0"/>
          </a:p>
        </p:txBody>
      </p:sp>
    </p:spTree>
    <p:custDataLst>
      <p:tags r:id="rId1"/>
    </p:custDataLst>
  </p:cSld>
  <p:clrMapOvr>
    <a:masterClrMapping/>
  </p:clrMapOvr>
  <p:transition advTm="45396"/>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6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ltLang="ko-KR" smtClean="0">
                <a:ea typeface="굴림" pitchFamily="50" charset="-127"/>
              </a:rPr>
              <a:t>Performance in Iso-Contouring</a:t>
            </a:r>
          </a:p>
        </p:txBody>
      </p:sp>
      <p:sp>
        <p:nvSpPr>
          <p:cNvPr id="39939" name="Rectangle 3"/>
          <p:cNvSpPr>
            <a:spLocks noGrp="1" noChangeArrowheads="1"/>
          </p:cNvSpPr>
          <p:nvPr>
            <p:ph type="body" idx="1"/>
          </p:nvPr>
        </p:nvSpPr>
        <p:spPr/>
        <p:txBody>
          <a:bodyPr/>
          <a:lstStyle/>
          <a:p>
            <a:r>
              <a:rPr lang="en-US" altLang="ko-KR" smtClean="0">
                <a:ea typeface="굴림" pitchFamily="50" charset="-127"/>
              </a:rPr>
              <a:t>Puget sound, 134M tri</a:t>
            </a:r>
          </a:p>
          <a:p>
            <a:pPr lvl="1"/>
            <a:r>
              <a:rPr lang="en-US" altLang="ko-KR" smtClean="0">
                <a:ea typeface="굴림" pitchFamily="50" charset="-127"/>
              </a:rPr>
              <a:t>Uses the cache-oblivious mesh layout</a:t>
            </a:r>
          </a:p>
          <a:p>
            <a:pPr lvl="1"/>
            <a:r>
              <a:rPr lang="en-US" altLang="ko-KR" smtClean="0">
                <a:ea typeface="굴림" pitchFamily="50" charset="-127"/>
              </a:rPr>
              <a:t>178MB for the compressed mesh (21:1 compression ratio)</a:t>
            </a:r>
          </a:p>
          <a:p>
            <a:pPr lvl="1"/>
            <a:r>
              <a:rPr lang="en-US" altLang="ko-KR" smtClean="0">
                <a:ea typeface="굴림" pitchFamily="50" charset="-127"/>
              </a:rPr>
              <a:t>2.4 overall runtime performance improvement over using the uncompressed mesh</a:t>
            </a:r>
          </a:p>
        </p:txBody>
      </p:sp>
      <p:pic>
        <p:nvPicPr>
          <p:cNvPr id="29700" name="Picture 4" descr="Untitled-6"/>
          <p:cNvPicPr>
            <a:picLocks noChangeAspect="1" noChangeArrowheads="1"/>
          </p:cNvPicPr>
          <p:nvPr/>
        </p:nvPicPr>
        <p:blipFill>
          <a:blip r:embed="rId3"/>
          <a:srcRect/>
          <a:stretch>
            <a:fillRect/>
          </a:stretch>
        </p:blipFill>
        <p:spPr bwMode="auto">
          <a:xfrm>
            <a:off x="1851025" y="4503738"/>
            <a:ext cx="4932363" cy="2055812"/>
          </a:xfrm>
          <a:prstGeom prst="rect">
            <a:avLst/>
          </a:prstGeom>
          <a:noFill/>
          <a:ln w="9525">
            <a:noFill/>
            <a:miter lim="800000"/>
            <a:headEnd/>
            <a:tailEnd/>
          </a:ln>
        </p:spPr>
      </p:pic>
      <p:sp>
        <p:nvSpPr>
          <p:cNvPr id="29701" name="Text Box 5"/>
          <p:cNvSpPr txBox="1">
            <a:spLocks noChangeArrowheads="1"/>
          </p:cNvSpPr>
          <p:nvPr/>
        </p:nvSpPr>
        <p:spPr bwMode="auto">
          <a:xfrm>
            <a:off x="3513138" y="3835400"/>
            <a:ext cx="3333750" cy="457200"/>
          </a:xfrm>
          <a:prstGeom prst="rect">
            <a:avLst/>
          </a:prstGeom>
          <a:noFill/>
          <a:ln w="38100" algn="ctr">
            <a:noFill/>
            <a:miter lim="800000"/>
            <a:headEnd/>
            <a:tailEnd/>
          </a:ln>
        </p:spPr>
        <p:txBody>
          <a:bodyPr wrap="none">
            <a:spAutoFit/>
          </a:bodyPr>
          <a:lstStyle/>
          <a:p>
            <a:r>
              <a:rPr lang="en-US" altLang="ko-KR" b="1">
                <a:ea typeface="굴림" pitchFamily="50" charset="-127"/>
              </a:rPr>
              <a:t>Extracted iso-contour</a:t>
            </a:r>
          </a:p>
        </p:txBody>
      </p:sp>
      <p:sp>
        <p:nvSpPr>
          <p:cNvPr id="29702" name="Line 6"/>
          <p:cNvSpPr>
            <a:spLocks noChangeShapeType="1"/>
          </p:cNvSpPr>
          <p:nvPr/>
        </p:nvSpPr>
        <p:spPr bwMode="auto">
          <a:xfrm>
            <a:off x="5148263" y="4240213"/>
            <a:ext cx="0" cy="296862"/>
          </a:xfrm>
          <a:prstGeom prst="line">
            <a:avLst/>
          </a:prstGeom>
          <a:noFill/>
          <a:ln w="57150">
            <a:solidFill>
              <a:schemeClr val="tx1"/>
            </a:solidFill>
            <a:round/>
            <a:headEnd/>
            <a:tailEnd type="triangle" w="med" len="med"/>
          </a:ln>
        </p:spPr>
        <p:txBody>
          <a:bodyPr anchor="ctr">
            <a:spAutoFit/>
          </a:bodyPr>
          <a:lstStyle/>
          <a:p>
            <a:endParaRPr lang="ko-KR" altLang="en-US"/>
          </a:p>
        </p:txBody>
      </p:sp>
      <p:sp>
        <p:nvSpPr>
          <p:cNvPr id="7" name="TextBox 6"/>
          <p:cNvSpPr txBox="1"/>
          <p:nvPr/>
        </p:nvSpPr>
        <p:spPr>
          <a:xfrm>
            <a:off x="419100" y="6350198"/>
            <a:ext cx="153542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Yoon’s slide</a:t>
            </a:r>
            <a:endParaRPr lang="ko-KR" altLang="en-US" sz="1400" dirty="0"/>
          </a:p>
        </p:txBody>
      </p:sp>
    </p:spTree>
    <p:custDataLst>
      <p:tags r:id="rId1"/>
    </p:custDataLst>
  </p:cSld>
  <p:clrMapOvr>
    <a:masterClrMapping/>
  </p:clrMapOvr>
  <p:transition advTm="5235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93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93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99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제목 1"/>
          <p:cNvSpPr>
            <a:spLocks noGrp="1"/>
          </p:cNvSpPr>
          <p:nvPr>
            <p:ph type="title"/>
          </p:nvPr>
        </p:nvSpPr>
        <p:spPr/>
        <p:txBody>
          <a:bodyPr/>
          <a:lstStyle/>
          <a:p>
            <a:r>
              <a:rPr lang="en-US" altLang="ko-KR" smtClean="0">
                <a:ea typeface="굴림" pitchFamily="50" charset="-127"/>
              </a:rPr>
              <a:t>Mesh Re-Ordering</a:t>
            </a:r>
          </a:p>
        </p:txBody>
      </p:sp>
      <p:sp>
        <p:nvSpPr>
          <p:cNvPr id="30723" name="내용 개체 틀 2"/>
          <p:cNvSpPr>
            <a:spLocks noGrp="1"/>
          </p:cNvSpPr>
          <p:nvPr>
            <p:ph idx="1"/>
          </p:nvPr>
        </p:nvSpPr>
        <p:spPr/>
        <p:txBody>
          <a:bodyPr/>
          <a:lstStyle/>
          <a:p>
            <a:r>
              <a:rPr lang="en-US" altLang="ko-KR" smtClean="0">
                <a:ea typeface="굴림" pitchFamily="50" charset="-127"/>
              </a:rPr>
              <a:t>Re-order vertices and triangles of the mesh</a:t>
            </a:r>
          </a:p>
          <a:p>
            <a:pPr lvl="1"/>
            <a:r>
              <a:rPr lang="en-US" altLang="ko-KR" smtClean="0">
                <a:ea typeface="굴림" pitchFamily="50" charset="-127"/>
              </a:rPr>
              <a:t>Achieve up to 6.4 times performance improvement over using un-compressed meshes</a:t>
            </a:r>
          </a:p>
        </p:txBody>
      </p:sp>
      <p:sp>
        <p:nvSpPr>
          <p:cNvPr id="4" name="TextBox 3"/>
          <p:cNvSpPr txBox="1"/>
          <p:nvPr/>
        </p:nvSpPr>
        <p:spPr>
          <a:xfrm>
            <a:off x="419100" y="6350198"/>
            <a:ext cx="153542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Yoon’s slide</a:t>
            </a:r>
            <a:endParaRPr lang="ko-KR" altLang="en-US" sz="1400" dirty="0"/>
          </a:p>
        </p:txBody>
      </p:sp>
    </p:spTree>
  </p:cSld>
  <p:clrMapOvr>
    <a:masterClrMapping/>
  </p:clrMapOvr>
  <p:transition advTm="12542"/>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ltLang="ko-KR" smtClean="0">
                <a:ea typeface="굴림" pitchFamily="50" charset="-127"/>
              </a:rPr>
              <a:t>Performance Improvement</a:t>
            </a:r>
            <a:endParaRPr lang="ko-KR" altLang="en-US" smtClean="0">
              <a:ea typeface="굴림" pitchFamily="50" charset="-127"/>
            </a:endParaRPr>
          </a:p>
        </p:txBody>
      </p:sp>
      <p:sp>
        <p:nvSpPr>
          <p:cNvPr id="31747" name="Content Placeholder 2"/>
          <p:cNvSpPr>
            <a:spLocks noGrp="1"/>
          </p:cNvSpPr>
          <p:nvPr>
            <p:ph idx="1"/>
          </p:nvPr>
        </p:nvSpPr>
        <p:spPr/>
        <p:txBody>
          <a:bodyPr/>
          <a:lstStyle/>
          <a:p>
            <a:r>
              <a:rPr lang="en-US" altLang="ko-KR" smtClean="0">
                <a:ea typeface="굴림" pitchFamily="50" charset="-127"/>
              </a:rPr>
              <a:t>Mainly due to higher I/O performance</a:t>
            </a:r>
          </a:p>
          <a:p>
            <a:pPr lvl="1"/>
            <a:r>
              <a:rPr lang="en-US" altLang="ko-KR" smtClean="0">
                <a:ea typeface="굴림" pitchFamily="50" charset="-127"/>
              </a:rPr>
              <a:t>Reduce disk I/O time by using compression</a:t>
            </a:r>
          </a:p>
          <a:p>
            <a:pPr lvl="1"/>
            <a:r>
              <a:rPr lang="en-US" altLang="ko-KR" smtClean="0">
                <a:ea typeface="굴림" pitchFamily="50" charset="-127"/>
              </a:rPr>
              <a:t>Use CPU power to efficiently decompress the data</a:t>
            </a:r>
          </a:p>
        </p:txBody>
      </p:sp>
      <p:sp>
        <p:nvSpPr>
          <p:cNvPr id="4" name="TextBox 3"/>
          <p:cNvSpPr txBox="1"/>
          <p:nvPr/>
        </p:nvSpPr>
        <p:spPr>
          <a:xfrm>
            <a:off x="419100" y="6350198"/>
            <a:ext cx="153542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Yoon’s slide</a:t>
            </a:r>
            <a:endParaRPr lang="ko-KR" altLang="en-US" sz="1400" dirty="0"/>
          </a:p>
        </p:txBody>
      </p:sp>
    </p:spTree>
  </p:cSld>
  <p:clrMapOvr>
    <a:masterClrMapping/>
  </p:clrMapOvr>
  <p:transition advTm="26239"/>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Conclusion</a:t>
            </a:r>
            <a:endParaRPr lang="ko-KR" altLang="en-US" dirty="0"/>
          </a:p>
        </p:txBody>
      </p:sp>
      <p:sp>
        <p:nvSpPr>
          <p:cNvPr id="3" name="내용 개체 틀 2"/>
          <p:cNvSpPr>
            <a:spLocks noGrp="1"/>
          </p:cNvSpPr>
          <p:nvPr>
            <p:ph idx="1"/>
          </p:nvPr>
        </p:nvSpPr>
        <p:spPr/>
        <p:txBody>
          <a:bodyPr/>
          <a:lstStyle/>
          <a:p>
            <a:r>
              <a:rPr lang="en-US" altLang="ko-KR" dirty="0" smtClean="0"/>
              <a:t>Compression may improve performance of global illumination with massive data</a:t>
            </a:r>
          </a:p>
          <a:p>
            <a:pPr lvl="1"/>
            <a:r>
              <a:rPr lang="en-US" altLang="ko-KR" dirty="0" smtClean="0"/>
              <a:t>Reduce disk I/O time</a:t>
            </a:r>
          </a:p>
          <a:p>
            <a:pPr lvl="1"/>
            <a:r>
              <a:rPr lang="en-US" altLang="ko-KR" dirty="0" smtClean="0"/>
              <a:t>Random accessibility is important to handle the massive data</a:t>
            </a:r>
          </a:p>
          <a:p>
            <a:r>
              <a:rPr lang="en-US" altLang="ko-KR" dirty="0" smtClean="0"/>
              <a:t>We can apply the compression techniques to other kinds of data which are used</a:t>
            </a:r>
          </a:p>
          <a:p>
            <a:pPr lvl="1"/>
            <a:r>
              <a:rPr lang="en-US" altLang="ko-KR" dirty="0" smtClean="0"/>
              <a:t>Photon mapping</a:t>
            </a:r>
          </a:p>
          <a:p>
            <a:pPr lvl="1"/>
            <a:r>
              <a:rPr lang="en-US" altLang="ko-KR" dirty="0" smtClean="0"/>
              <a:t>Irradiance caching</a:t>
            </a:r>
          </a:p>
          <a:p>
            <a:pPr lvl="1"/>
            <a:r>
              <a:rPr lang="en-US" altLang="ko-KR" dirty="0" smtClean="0"/>
              <a:t>PRT</a:t>
            </a:r>
          </a:p>
          <a:p>
            <a:pPr lvl="1"/>
            <a:r>
              <a:rPr lang="en-US" altLang="ko-KR" dirty="0" smtClean="0"/>
              <a:t>…</a:t>
            </a:r>
            <a:endParaRPr lang="ko-KR"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Motivation</a:t>
            </a:r>
            <a:endParaRPr lang="ko-KR" altLang="en-US" dirty="0"/>
          </a:p>
        </p:txBody>
      </p:sp>
      <p:sp>
        <p:nvSpPr>
          <p:cNvPr id="4" name="Text Box 5"/>
          <p:cNvSpPr txBox="1">
            <a:spLocks noChangeArrowheads="1"/>
          </p:cNvSpPr>
          <p:nvPr/>
        </p:nvSpPr>
        <p:spPr bwMode="blackGray">
          <a:xfrm>
            <a:off x="2986088" y="6437313"/>
            <a:ext cx="2303462" cy="420687"/>
          </a:xfrm>
          <a:prstGeom prst="rect">
            <a:avLst/>
          </a:prstGeom>
          <a:noFill/>
          <a:ln w="19050" algn="ctr">
            <a:noFill/>
            <a:miter lim="800000"/>
            <a:headEnd/>
            <a:tailEnd/>
          </a:ln>
          <a:effectLst/>
        </p:spPr>
        <p:txBody>
          <a:bodyPr wrap="none">
            <a:spAutoFit/>
          </a:bodyPr>
          <a:lstStyle/>
          <a:p>
            <a:pPr>
              <a:lnSpc>
                <a:spcPct val="90000"/>
              </a:lnSpc>
            </a:pPr>
            <a:r>
              <a:rPr lang="en-US" altLang="ko-KR" sz="2400" b="1" i="1">
                <a:effectLst/>
                <a:ea typeface="굴림" pitchFamily="50" charset="-127"/>
              </a:rPr>
              <a:t>Sparse texture</a:t>
            </a:r>
          </a:p>
        </p:txBody>
      </p:sp>
      <p:pic>
        <p:nvPicPr>
          <p:cNvPr id="5" name="Picture 7" descr="image001"/>
          <p:cNvPicPr>
            <a:picLocks noChangeAspect="1" noChangeArrowheads="1"/>
          </p:cNvPicPr>
          <p:nvPr/>
        </p:nvPicPr>
        <p:blipFill>
          <a:blip r:embed="rId3"/>
          <a:srcRect/>
          <a:stretch>
            <a:fillRect/>
          </a:stretch>
        </p:blipFill>
        <p:spPr bwMode="auto">
          <a:xfrm>
            <a:off x="1828800" y="1662113"/>
            <a:ext cx="4643438" cy="4645025"/>
          </a:xfrm>
          <a:prstGeom prst="rect">
            <a:avLst/>
          </a:prstGeom>
          <a:noFill/>
          <a:ln w="9525" algn="ctr">
            <a:solidFill>
              <a:schemeClr val="tx1"/>
            </a:solidFill>
            <a:miter lim="800000"/>
            <a:headEnd/>
            <a:tailEnd/>
          </a:ln>
          <a:effectLst>
            <a:outerShdw dist="53882" dir="2700000" algn="ctr" rotWithShape="0">
              <a:srgbClr val="000000"/>
            </a:outerShdw>
          </a:effectLst>
        </p:spPr>
      </p:pic>
      <p:sp>
        <p:nvSpPr>
          <p:cNvPr id="6" name="Freeform 8"/>
          <p:cNvSpPr>
            <a:spLocks/>
          </p:cNvSpPr>
          <p:nvPr/>
        </p:nvSpPr>
        <p:spPr bwMode="blackGray">
          <a:xfrm>
            <a:off x="5991225" y="3125788"/>
            <a:ext cx="1076325" cy="188912"/>
          </a:xfrm>
          <a:custGeom>
            <a:avLst/>
            <a:gdLst/>
            <a:ahLst/>
            <a:cxnLst>
              <a:cxn ang="0">
                <a:pos x="0" y="119"/>
              </a:cxn>
              <a:cxn ang="0">
                <a:pos x="678" y="0"/>
              </a:cxn>
            </a:cxnLst>
            <a:rect l="0" t="0" r="r" b="b"/>
            <a:pathLst>
              <a:path w="678" h="119">
                <a:moveTo>
                  <a:pt x="0" y="119"/>
                </a:moveTo>
                <a:lnTo>
                  <a:pt x="678" y="0"/>
                </a:lnTo>
              </a:path>
            </a:pathLst>
          </a:custGeom>
          <a:noFill/>
          <a:ln w="19050">
            <a:solidFill>
              <a:schemeClr val="tx1"/>
            </a:solidFill>
            <a:round/>
            <a:headEnd type="triangle" w="med" len="med"/>
            <a:tailEnd/>
          </a:ln>
          <a:effectLst/>
        </p:spPr>
        <p:txBody>
          <a:bodyPr wrap="none" anchor="ctr">
            <a:spAutoFit/>
          </a:bodyPr>
          <a:lstStyle/>
          <a:p>
            <a:endParaRPr lang="ko-KR" altLang="en-US"/>
          </a:p>
        </p:txBody>
      </p:sp>
      <p:sp>
        <p:nvSpPr>
          <p:cNvPr id="7" name="Text Box 9"/>
          <p:cNvSpPr txBox="1">
            <a:spLocks noChangeArrowheads="1"/>
          </p:cNvSpPr>
          <p:nvPr/>
        </p:nvSpPr>
        <p:spPr bwMode="blackGray">
          <a:xfrm>
            <a:off x="7132638" y="2733675"/>
            <a:ext cx="1154112" cy="519113"/>
          </a:xfrm>
          <a:prstGeom prst="rect">
            <a:avLst/>
          </a:prstGeom>
          <a:noFill/>
          <a:ln w="19050" algn="ctr">
            <a:noFill/>
            <a:miter lim="800000"/>
            <a:headEnd/>
            <a:tailEnd/>
          </a:ln>
          <a:effectLst/>
        </p:spPr>
        <p:txBody>
          <a:bodyPr wrap="none">
            <a:spAutoFit/>
          </a:bodyPr>
          <a:lstStyle/>
          <a:p>
            <a:r>
              <a:rPr lang="en-US" altLang="ko-KR" sz="2800">
                <a:effectLst>
                  <a:outerShdw blurRad="38100" dist="38100" dir="2700000" algn="tl">
                    <a:srgbClr val="C0C0C0"/>
                  </a:outerShdw>
                </a:effectLst>
                <a:ea typeface="굴림" pitchFamily="50" charset="-127"/>
              </a:rPr>
              <a:t>empty</a:t>
            </a:r>
          </a:p>
        </p:txBody>
      </p:sp>
      <p:sp>
        <p:nvSpPr>
          <p:cNvPr id="8" name="Line 10"/>
          <p:cNvSpPr>
            <a:spLocks noChangeShapeType="1"/>
          </p:cNvSpPr>
          <p:nvPr/>
        </p:nvSpPr>
        <p:spPr bwMode="blackGray">
          <a:xfrm flipV="1">
            <a:off x="5467350" y="2200275"/>
            <a:ext cx="1752600" cy="304800"/>
          </a:xfrm>
          <a:prstGeom prst="line">
            <a:avLst/>
          </a:prstGeom>
          <a:noFill/>
          <a:ln w="19050">
            <a:solidFill>
              <a:schemeClr val="tx1"/>
            </a:solidFill>
            <a:round/>
            <a:headEnd type="triangle" w="med" len="med"/>
            <a:tailEnd/>
          </a:ln>
          <a:effectLst/>
        </p:spPr>
        <p:txBody>
          <a:bodyPr anchor="ctr">
            <a:spAutoFit/>
          </a:bodyPr>
          <a:lstStyle/>
          <a:p>
            <a:endParaRPr lang="ko-KR" altLang="en-US"/>
          </a:p>
        </p:txBody>
      </p:sp>
      <p:sp>
        <p:nvSpPr>
          <p:cNvPr id="9" name="Text Box 11"/>
          <p:cNvSpPr txBox="1">
            <a:spLocks noChangeArrowheads="1"/>
          </p:cNvSpPr>
          <p:nvPr/>
        </p:nvSpPr>
        <p:spPr bwMode="blackGray">
          <a:xfrm>
            <a:off x="7296150" y="1895475"/>
            <a:ext cx="877888" cy="519113"/>
          </a:xfrm>
          <a:prstGeom prst="rect">
            <a:avLst/>
          </a:prstGeom>
          <a:noFill/>
          <a:ln w="19050" algn="ctr">
            <a:noFill/>
            <a:miter lim="800000"/>
            <a:headEnd/>
            <a:tailEnd/>
          </a:ln>
          <a:effectLst/>
        </p:spPr>
        <p:txBody>
          <a:bodyPr wrap="none">
            <a:spAutoFit/>
          </a:bodyPr>
          <a:lstStyle/>
          <a:p>
            <a:r>
              <a:rPr lang="en-US" altLang="ko-KR" sz="2800">
                <a:effectLst>
                  <a:outerShdw blurRad="38100" dist="38100" dir="2700000" algn="tl">
                    <a:srgbClr val="C0C0C0"/>
                  </a:outerShdw>
                </a:effectLst>
                <a:ea typeface="굴림" pitchFamily="50" charset="-127"/>
              </a:rPr>
              <a:t>data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en-US" altLang="ko-KR" dirty="0" smtClean="0"/>
              <a:t>Data compression</a:t>
            </a:r>
            <a:endParaRPr lang="ko-KR" altLang="en-US" dirty="0"/>
          </a:p>
        </p:txBody>
      </p:sp>
      <p:sp>
        <p:nvSpPr>
          <p:cNvPr id="3" name="내용 개체 틀 2"/>
          <p:cNvSpPr>
            <a:spLocks noGrp="1"/>
          </p:cNvSpPr>
          <p:nvPr>
            <p:ph idx="1"/>
          </p:nvPr>
        </p:nvSpPr>
        <p:spPr/>
        <p:txBody>
          <a:bodyPr/>
          <a:lstStyle/>
          <a:p>
            <a:r>
              <a:rPr lang="en-US" altLang="ko-KR" dirty="0" smtClean="0"/>
              <a:t>Reduce the original data using specific encoding schemes</a:t>
            </a:r>
          </a:p>
          <a:p>
            <a:r>
              <a:rPr lang="en-US" altLang="ko-KR" dirty="0" smtClean="0"/>
              <a:t>Data compression is studied by many researchers</a:t>
            </a:r>
          </a:p>
          <a:p>
            <a:pPr lvl="1"/>
            <a:r>
              <a:rPr lang="en-US" altLang="ko-KR" dirty="0" smtClean="0"/>
              <a:t>But most of them focused on increasing the compression ratio</a:t>
            </a:r>
          </a:p>
          <a:p>
            <a:pPr lvl="2"/>
            <a:r>
              <a:rPr lang="en-US" altLang="ko-KR" dirty="0" smtClean="0"/>
              <a:t> Archive, transmission, …</a:t>
            </a:r>
          </a:p>
          <a:p>
            <a:pPr lvl="1"/>
            <a:r>
              <a:rPr lang="en-US" altLang="ko-KR" dirty="0" smtClean="0"/>
              <a:t>To maximize the ratio, the encoding schemes use previous encoded data</a:t>
            </a:r>
          </a:p>
          <a:p>
            <a:pPr lvl="2"/>
            <a:r>
              <a:rPr lang="en-US" altLang="ko-KR" dirty="0" smtClean="0"/>
              <a:t> We need to decompress from beginning to queried point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9"/>
          <p:cNvGrpSpPr>
            <a:grpSpLocks/>
          </p:cNvGrpSpPr>
          <p:nvPr/>
        </p:nvGrpSpPr>
        <p:grpSpPr bwMode="auto">
          <a:xfrm>
            <a:off x="50800" y="2713038"/>
            <a:ext cx="9075738" cy="152400"/>
            <a:chOff x="296" y="1676"/>
            <a:chExt cx="5088" cy="96"/>
          </a:xfrm>
        </p:grpSpPr>
        <p:sp>
          <p:nvSpPr>
            <p:cNvPr id="4103" name="Rectangle 7"/>
            <p:cNvSpPr>
              <a:spLocks noChangeArrowheads="1"/>
            </p:cNvSpPr>
            <p:nvPr/>
          </p:nvSpPr>
          <p:spPr bwMode="auto">
            <a:xfrm>
              <a:off x="296" y="1676"/>
              <a:ext cx="5088" cy="47"/>
            </a:xfrm>
            <a:prstGeom prst="rect">
              <a:avLst/>
            </a:prstGeom>
            <a:gradFill rotWithShape="0">
              <a:gsLst>
                <a:gs pos="0">
                  <a:srgbClr val="12C2E9">
                    <a:gamma/>
                    <a:shade val="80000"/>
                    <a:invGamma/>
                  </a:srgbClr>
                </a:gs>
                <a:gs pos="50000">
                  <a:srgbClr val="12C2E9"/>
                </a:gs>
                <a:gs pos="100000">
                  <a:srgbClr val="12C2E9">
                    <a:gamma/>
                    <a:shade val="80000"/>
                    <a:invGamma/>
                  </a:srgbClr>
                </a:gs>
              </a:gsLst>
              <a:lin ang="5400000" scaled="1"/>
            </a:gradFill>
            <a:ln w="12700">
              <a:noFill/>
              <a:miter lim="800000"/>
              <a:headEnd/>
              <a:tailEnd/>
            </a:ln>
            <a:effectLst/>
          </p:spPr>
          <p:txBody>
            <a:bodyPr wrap="none" anchor="ctr"/>
            <a:lstStyle/>
            <a:p>
              <a:endParaRPr lang="ko-KR" altLang="en-US"/>
            </a:p>
          </p:txBody>
        </p:sp>
        <p:sp>
          <p:nvSpPr>
            <p:cNvPr id="4104" name="Rectangle 8"/>
            <p:cNvSpPr>
              <a:spLocks noChangeArrowheads="1"/>
            </p:cNvSpPr>
            <p:nvPr/>
          </p:nvSpPr>
          <p:spPr bwMode="auto">
            <a:xfrm>
              <a:off x="296" y="1748"/>
              <a:ext cx="5088" cy="24"/>
            </a:xfrm>
            <a:prstGeom prst="rect">
              <a:avLst/>
            </a:prstGeom>
            <a:gradFill rotWithShape="0">
              <a:gsLst>
                <a:gs pos="0">
                  <a:srgbClr val="FF00FF">
                    <a:gamma/>
                    <a:shade val="69804"/>
                    <a:invGamma/>
                  </a:srgbClr>
                </a:gs>
                <a:gs pos="50000">
                  <a:srgbClr val="FF00FF"/>
                </a:gs>
                <a:gs pos="100000">
                  <a:srgbClr val="FF00FF">
                    <a:gamma/>
                    <a:shade val="69804"/>
                    <a:invGamma/>
                  </a:srgbClr>
                </a:gs>
              </a:gsLst>
              <a:lin ang="0" scaled="1"/>
            </a:gradFill>
            <a:ln w="12700">
              <a:noFill/>
              <a:miter lim="800000"/>
              <a:headEnd/>
              <a:tailEnd/>
            </a:ln>
            <a:effectLst/>
          </p:spPr>
          <p:txBody>
            <a:bodyPr wrap="none" anchor="ctr"/>
            <a:lstStyle/>
            <a:p>
              <a:endParaRPr lang="ko-KR" altLang="en-US"/>
            </a:p>
          </p:txBody>
        </p:sp>
      </p:grpSp>
      <p:sp>
        <p:nvSpPr>
          <p:cNvPr id="4106" name="Rectangle 10"/>
          <p:cNvSpPr>
            <a:spLocks noChangeArrowheads="1"/>
          </p:cNvSpPr>
          <p:nvPr/>
        </p:nvSpPr>
        <p:spPr bwMode="auto">
          <a:xfrm>
            <a:off x="0" y="842963"/>
            <a:ext cx="9144000" cy="1968500"/>
          </a:xfrm>
          <a:prstGeom prst="rect">
            <a:avLst/>
          </a:prstGeom>
          <a:noFill/>
          <a:ln w="12700">
            <a:noFill/>
            <a:miter lim="800000"/>
            <a:headEnd/>
            <a:tailEnd/>
          </a:ln>
          <a:effectLst/>
        </p:spPr>
        <p:txBody>
          <a:bodyPr lIns="90487" tIns="44450" rIns="90487" bIns="44450" anchor="ctr"/>
          <a:lstStyle/>
          <a:p>
            <a:pPr>
              <a:lnSpc>
                <a:spcPts val="4200"/>
              </a:lnSpc>
            </a:pPr>
            <a:r>
              <a:rPr lang="en-US" altLang="ko-KR" sz="4000" b="1" dirty="0" smtClean="0">
                <a:solidFill>
                  <a:srgbClr val="0000FF"/>
                </a:solidFill>
                <a:ea typeface="굴림" pitchFamily="50" charset="-127"/>
              </a:rPr>
              <a:t>Perfect Spatial Hashing</a:t>
            </a:r>
            <a:endParaRPr lang="en-US" altLang="ko-KR" sz="4000" b="1" dirty="0">
              <a:solidFill>
                <a:srgbClr val="0000FF"/>
              </a:solidFill>
              <a:ea typeface="굴림" pitchFamily="50" charset="-127"/>
            </a:endParaRPr>
          </a:p>
        </p:txBody>
      </p:sp>
      <p:sp>
        <p:nvSpPr>
          <p:cNvPr id="4110" name="Text Box 14"/>
          <p:cNvSpPr txBox="1">
            <a:spLocks noChangeArrowheads="1"/>
          </p:cNvSpPr>
          <p:nvPr/>
        </p:nvSpPr>
        <p:spPr bwMode="auto">
          <a:xfrm>
            <a:off x="496888" y="3527425"/>
            <a:ext cx="8153400" cy="1631216"/>
          </a:xfrm>
          <a:prstGeom prst="rect">
            <a:avLst/>
          </a:prstGeom>
          <a:noFill/>
          <a:ln w="12700">
            <a:noFill/>
            <a:miter lim="800000"/>
            <a:headEnd/>
            <a:tailEnd/>
          </a:ln>
          <a:effectLst/>
        </p:spPr>
        <p:txBody>
          <a:bodyPr>
            <a:spAutoFit/>
          </a:bodyPr>
          <a:lstStyle/>
          <a:p>
            <a:pPr>
              <a:spcBef>
                <a:spcPct val="50000"/>
              </a:spcBef>
            </a:pPr>
            <a:r>
              <a:rPr lang="en-US" altLang="ko-KR" sz="3600" b="1" dirty="0" smtClean="0">
                <a:solidFill>
                  <a:srgbClr val="EA8B00"/>
                </a:solidFill>
                <a:ea typeface="굴림" pitchFamily="50" charset="-127"/>
              </a:rPr>
              <a:t>Sylvain Lefebvre    </a:t>
            </a:r>
            <a:r>
              <a:rPr lang="en-US" altLang="ko-KR" sz="3600" b="1" dirty="0" err="1" smtClean="0">
                <a:solidFill>
                  <a:srgbClr val="EA8B00"/>
                </a:solidFill>
                <a:ea typeface="굴림" pitchFamily="50" charset="-127"/>
              </a:rPr>
              <a:t>Hugues</a:t>
            </a:r>
            <a:r>
              <a:rPr lang="en-US" altLang="ko-KR" sz="3600" b="1" dirty="0" smtClean="0">
                <a:solidFill>
                  <a:srgbClr val="EA8B00"/>
                </a:solidFill>
                <a:ea typeface="굴림" pitchFamily="50" charset="-127"/>
              </a:rPr>
              <a:t> Hoppe</a:t>
            </a:r>
            <a:endParaRPr lang="en-US" sz="3600" b="1" dirty="0">
              <a:solidFill>
                <a:srgbClr val="EA8B00"/>
              </a:solidFill>
            </a:endParaRPr>
          </a:p>
          <a:p>
            <a:endParaRPr lang="en-US" altLang="ko-KR" sz="3200" dirty="0" smtClean="0">
              <a:ea typeface="굴림" pitchFamily="50" charset="-127"/>
            </a:endParaRPr>
          </a:p>
          <a:p>
            <a:r>
              <a:rPr lang="en-US" altLang="ko-KR" sz="3200" dirty="0" smtClean="0">
                <a:ea typeface="굴림" pitchFamily="50" charset="-127"/>
              </a:rPr>
              <a:t>Microsoft Research</a:t>
            </a:r>
            <a:endParaRPr lang="en-US" altLang="ko-KR" sz="3200" dirty="0">
              <a:ea typeface="굴림" pitchFamily="50" charset="-127"/>
            </a:endParaRPr>
          </a:p>
        </p:txBody>
      </p:sp>
      <p:grpSp>
        <p:nvGrpSpPr>
          <p:cNvPr id="3" name="Group 25"/>
          <p:cNvGrpSpPr>
            <a:grpSpLocks/>
          </p:cNvGrpSpPr>
          <p:nvPr/>
        </p:nvGrpSpPr>
        <p:grpSpPr bwMode="auto">
          <a:xfrm>
            <a:off x="68263" y="842963"/>
            <a:ext cx="9075737" cy="152400"/>
            <a:chOff x="296" y="1676"/>
            <a:chExt cx="5088" cy="96"/>
          </a:xfrm>
        </p:grpSpPr>
        <p:sp>
          <p:nvSpPr>
            <p:cNvPr id="4122" name="Rectangle 26"/>
            <p:cNvSpPr>
              <a:spLocks noChangeArrowheads="1"/>
            </p:cNvSpPr>
            <p:nvPr/>
          </p:nvSpPr>
          <p:spPr bwMode="auto">
            <a:xfrm>
              <a:off x="296" y="1676"/>
              <a:ext cx="5088" cy="47"/>
            </a:xfrm>
            <a:prstGeom prst="rect">
              <a:avLst/>
            </a:prstGeom>
            <a:gradFill rotWithShape="0">
              <a:gsLst>
                <a:gs pos="0">
                  <a:srgbClr val="12C2E9">
                    <a:gamma/>
                    <a:shade val="80000"/>
                    <a:invGamma/>
                  </a:srgbClr>
                </a:gs>
                <a:gs pos="50000">
                  <a:srgbClr val="12C2E9"/>
                </a:gs>
                <a:gs pos="100000">
                  <a:srgbClr val="12C2E9">
                    <a:gamma/>
                    <a:shade val="80000"/>
                    <a:invGamma/>
                  </a:srgbClr>
                </a:gs>
              </a:gsLst>
              <a:lin ang="5400000" scaled="1"/>
            </a:gradFill>
            <a:ln w="12700">
              <a:noFill/>
              <a:miter lim="800000"/>
              <a:headEnd/>
              <a:tailEnd/>
            </a:ln>
            <a:effectLst/>
          </p:spPr>
          <p:txBody>
            <a:bodyPr wrap="none" anchor="ctr"/>
            <a:lstStyle/>
            <a:p>
              <a:endParaRPr lang="ko-KR" altLang="en-US"/>
            </a:p>
          </p:txBody>
        </p:sp>
        <p:sp>
          <p:nvSpPr>
            <p:cNvPr id="4123" name="Rectangle 27"/>
            <p:cNvSpPr>
              <a:spLocks noChangeArrowheads="1"/>
            </p:cNvSpPr>
            <p:nvPr/>
          </p:nvSpPr>
          <p:spPr bwMode="auto">
            <a:xfrm>
              <a:off x="296" y="1748"/>
              <a:ext cx="5088" cy="24"/>
            </a:xfrm>
            <a:prstGeom prst="rect">
              <a:avLst/>
            </a:prstGeom>
            <a:gradFill rotWithShape="0">
              <a:gsLst>
                <a:gs pos="0">
                  <a:srgbClr val="FF00FF">
                    <a:gamma/>
                    <a:shade val="69804"/>
                    <a:invGamma/>
                  </a:srgbClr>
                </a:gs>
                <a:gs pos="50000">
                  <a:srgbClr val="FF00FF"/>
                </a:gs>
                <a:gs pos="100000">
                  <a:srgbClr val="FF00FF">
                    <a:gamma/>
                    <a:shade val="69804"/>
                    <a:invGamma/>
                  </a:srgbClr>
                </a:gs>
              </a:gsLst>
              <a:lin ang="0" scaled="1"/>
            </a:gradFill>
            <a:ln w="12700">
              <a:noFill/>
              <a:miter lim="800000"/>
              <a:headEnd/>
              <a:tailEnd/>
            </a:ln>
            <a:effectLst/>
          </p:spPr>
          <p:txBody>
            <a:bodyPr wrap="none" anchor="ctr"/>
            <a:lstStyle/>
            <a:p>
              <a:endParaRPr lang="ko-KR" altLang="en-US"/>
            </a:p>
          </p:txBody>
        </p:sp>
      </p:grpSp>
      <p:pic>
        <p:nvPicPr>
          <p:cNvPr id="4124" name="Picture 28" descr="KAIST-1"/>
          <p:cNvPicPr>
            <a:picLocks noChangeAspect="1" noChangeArrowheads="1"/>
          </p:cNvPicPr>
          <p:nvPr/>
        </p:nvPicPr>
        <p:blipFill>
          <a:blip r:embed="rId3"/>
          <a:srcRect/>
          <a:stretch>
            <a:fillRect/>
          </a:stretch>
        </p:blipFill>
        <p:spPr bwMode="auto">
          <a:xfrm>
            <a:off x="6915150" y="6113463"/>
            <a:ext cx="1927225" cy="533400"/>
          </a:xfrm>
          <a:prstGeom prst="rect">
            <a:avLst/>
          </a:prstGeom>
          <a:noFill/>
        </p:spPr>
      </p:pic>
    </p:spTree>
  </p:cSld>
  <p:clrMapOvr>
    <a:masterClrMapping/>
  </p:clrMapOvr>
  <p:transition advTm="14831"/>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7736" name="Text Box 24"/>
          <p:cNvSpPr txBox="1">
            <a:spLocks noChangeArrowheads="1"/>
          </p:cNvSpPr>
          <p:nvPr/>
        </p:nvSpPr>
        <p:spPr bwMode="blackGray">
          <a:xfrm>
            <a:off x="7997825" y="3098372"/>
            <a:ext cx="574675" cy="420687"/>
          </a:xfrm>
          <a:prstGeom prst="rect">
            <a:avLst/>
          </a:prstGeom>
          <a:noFill/>
          <a:ln w="19050" algn="ctr">
            <a:noFill/>
            <a:miter lim="800000"/>
            <a:headEnd/>
            <a:tailEnd/>
          </a:ln>
          <a:effectLst/>
        </p:spPr>
        <p:txBody>
          <a:bodyPr wrap="none" lIns="0" tIns="18288" rIns="0" bIns="73152">
            <a:spAutoFit/>
          </a:bodyPr>
          <a:lstStyle/>
          <a:p>
            <a:pPr>
              <a:lnSpc>
                <a:spcPct val="90000"/>
              </a:lnSpc>
            </a:pPr>
            <a:r>
              <a:rPr lang="en-US" altLang="ko-KR" sz="2400" b="1" i="1">
                <a:effectLst/>
                <a:ea typeface="굴림" pitchFamily="50" charset="-127"/>
              </a:rPr>
              <a:t>h</a:t>
            </a:r>
            <a:r>
              <a:rPr lang="en-US" altLang="ko-KR" sz="2400" b="1">
                <a:effectLst/>
                <a:ea typeface="굴림" pitchFamily="50" charset="-127"/>
              </a:rPr>
              <a:t>(</a:t>
            </a:r>
            <a:r>
              <a:rPr lang="en-US" altLang="ko-KR" sz="2400" b="1" i="1">
                <a:effectLst/>
                <a:ea typeface="굴림" pitchFamily="50" charset="-127"/>
              </a:rPr>
              <a:t>p</a:t>
            </a:r>
            <a:r>
              <a:rPr lang="en-US" altLang="ko-KR" sz="2400" b="1">
                <a:effectLst/>
                <a:ea typeface="굴림" pitchFamily="50" charset="-127"/>
              </a:rPr>
              <a:t>)</a:t>
            </a:r>
          </a:p>
        </p:txBody>
      </p:sp>
      <p:pic>
        <p:nvPicPr>
          <p:cNvPr id="1907737" name="Picture 25" descr="image003"/>
          <p:cNvPicPr>
            <a:picLocks noChangeAspect="1" noChangeArrowheads="1"/>
          </p:cNvPicPr>
          <p:nvPr/>
        </p:nvPicPr>
        <p:blipFill>
          <a:blip r:embed="rId3"/>
          <a:srcRect/>
          <a:stretch>
            <a:fillRect/>
          </a:stretch>
        </p:blipFill>
        <p:spPr bwMode="auto">
          <a:xfrm>
            <a:off x="7315200" y="3463497"/>
            <a:ext cx="1379538" cy="1379537"/>
          </a:xfrm>
          <a:prstGeom prst="rect">
            <a:avLst/>
          </a:prstGeom>
          <a:noFill/>
          <a:ln w="9525" algn="ctr">
            <a:solidFill>
              <a:schemeClr val="tx1"/>
            </a:solidFill>
            <a:miter lim="800000"/>
            <a:headEnd/>
            <a:tailEnd/>
          </a:ln>
          <a:effectLst>
            <a:outerShdw dist="53882" dir="2700000" algn="ctr" rotWithShape="0">
              <a:srgbClr val="000000"/>
            </a:outerShdw>
          </a:effectLst>
        </p:spPr>
      </p:pic>
      <p:sp>
        <p:nvSpPr>
          <p:cNvPr id="1907738" name="Rectangle 26"/>
          <p:cNvSpPr>
            <a:spLocks noGrp="1" noChangeArrowheads="1"/>
          </p:cNvSpPr>
          <p:nvPr>
            <p:ph type="title"/>
          </p:nvPr>
        </p:nvSpPr>
        <p:spPr/>
        <p:txBody>
          <a:bodyPr/>
          <a:lstStyle/>
          <a:p>
            <a:r>
              <a:rPr lang="en-US" altLang="ko-KR">
                <a:ea typeface="굴림" pitchFamily="50" charset="-127"/>
              </a:rPr>
              <a:t>Minimal perfect hash</a:t>
            </a:r>
          </a:p>
        </p:txBody>
      </p:sp>
      <p:sp>
        <p:nvSpPr>
          <p:cNvPr id="1907717" name="Line 5"/>
          <p:cNvSpPr>
            <a:spLocks noChangeShapeType="1"/>
          </p:cNvSpPr>
          <p:nvPr/>
        </p:nvSpPr>
        <p:spPr bwMode="blackGray">
          <a:xfrm>
            <a:off x="5486400" y="3976259"/>
            <a:ext cx="1600200" cy="0"/>
          </a:xfrm>
          <a:prstGeom prst="line">
            <a:avLst/>
          </a:prstGeom>
          <a:noFill/>
          <a:ln w="57150">
            <a:solidFill>
              <a:schemeClr val="tx1"/>
            </a:solidFill>
            <a:round/>
            <a:headEnd/>
            <a:tailEnd type="triangle" w="med" len="med"/>
          </a:ln>
          <a:effectLst/>
        </p:spPr>
        <p:txBody>
          <a:bodyPr anchor="ctr">
            <a:spAutoFit/>
          </a:bodyPr>
          <a:lstStyle/>
          <a:p>
            <a:endParaRPr lang="ko-KR" altLang="en-US"/>
          </a:p>
        </p:txBody>
      </p:sp>
      <p:pic>
        <p:nvPicPr>
          <p:cNvPr id="1907719" name="Picture 7" descr="image001"/>
          <p:cNvPicPr>
            <a:picLocks noChangeAspect="1" noChangeArrowheads="1"/>
          </p:cNvPicPr>
          <p:nvPr/>
        </p:nvPicPr>
        <p:blipFill>
          <a:blip r:embed="rId4"/>
          <a:srcRect/>
          <a:stretch>
            <a:fillRect/>
          </a:stretch>
        </p:blipFill>
        <p:spPr bwMode="auto">
          <a:xfrm>
            <a:off x="381000" y="1561672"/>
            <a:ext cx="4643438" cy="4645025"/>
          </a:xfrm>
          <a:prstGeom prst="rect">
            <a:avLst/>
          </a:prstGeom>
          <a:noFill/>
          <a:ln w="9525" algn="ctr">
            <a:solidFill>
              <a:schemeClr val="tx1"/>
            </a:solidFill>
            <a:miter lim="800000"/>
            <a:headEnd/>
            <a:tailEnd/>
          </a:ln>
          <a:effectLst>
            <a:outerShdw dist="53882" dir="2700000" algn="ctr" rotWithShape="0">
              <a:srgbClr val="000000"/>
            </a:outerShdw>
          </a:effectLst>
        </p:spPr>
      </p:pic>
      <p:sp>
        <p:nvSpPr>
          <p:cNvPr id="1907726" name="Rectangle 14"/>
          <p:cNvSpPr>
            <a:spLocks noChangeArrowheads="1"/>
          </p:cNvSpPr>
          <p:nvPr/>
        </p:nvSpPr>
        <p:spPr bwMode="auto">
          <a:xfrm>
            <a:off x="5181600" y="4843034"/>
            <a:ext cx="2590800" cy="1295400"/>
          </a:xfrm>
          <a:prstGeom prst="rect">
            <a:avLst/>
          </a:prstGeom>
          <a:noFill/>
          <a:ln w="9525">
            <a:noFill/>
            <a:miter lim="800000"/>
            <a:headEnd/>
            <a:tailEnd/>
          </a:ln>
          <a:effectLst>
            <a:outerShdw dist="45791" dir="2021404" algn="ctr" rotWithShape="0">
              <a:schemeClr val="bg2"/>
            </a:outerShdw>
          </a:effectLst>
        </p:spPr>
        <p:txBody>
          <a:bodyPr lIns="92075" tIns="46038" rIns="92075" bIns="46038"/>
          <a:lstStyle/>
          <a:p>
            <a:pPr marL="342900" indent="-342900" algn="l">
              <a:spcBef>
                <a:spcPct val="40000"/>
              </a:spcBef>
              <a:buClr>
                <a:schemeClr val="accent2"/>
              </a:buClr>
              <a:buSzPct val="55000"/>
              <a:buFont typeface="Monotype Sorts" pitchFamily="2" charset="2"/>
              <a:buChar char="l"/>
            </a:pPr>
            <a:r>
              <a:rPr lang="en-US" altLang="ko-KR" sz="3000" b="1">
                <a:effectLst>
                  <a:outerShdw blurRad="38100" dist="38100" dir="2700000" algn="tl">
                    <a:srgbClr val="C0C0C0"/>
                  </a:outerShdw>
                </a:effectLst>
                <a:ea typeface="굴림" pitchFamily="50" charset="-127"/>
              </a:rPr>
              <a:t>Minimal</a:t>
            </a:r>
          </a:p>
          <a:p>
            <a:pPr marL="342900" indent="-342900" algn="l">
              <a:spcBef>
                <a:spcPct val="40000"/>
              </a:spcBef>
              <a:buClr>
                <a:schemeClr val="accent2"/>
              </a:buClr>
              <a:buSzPct val="55000"/>
              <a:buFont typeface="Monotype Sorts" pitchFamily="2" charset="2"/>
              <a:buChar char="l"/>
            </a:pPr>
            <a:r>
              <a:rPr lang="en-US" altLang="ko-KR" sz="3000" b="1">
                <a:effectLst>
                  <a:outerShdw blurRad="38100" dist="38100" dir="2700000" algn="tl">
                    <a:srgbClr val="C0C0C0"/>
                  </a:outerShdw>
                </a:effectLst>
                <a:ea typeface="굴림" pitchFamily="50" charset="-127"/>
              </a:rPr>
              <a:t>Perfect</a:t>
            </a:r>
          </a:p>
        </p:txBody>
      </p:sp>
      <p:sp>
        <p:nvSpPr>
          <p:cNvPr id="1907727" name="Text Box 15"/>
          <p:cNvSpPr txBox="1">
            <a:spLocks noChangeArrowheads="1"/>
          </p:cNvSpPr>
          <p:nvPr/>
        </p:nvSpPr>
        <p:spPr bwMode="blackGray">
          <a:xfrm>
            <a:off x="5370513" y="5947140"/>
            <a:ext cx="3621087" cy="519113"/>
          </a:xfrm>
          <a:prstGeom prst="rect">
            <a:avLst/>
          </a:prstGeom>
          <a:noFill/>
          <a:ln w="19050" algn="ctr">
            <a:noFill/>
            <a:miter lim="800000"/>
            <a:headEnd/>
            <a:tailEnd/>
          </a:ln>
          <a:effectLst/>
        </p:spPr>
        <p:txBody>
          <a:bodyPr wrap="none">
            <a:spAutoFit/>
          </a:bodyPr>
          <a:lstStyle/>
          <a:p>
            <a:r>
              <a:rPr lang="en-US" altLang="ko-KR" sz="2800" i="1" dirty="0">
                <a:effectLst>
                  <a:outerShdw blurRad="38100" dist="38100" dir="2700000" algn="tl">
                    <a:srgbClr val="C0C0C0"/>
                  </a:outerShdw>
                </a:effectLst>
                <a:ea typeface="굴림" pitchFamily="50" charset="-127"/>
              </a:rPr>
              <a:t>h</a:t>
            </a:r>
            <a:r>
              <a:rPr lang="en-US" altLang="ko-KR" sz="2800" dirty="0">
                <a:effectLst>
                  <a:outerShdw blurRad="38100" dist="38100" dir="2700000" algn="tl">
                    <a:srgbClr val="C0C0C0"/>
                  </a:outerShdw>
                </a:effectLst>
                <a:ea typeface="굴림" pitchFamily="50" charset="-127"/>
              </a:rPr>
              <a:t> requires ~1.44</a:t>
            </a:r>
            <a:r>
              <a:rPr lang="en-US" altLang="ko-KR" sz="2800" i="1" dirty="0">
                <a:effectLst>
                  <a:outerShdw blurRad="38100" dist="38100" dir="2700000" algn="tl">
                    <a:srgbClr val="C0C0C0"/>
                  </a:outerShdw>
                </a:effectLst>
                <a:ea typeface="굴림" pitchFamily="50" charset="-127"/>
              </a:rPr>
              <a:t>n</a:t>
            </a:r>
            <a:r>
              <a:rPr lang="en-US" altLang="ko-KR" sz="2800" dirty="0">
                <a:effectLst>
                  <a:outerShdw blurRad="38100" dist="38100" dir="2700000" algn="tl">
                    <a:srgbClr val="C0C0C0"/>
                  </a:outerShdw>
                </a:effectLst>
                <a:ea typeface="굴림" pitchFamily="50" charset="-127"/>
              </a:rPr>
              <a:t> bits</a:t>
            </a:r>
          </a:p>
        </p:txBody>
      </p:sp>
      <p:sp>
        <p:nvSpPr>
          <p:cNvPr id="1907728" name="Rectangle 16"/>
          <p:cNvSpPr>
            <a:spLocks noChangeAspect="1" noChangeArrowheads="1"/>
          </p:cNvSpPr>
          <p:nvPr/>
        </p:nvSpPr>
        <p:spPr bwMode="blackGray">
          <a:xfrm>
            <a:off x="4062413" y="2606247"/>
            <a:ext cx="73025" cy="73025"/>
          </a:xfrm>
          <a:prstGeom prst="rect">
            <a:avLst/>
          </a:prstGeom>
          <a:noFill/>
          <a:ln w="38100" algn="ctr">
            <a:solidFill>
              <a:schemeClr val="tx1"/>
            </a:solidFill>
            <a:miter lim="800000"/>
            <a:headEnd/>
            <a:tailEnd/>
          </a:ln>
          <a:effectLst/>
        </p:spPr>
        <p:txBody>
          <a:bodyPr anchor="ctr">
            <a:spAutoFit/>
          </a:bodyPr>
          <a:lstStyle/>
          <a:p>
            <a:endParaRPr lang="ko-KR" altLang="en-US"/>
          </a:p>
        </p:txBody>
      </p:sp>
      <p:sp>
        <p:nvSpPr>
          <p:cNvPr id="1907731" name="Rectangle 19"/>
          <p:cNvSpPr>
            <a:spLocks noChangeAspect="1" noChangeArrowheads="1"/>
          </p:cNvSpPr>
          <p:nvPr/>
        </p:nvSpPr>
        <p:spPr bwMode="blackGray">
          <a:xfrm>
            <a:off x="7988300" y="3588909"/>
            <a:ext cx="73025" cy="73025"/>
          </a:xfrm>
          <a:prstGeom prst="rect">
            <a:avLst/>
          </a:prstGeom>
          <a:noFill/>
          <a:ln w="38100" algn="ctr">
            <a:solidFill>
              <a:schemeClr val="tx1"/>
            </a:solidFill>
            <a:miter lim="800000"/>
            <a:headEnd/>
            <a:tailEnd/>
          </a:ln>
          <a:effectLst/>
        </p:spPr>
        <p:txBody>
          <a:bodyPr anchor="ctr">
            <a:spAutoFit/>
          </a:bodyPr>
          <a:lstStyle/>
          <a:p>
            <a:endParaRPr lang="ko-KR" altLang="en-US"/>
          </a:p>
        </p:txBody>
      </p:sp>
      <p:sp>
        <p:nvSpPr>
          <p:cNvPr id="1907732" name="Text Box 20"/>
          <p:cNvSpPr txBox="1">
            <a:spLocks noChangeArrowheads="1"/>
          </p:cNvSpPr>
          <p:nvPr/>
        </p:nvSpPr>
        <p:spPr bwMode="blackGray">
          <a:xfrm>
            <a:off x="5694363" y="3523822"/>
            <a:ext cx="1165225" cy="420687"/>
          </a:xfrm>
          <a:prstGeom prst="rect">
            <a:avLst/>
          </a:prstGeom>
          <a:noFill/>
          <a:ln w="19050" algn="ctr">
            <a:noFill/>
            <a:miter lim="800000"/>
            <a:headEnd/>
            <a:tailEnd/>
          </a:ln>
          <a:effectLst/>
        </p:spPr>
        <p:txBody>
          <a:bodyPr wrap="none">
            <a:spAutoFit/>
          </a:bodyPr>
          <a:lstStyle/>
          <a:p>
            <a:pPr>
              <a:lnSpc>
                <a:spcPct val="90000"/>
              </a:lnSpc>
            </a:pPr>
            <a:r>
              <a:rPr lang="en-US" altLang="ko-KR" sz="2400" b="1" i="1">
                <a:effectLst/>
                <a:ea typeface="굴림" pitchFamily="50" charset="-127"/>
              </a:rPr>
              <a:t>hash h</a:t>
            </a:r>
          </a:p>
        </p:txBody>
      </p:sp>
      <p:sp>
        <p:nvSpPr>
          <p:cNvPr id="1907735" name="Text Box 23"/>
          <p:cNvSpPr txBox="1">
            <a:spLocks noChangeArrowheads="1"/>
          </p:cNvSpPr>
          <p:nvPr/>
        </p:nvSpPr>
        <p:spPr bwMode="blackGray">
          <a:xfrm>
            <a:off x="4194175" y="2601484"/>
            <a:ext cx="185738" cy="420688"/>
          </a:xfrm>
          <a:prstGeom prst="rect">
            <a:avLst/>
          </a:prstGeom>
          <a:noFill/>
          <a:ln w="19050" algn="ctr">
            <a:noFill/>
            <a:miter lim="800000"/>
            <a:headEnd/>
            <a:tailEnd/>
          </a:ln>
          <a:effectLst/>
        </p:spPr>
        <p:txBody>
          <a:bodyPr wrap="none" lIns="0" tIns="18288" rIns="0" bIns="73152">
            <a:spAutoFit/>
          </a:bodyPr>
          <a:lstStyle/>
          <a:p>
            <a:pPr>
              <a:lnSpc>
                <a:spcPct val="90000"/>
              </a:lnSpc>
            </a:pPr>
            <a:r>
              <a:rPr lang="en-US" altLang="ko-KR" sz="2400" b="1" i="1">
                <a:effectLst/>
                <a:ea typeface="굴림" pitchFamily="50" charset="-127"/>
              </a:rPr>
              <a:t>p</a:t>
            </a:r>
            <a:endParaRPr lang="en-US" altLang="ko-KR" sz="2400" b="1">
              <a:effectLst/>
              <a:ea typeface="굴림" pitchFamily="50" charset="-127"/>
            </a:endParaRPr>
          </a:p>
        </p:txBody>
      </p:sp>
      <p:sp>
        <p:nvSpPr>
          <p:cNvPr id="1907730" name="Freeform 18"/>
          <p:cNvSpPr>
            <a:spLocks/>
          </p:cNvSpPr>
          <p:nvPr/>
        </p:nvSpPr>
        <p:spPr bwMode="blackGray">
          <a:xfrm>
            <a:off x="4114800" y="2269697"/>
            <a:ext cx="3851275" cy="1290637"/>
          </a:xfrm>
          <a:custGeom>
            <a:avLst/>
            <a:gdLst/>
            <a:ahLst/>
            <a:cxnLst>
              <a:cxn ang="0">
                <a:pos x="0" y="229"/>
              </a:cxn>
              <a:cxn ang="0">
                <a:pos x="1140" y="97"/>
              </a:cxn>
              <a:cxn ang="0">
                <a:pos x="2426" y="813"/>
              </a:cxn>
            </a:cxnLst>
            <a:rect l="0" t="0" r="r" b="b"/>
            <a:pathLst>
              <a:path w="2426" h="813">
                <a:moveTo>
                  <a:pt x="0" y="229"/>
                </a:moveTo>
                <a:cubicBezTo>
                  <a:pt x="190" y="207"/>
                  <a:pt x="736" y="0"/>
                  <a:pt x="1140" y="97"/>
                </a:cubicBezTo>
                <a:cubicBezTo>
                  <a:pt x="1544" y="194"/>
                  <a:pt x="2158" y="664"/>
                  <a:pt x="2426" y="813"/>
                </a:cubicBezTo>
              </a:path>
            </a:pathLst>
          </a:custGeom>
          <a:noFill/>
          <a:ln w="19050" cap="flat" cmpd="sng">
            <a:solidFill>
              <a:schemeClr val="accent2"/>
            </a:solidFill>
            <a:prstDash val="solid"/>
            <a:round/>
            <a:headEnd type="none" w="med" len="med"/>
            <a:tailEnd type="triangle" w="med" len="med"/>
          </a:ln>
          <a:effectLst/>
        </p:spPr>
        <p:txBody>
          <a:bodyPr anchor="ctr">
            <a:spAutoFit/>
          </a:bodyPr>
          <a:lstStyle/>
          <a:p>
            <a:endParaRPr lang="ko-KR" altLang="en-US"/>
          </a:p>
        </p:txBody>
      </p:sp>
      <p:sp>
        <p:nvSpPr>
          <p:cNvPr id="15" name="TextBox 14"/>
          <p:cNvSpPr txBox="1"/>
          <p:nvPr/>
        </p:nvSpPr>
        <p:spPr>
          <a:xfrm>
            <a:off x="419100" y="6350198"/>
            <a:ext cx="171547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Sylvain’s slide</a:t>
            </a:r>
            <a:endParaRPr lang="ko-KR"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077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0772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0773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0773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077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07726">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07726">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077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7736" grpId="0"/>
      <p:bldP spid="1907727" grpId="0"/>
      <p:bldP spid="1907728" grpId="0" animBg="1"/>
      <p:bldP spid="1907731" grpId="0" animBg="1"/>
      <p:bldP spid="1907735" grpId="0"/>
      <p:bldP spid="190773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0790" name="Picture 6" descr="image001"/>
          <p:cNvPicPr>
            <a:picLocks noChangeAspect="1" noChangeArrowheads="1"/>
          </p:cNvPicPr>
          <p:nvPr/>
        </p:nvPicPr>
        <p:blipFill>
          <a:blip r:embed="rId4"/>
          <a:srcRect/>
          <a:stretch>
            <a:fillRect/>
          </a:stretch>
        </p:blipFill>
        <p:spPr bwMode="auto">
          <a:xfrm>
            <a:off x="381000" y="1214438"/>
            <a:ext cx="4643438" cy="4645025"/>
          </a:xfrm>
          <a:prstGeom prst="rect">
            <a:avLst/>
          </a:prstGeom>
          <a:noFill/>
          <a:ln w="9525" algn="ctr">
            <a:solidFill>
              <a:schemeClr val="tx1"/>
            </a:solidFill>
            <a:miter lim="800000"/>
            <a:headEnd/>
            <a:tailEnd/>
          </a:ln>
          <a:effectLst>
            <a:outerShdw dist="53882" dir="2700000" algn="ctr" rotWithShape="0">
              <a:srgbClr val="000000"/>
            </a:outerShdw>
          </a:effectLst>
        </p:spPr>
      </p:pic>
      <p:grpSp>
        <p:nvGrpSpPr>
          <p:cNvPr id="2" name="Group 104"/>
          <p:cNvGrpSpPr>
            <a:grpSpLocks/>
          </p:cNvGrpSpPr>
          <p:nvPr/>
        </p:nvGrpSpPr>
        <p:grpSpPr bwMode="auto">
          <a:xfrm>
            <a:off x="381000" y="1219200"/>
            <a:ext cx="4648200" cy="4648200"/>
            <a:chOff x="240" y="768"/>
            <a:chExt cx="2928" cy="2928"/>
          </a:xfrm>
        </p:grpSpPr>
        <p:grpSp>
          <p:nvGrpSpPr>
            <p:cNvPr id="3" name="Group 54"/>
            <p:cNvGrpSpPr>
              <a:grpSpLocks/>
            </p:cNvGrpSpPr>
            <p:nvPr/>
          </p:nvGrpSpPr>
          <p:grpSpPr bwMode="auto">
            <a:xfrm>
              <a:off x="240" y="768"/>
              <a:ext cx="2928" cy="432"/>
              <a:chOff x="240" y="768"/>
              <a:chExt cx="2928" cy="432"/>
            </a:xfrm>
          </p:grpSpPr>
          <p:pic>
            <p:nvPicPr>
              <p:cNvPr id="1910831" name="Picture 47" descr="image005"/>
              <p:cNvPicPr>
                <a:picLocks noChangeAspect="1" noChangeArrowheads="1"/>
              </p:cNvPicPr>
              <p:nvPr/>
            </p:nvPicPr>
            <p:blipFill>
              <a:blip r:embed="rId5"/>
              <a:srcRect/>
              <a:stretch>
                <a:fillRect/>
              </a:stretch>
            </p:blipFill>
            <p:spPr bwMode="auto">
              <a:xfrm>
                <a:off x="240"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32" name="Picture 48" descr="image005"/>
              <p:cNvPicPr>
                <a:picLocks noChangeAspect="1" noChangeArrowheads="1"/>
              </p:cNvPicPr>
              <p:nvPr/>
            </p:nvPicPr>
            <p:blipFill>
              <a:blip r:embed="rId5"/>
              <a:srcRect/>
              <a:stretch>
                <a:fillRect/>
              </a:stretch>
            </p:blipFill>
            <p:spPr bwMode="auto">
              <a:xfrm>
                <a:off x="672"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33" name="Picture 49" descr="image005"/>
              <p:cNvPicPr>
                <a:picLocks noChangeAspect="1" noChangeArrowheads="1"/>
              </p:cNvPicPr>
              <p:nvPr/>
            </p:nvPicPr>
            <p:blipFill>
              <a:blip r:embed="rId5"/>
              <a:srcRect/>
              <a:stretch>
                <a:fillRect/>
              </a:stretch>
            </p:blipFill>
            <p:spPr bwMode="auto">
              <a:xfrm>
                <a:off x="1104"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34" name="Picture 50" descr="image005"/>
              <p:cNvPicPr>
                <a:picLocks noChangeAspect="1" noChangeArrowheads="1"/>
              </p:cNvPicPr>
              <p:nvPr/>
            </p:nvPicPr>
            <p:blipFill>
              <a:blip r:embed="rId5"/>
              <a:srcRect/>
              <a:stretch>
                <a:fillRect/>
              </a:stretch>
            </p:blipFill>
            <p:spPr bwMode="auto">
              <a:xfrm>
                <a:off x="1536"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35" name="Picture 51" descr="image005"/>
              <p:cNvPicPr>
                <a:picLocks noChangeAspect="1" noChangeArrowheads="1"/>
              </p:cNvPicPr>
              <p:nvPr/>
            </p:nvPicPr>
            <p:blipFill>
              <a:blip r:embed="rId5"/>
              <a:srcRect/>
              <a:stretch>
                <a:fillRect/>
              </a:stretch>
            </p:blipFill>
            <p:spPr bwMode="auto">
              <a:xfrm>
                <a:off x="1968"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36" name="Picture 52" descr="image005"/>
              <p:cNvPicPr>
                <a:picLocks noChangeAspect="1" noChangeArrowheads="1"/>
              </p:cNvPicPr>
              <p:nvPr/>
            </p:nvPicPr>
            <p:blipFill>
              <a:blip r:embed="rId5"/>
              <a:srcRect/>
              <a:stretch>
                <a:fillRect/>
              </a:stretch>
            </p:blipFill>
            <p:spPr bwMode="auto">
              <a:xfrm>
                <a:off x="2400"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37" name="Picture 53" descr="image005"/>
              <p:cNvPicPr>
                <a:picLocks noChangeAspect="1" noChangeArrowheads="1"/>
              </p:cNvPicPr>
              <p:nvPr/>
            </p:nvPicPr>
            <p:blipFill>
              <a:blip r:embed="rId5"/>
              <a:srcRect r="19037" b="-4097"/>
              <a:stretch>
                <a:fillRect/>
              </a:stretch>
            </p:blipFill>
            <p:spPr bwMode="auto">
              <a:xfrm>
                <a:off x="2832" y="768"/>
                <a:ext cx="336" cy="432"/>
              </a:xfrm>
              <a:prstGeom prst="rect">
                <a:avLst/>
              </a:prstGeom>
              <a:noFill/>
              <a:ln w="9525" algn="ctr">
                <a:solidFill>
                  <a:schemeClr val="tx1"/>
                </a:solidFill>
                <a:miter lim="800000"/>
                <a:headEnd/>
                <a:tailEnd/>
              </a:ln>
              <a:effectLst>
                <a:outerShdw dist="35921" dir="2700000" algn="ctr" rotWithShape="0">
                  <a:srgbClr val="000000"/>
                </a:outerShdw>
              </a:effectLst>
            </p:spPr>
          </p:pic>
        </p:grpSp>
        <p:grpSp>
          <p:nvGrpSpPr>
            <p:cNvPr id="4" name="Group 55"/>
            <p:cNvGrpSpPr>
              <a:grpSpLocks/>
            </p:cNvGrpSpPr>
            <p:nvPr/>
          </p:nvGrpSpPr>
          <p:grpSpPr bwMode="auto">
            <a:xfrm>
              <a:off x="240" y="1200"/>
              <a:ext cx="2928" cy="432"/>
              <a:chOff x="240" y="768"/>
              <a:chExt cx="2928" cy="432"/>
            </a:xfrm>
          </p:grpSpPr>
          <p:pic>
            <p:nvPicPr>
              <p:cNvPr id="1910840" name="Picture 56" descr="image005"/>
              <p:cNvPicPr>
                <a:picLocks noChangeAspect="1" noChangeArrowheads="1"/>
              </p:cNvPicPr>
              <p:nvPr/>
            </p:nvPicPr>
            <p:blipFill>
              <a:blip r:embed="rId5"/>
              <a:srcRect/>
              <a:stretch>
                <a:fillRect/>
              </a:stretch>
            </p:blipFill>
            <p:spPr bwMode="auto">
              <a:xfrm>
                <a:off x="240"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41" name="Picture 57" descr="image005"/>
              <p:cNvPicPr>
                <a:picLocks noChangeAspect="1" noChangeArrowheads="1"/>
              </p:cNvPicPr>
              <p:nvPr/>
            </p:nvPicPr>
            <p:blipFill>
              <a:blip r:embed="rId5"/>
              <a:srcRect/>
              <a:stretch>
                <a:fillRect/>
              </a:stretch>
            </p:blipFill>
            <p:spPr bwMode="auto">
              <a:xfrm>
                <a:off x="672"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42" name="Picture 58" descr="image005"/>
              <p:cNvPicPr>
                <a:picLocks noChangeAspect="1" noChangeArrowheads="1"/>
              </p:cNvPicPr>
              <p:nvPr/>
            </p:nvPicPr>
            <p:blipFill>
              <a:blip r:embed="rId5"/>
              <a:srcRect/>
              <a:stretch>
                <a:fillRect/>
              </a:stretch>
            </p:blipFill>
            <p:spPr bwMode="auto">
              <a:xfrm>
                <a:off x="1104"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43" name="Picture 59" descr="image005"/>
              <p:cNvPicPr>
                <a:picLocks noChangeAspect="1" noChangeArrowheads="1"/>
              </p:cNvPicPr>
              <p:nvPr/>
            </p:nvPicPr>
            <p:blipFill>
              <a:blip r:embed="rId5"/>
              <a:srcRect/>
              <a:stretch>
                <a:fillRect/>
              </a:stretch>
            </p:blipFill>
            <p:spPr bwMode="auto">
              <a:xfrm>
                <a:off x="1536"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44" name="Picture 60" descr="image005"/>
              <p:cNvPicPr>
                <a:picLocks noChangeAspect="1" noChangeArrowheads="1"/>
              </p:cNvPicPr>
              <p:nvPr/>
            </p:nvPicPr>
            <p:blipFill>
              <a:blip r:embed="rId5"/>
              <a:srcRect/>
              <a:stretch>
                <a:fillRect/>
              </a:stretch>
            </p:blipFill>
            <p:spPr bwMode="auto">
              <a:xfrm>
                <a:off x="1968"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45" name="Picture 61" descr="image005"/>
              <p:cNvPicPr>
                <a:picLocks noChangeAspect="1" noChangeArrowheads="1"/>
              </p:cNvPicPr>
              <p:nvPr/>
            </p:nvPicPr>
            <p:blipFill>
              <a:blip r:embed="rId5"/>
              <a:srcRect/>
              <a:stretch>
                <a:fillRect/>
              </a:stretch>
            </p:blipFill>
            <p:spPr bwMode="auto">
              <a:xfrm>
                <a:off x="2400"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46" name="Picture 62" descr="image005"/>
              <p:cNvPicPr>
                <a:picLocks noChangeAspect="1" noChangeArrowheads="1"/>
              </p:cNvPicPr>
              <p:nvPr/>
            </p:nvPicPr>
            <p:blipFill>
              <a:blip r:embed="rId5"/>
              <a:srcRect r="19037" b="-4097"/>
              <a:stretch>
                <a:fillRect/>
              </a:stretch>
            </p:blipFill>
            <p:spPr bwMode="auto">
              <a:xfrm>
                <a:off x="2832" y="768"/>
                <a:ext cx="336" cy="432"/>
              </a:xfrm>
              <a:prstGeom prst="rect">
                <a:avLst/>
              </a:prstGeom>
              <a:noFill/>
              <a:ln w="9525" algn="ctr">
                <a:solidFill>
                  <a:schemeClr val="tx1"/>
                </a:solidFill>
                <a:miter lim="800000"/>
                <a:headEnd/>
                <a:tailEnd/>
              </a:ln>
              <a:effectLst>
                <a:outerShdw dist="35921" dir="2700000" algn="ctr" rotWithShape="0">
                  <a:srgbClr val="000000"/>
                </a:outerShdw>
              </a:effectLst>
            </p:spPr>
          </p:pic>
        </p:grpSp>
        <p:grpSp>
          <p:nvGrpSpPr>
            <p:cNvPr id="5" name="Group 63"/>
            <p:cNvGrpSpPr>
              <a:grpSpLocks/>
            </p:cNvGrpSpPr>
            <p:nvPr/>
          </p:nvGrpSpPr>
          <p:grpSpPr bwMode="auto">
            <a:xfrm>
              <a:off x="240" y="1632"/>
              <a:ext cx="2928" cy="432"/>
              <a:chOff x="240" y="768"/>
              <a:chExt cx="2928" cy="432"/>
            </a:xfrm>
          </p:grpSpPr>
          <p:pic>
            <p:nvPicPr>
              <p:cNvPr id="1910848" name="Picture 64" descr="image005"/>
              <p:cNvPicPr>
                <a:picLocks noChangeAspect="1" noChangeArrowheads="1"/>
              </p:cNvPicPr>
              <p:nvPr/>
            </p:nvPicPr>
            <p:blipFill>
              <a:blip r:embed="rId5"/>
              <a:srcRect/>
              <a:stretch>
                <a:fillRect/>
              </a:stretch>
            </p:blipFill>
            <p:spPr bwMode="auto">
              <a:xfrm>
                <a:off x="240"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49" name="Picture 65" descr="image005"/>
              <p:cNvPicPr>
                <a:picLocks noChangeAspect="1" noChangeArrowheads="1"/>
              </p:cNvPicPr>
              <p:nvPr/>
            </p:nvPicPr>
            <p:blipFill>
              <a:blip r:embed="rId5"/>
              <a:srcRect/>
              <a:stretch>
                <a:fillRect/>
              </a:stretch>
            </p:blipFill>
            <p:spPr bwMode="auto">
              <a:xfrm>
                <a:off x="672"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50" name="Picture 66" descr="image005"/>
              <p:cNvPicPr>
                <a:picLocks noChangeAspect="1" noChangeArrowheads="1"/>
              </p:cNvPicPr>
              <p:nvPr/>
            </p:nvPicPr>
            <p:blipFill>
              <a:blip r:embed="rId5"/>
              <a:srcRect/>
              <a:stretch>
                <a:fillRect/>
              </a:stretch>
            </p:blipFill>
            <p:spPr bwMode="auto">
              <a:xfrm>
                <a:off x="1104"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51" name="Picture 67" descr="image005"/>
              <p:cNvPicPr>
                <a:picLocks noChangeAspect="1" noChangeArrowheads="1"/>
              </p:cNvPicPr>
              <p:nvPr/>
            </p:nvPicPr>
            <p:blipFill>
              <a:blip r:embed="rId5"/>
              <a:srcRect/>
              <a:stretch>
                <a:fillRect/>
              </a:stretch>
            </p:blipFill>
            <p:spPr bwMode="auto">
              <a:xfrm>
                <a:off x="1536"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52" name="Picture 68" descr="image005"/>
              <p:cNvPicPr>
                <a:picLocks noChangeAspect="1" noChangeArrowheads="1"/>
              </p:cNvPicPr>
              <p:nvPr/>
            </p:nvPicPr>
            <p:blipFill>
              <a:blip r:embed="rId5"/>
              <a:srcRect/>
              <a:stretch>
                <a:fillRect/>
              </a:stretch>
            </p:blipFill>
            <p:spPr bwMode="auto">
              <a:xfrm>
                <a:off x="1968"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53" name="Picture 69" descr="image005"/>
              <p:cNvPicPr>
                <a:picLocks noChangeAspect="1" noChangeArrowheads="1"/>
              </p:cNvPicPr>
              <p:nvPr/>
            </p:nvPicPr>
            <p:blipFill>
              <a:blip r:embed="rId5"/>
              <a:srcRect/>
              <a:stretch>
                <a:fillRect/>
              </a:stretch>
            </p:blipFill>
            <p:spPr bwMode="auto">
              <a:xfrm>
                <a:off x="2400"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54" name="Picture 70" descr="image005"/>
              <p:cNvPicPr>
                <a:picLocks noChangeAspect="1" noChangeArrowheads="1"/>
              </p:cNvPicPr>
              <p:nvPr/>
            </p:nvPicPr>
            <p:blipFill>
              <a:blip r:embed="rId5"/>
              <a:srcRect r="19037" b="-4097"/>
              <a:stretch>
                <a:fillRect/>
              </a:stretch>
            </p:blipFill>
            <p:spPr bwMode="auto">
              <a:xfrm>
                <a:off x="2832" y="768"/>
                <a:ext cx="336" cy="432"/>
              </a:xfrm>
              <a:prstGeom prst="rect">
                <a:avLst/>
              </a:prstGeom>
              <a:noFill/>
              <a:ln w="9525" algn="ctr">
                <a:solidFill>
                  <a:schemeClr val="tx1"/>
                </a:solidFill>
                <a:miter lim="800000"/>
                <a:headEnd/>
                <a:tailEnd/>
              </a:ln>
              <a:effectLst>
                <a:outerShdw dist="35921" dir="2700000" algn="ctr" rotWithShape="0">
                  <a:srgbClr val="000000"/>
                </a:outerShdw>
              </a:effectLst>
            </p:spPr>
          </p:pic>
        </p:grpSp>
        <p:grpSp>
          <p:nvGrpSpPr>
            <p:cNvPr id="6" name="Group 71"/>
            <p:cNvGrpSpPr>
              <a:grpSpLocks/>
            </p:cNvGrpSpPr>
            <p:nvPr/>
          </p:nvGrpSpPr>
          <p:grpSpPr bwMode="auto">
            <a:xfrm>
              <a:off x="240" y="2064"/>
              <a:ext cx="2928" cy="432"/>
              <a:chOff x="240" y="768"/>
              <a:chExt cx="2928" cy="432"/>
            </a:xfrm>
          </p:grpSpPr>
          <p:pic>
            <p:nvPicPr>
              <p:cNvPr id="1910856" name="Picture 72" descr="image005"/>
              <p:cNvPicPr>
                <a:picLocks noChangeAspect="1" noChangeArrowheads="1"/>
              </p:cNvPicPr>
              <p:nvPr/>
            </p:nvPicPr>
            <p:blipFill>
              <a:blip r:embed="rId5"/>
              <a:srcRect/>
              <a:stretch>
                <a:fillRect/>
              </a:stretch>
            </p:blipFill>
            <p:spPr bwMode="auto">
              <a:xfrm>
                <a:off x="240"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57" name="Picture 73" descr="image005"/>
              <p:cNvPicPr>
                <a:picLocks noChangeAspect="1" noChangeArrowheads="1"/>
              </p:cNvPicPr>
              <p:nvPr/>
            </p:nvPicPr>
            <p:blipFill>
              <a:blip r:embed="rId5"/>
              <a:srcRect/>
              <a:stretch>
                <a:fillRect/>
              </a:stretch>
            </p:blipFill>
            <p:spPr bwMode="auto">
              <a:xfrm>
                <a:off x="672"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58" name="Picture 74" descr="image005"/>
              <p:cNvPicPr>
                <a:picLocks noChangeAspect="1" noChangeArrowheads="1"/>
              </p:cNvPicPr>
              <p:nvPr/>
            </p:nvPicPr>
            <p:blipFill>
              <a:blip r:embed="rId5"/>
              <a:srcRect/>
              <a:stretch>
                <a:fillRect/>
              </a:stretch>
            </p:blipFill>
            <p:spPr bwMode="auto">
              <a:xfrm>
                <a:off x="1104"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59" name="Picture 75" descr="image005"/>
              <p:cNvPicPr>
                <a:picLocks noChangeAspect="1" noChangeArrowheads="1"/>
              </p:cNvPicPr>
              <p:nvPr/>
            </p:nvPicPr>
            <p:blipFill>
              <a:blip r:embed="rId5"/>
              <a:srcRect/>
              <a:stretch>
                <a:fillRect/>
              </a:stretch>
            </p:blipFill>
            <p:spPr bwMode="auto">
              <a:xfrm>
                <a:off x="1536"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60" name="Picture 76" descr="image005"/>
              <p:cNvPicPr>
                <a:picLocks noChangeAspect="1" noChangeArrowheads="1"/>
              </p:cNvPicPr>
              <p:nvPr/>
            </p:nvPicPr>
            <p:blipFill>
              <a:blip r:embed="rId5"/>
              <a:srcRect/>
              <a:stretch>
                <a:fillRect/>
              </a:stretch>
            </p:blipFill>
            <p:spPr bwMode="auto">
              <a:xfrm>
                <a:off x="1968"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61" name="Picture 77" descr="image005"/>
              <p:cNvPicPr>
                <a:picLocks noChangeAspect="1" noChangeArrowheads="1"/>
              </p:cNvPicPr>
              <p:nvPr/>
            </p:nvPicPr>
            <p:blipFill>
              <a:blip r:embed="rId5"/>
              <a:srcRect/>
              <a:stretch>
                <a:fillRect/>
              </a:stretch>
            </p:blipFill>
            <p:spPr bwMode="auto">
              <a:xfrm>
                <a:off x="2400"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62" name="Picture 78" descr="image005"/>
              <p:cNvPicPr>
                <a:picLocks noChangeAspect="1" noChangeArrowheads="1"/>
              </p:cNvPicPr>
              <p:nvPr/>
            </p:nvPicPr>
            <p:blipFill>
              <a:blip r:embed="rId5"/>
              <a:srcRect r="19037" b="-4097"/>
              <a:stretch>
                <a:fillRect/>
              </a:stretch>
            </p:blipFill>
            <p:spPr bwMode="auto">
              <a:xfrm>
                <a:off x="2832" y="768"/>
                <a:ext cx="336" cy="432"/>
              </a:xfrm>
              <a:prstGeom prst="rect">
                <a:avLst/>
              </a:prstGeom>
              <a:noFill/>
              <a:ln w="9525" algn="ctr">
                <a:solidFill>
                  <a:schemeClr val="tx1"/>
                </a:solidFill>
                <a:miter lim="800000"/>
                <a:headEnd/>
                <a:tailEnd/>
              </a:ln>
              <a:effectLst>
                <a:outerShdw dist="35921" dir="2700000" algn="ctr" rotWithShape="0">
                  <a:srgbClr val="000000"/>
                </a:outerShdw>
              </a:effectLst>
            </p:spPr>
          </p:pic>
        </p:grpSp>
        <p:grpSp>
          <p:nvGrpSpPr>
            <p:cNvPr id="7" name="Group 79"/>
            <p:cNvGrpSpPr>
              <a:grpSpLocks/>
            </p:cNvGrpSpPr>
            <p:nvPr/>
          </p:nvGrpSpPr>
          <p:grpSpPr bwMode="auto">
            <a:xfrm>
              <a:off x="240" y="2496"/>
              <a:ext cx="2928" cy="432"/>
              <a:chOff x="240" y="768"/>
              <a:chExt cx="2928" cy="432"/>
            </a:xfrm>
          </p:grpSpPr>
          <p:pic>
            <p:nvPicPr>
              <p:cNvPr id="1910864" name="Picture 80" descr="image005"/>
              <p:cNvPicPr>
                <a:picLocks noChangeAspect="1" noChangeArrowheads="1"/>
              </p:cNvPicPr>
              <p:nvPr/>
            </p:nvPicPr>
            <p:blipFill>
              <a:blip r:embed="rId5"/>
              <a:srcRect/>
              <a:stretch>
                <a:fillRect/>
              </a:stretch>
            </p:blipFill>
            <p:spPr bwMode="auto">
              <a:xfrm>
                <a:off x="240"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65" name="Picture 81" descr="image005"/>
              <p:cNvPicPr>
                <a:picLocks noChangeAspect="1" noChangeArrowheads="1"/>
              </p:cNvPicPr>
              <p:nvPr/>
            </p:nvPicPr>
            <p:blipFill>
              <a:blip r:embed="rId5"/>
              <a:srcRect/>
              <a:stretch>
                <a:fillRect/>
              </a:stretch>
            </p:blipFill>
            <p:spPr bwMode="auto">
              <a:xfrm>
                <a:off x="672"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66" name="Picture 82" descr="image005"/>
              <p:cNvPicPr>
                <a:picLocks noChangeAspect="1" noChangeArrowheads="1"/>
              </p:cNvPicPr>
              <p:nvPr/>
            </p:nvPicPr>
            <p:blipFill>
              <a:blip r:embed="rId5"/>
              <a:srcRect/>
              <a:stretch>
                <a:fillRect/>
              </a:stretch>
            </p:blipFill>
            <p:spPr bwMode="auto">
              <a:xfrm>
                <a:off x="1104"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67" name="Picture 83" descr="image005"/>
              <p:cNvPicPr>
                <a:picLocks noChangeAspect="1" noChangeArrowheads="1"/>
              </p:cNvPicPr>
              <p:nvPr/>
            </p:nvPicPr>
            <p:blipFill>
              <a:blip r:embed="rId5"/>
              <a:srcRect/>
              <a:stretch>
                <a:fillRect/>
              </a:stretch>
            </p:blipFill>
            <p:spPr bwMode="auto">
              <a:xfrm>
                <a:off x="1536"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68" name="Picture 84" descr="image005"/>
              <p:cNvPicPr>
                <a:picLocks noChangeAspect="1" noChangeArrowheads="1"/>
              </p:cNvPicPr>
              <p:nvPr/>
            </p:nvPicPr>
            <p:blipFill>
              <a:blip r:embed="rId5"/>
              <a:srcRect/>
              <a:stretch>
                <a:fillRect/>
              </a:stretch>
            </p:blipFill>
            <p:spPr bwMode="auto">
              <a:xfrm>
                <a:off x="1968"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69" name="Picture 85" descr="image005"/>
              <p:cNvPicPr>
                <a:picLocks noChangeAspect="1" noChangeArrowheads="1"/>
              </p:cNvPicPr>
              <p:nvPr/>
            </p:nvPicPr>
            <p:blipFill>
              <a:blip r:embed="rId5"/>
              <a:srcRect/>
              <a:stretch>
                <a:fillRect/>
              </a:stretch>
            </p:blipFill>
            <p:spPr bwMode="auto">
              <a:xfrm>
                <a:off x="2400"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70" name="Picture 86" descr="image005"/>
              <p:cNvPicPr>
                <a:picLocks noChangeAspect="1" noChangeArrowheads="1"/>
              </p:cNvPicPr>
              <p:nvPr/>
            </p:nvPicPr>
            <p:blipFill>
              <a:blip r:embed="rId5"/>
              <a:srcRect r="19037" b="-4097"/>
              <a:stretch>
                <a:fillRect/>
              </a:stretch>
            </p:blipFill>
            <p:spPr bwMode="auto">
              <a:xfrm>
                <a:off x="2832" y="768"/>
                <a:ext cx="336" cy="432"/>
              </a:xfrm>
              <a:prstGeom prst="rect">
                <a:avLst/>
              </a:prstGeom>
              <a:noFill/>
              <a:ln w="9525" algn="ctr">
                <a:solidFill>
                  <a:schemeClr val="tx1"/>
                </a:solidFill>
                <a:miter lim="800000"/>
                <a:headEnd/>
                <a:tailEnd/>
              </a:ln>
              <a:effectLst>
                <a:outerShdw dist="35921" dir="2700000" algn="ctr" rotWithShape="0">
                  <a:srgbClr val="000000"/>
                </a:outerShdw>
              </a:effectLst>
            </p:spPr>
          </p:pic>
        </p:grpSp>
        <p:grpSp>
          <p:nvGrpSpPr>
            <p:cNvPr id="8" name="Group 87"/>
            <p:cNvGrpSpPr>
              <a:grpSpLocks/>
            </p:cNvGrpSpPr>
            <p:nvPr/>
          </p:nvGrpSpPr>
          <p:grpSpPr bwMode="auto">
            <a:xfrm>
              <a:off x="240" y="2928"/>
              <a:ext cx="2928" cy="432"/>
              <a:chOff x="240" y="768"/>
              <a:chExt cx="2928" cy="432"/>
            </a:xfrm>
          </p:grpSpPr>
          <p:pic>
            <p:nvPicPr>
              <p:cNvPr id="1910872" name="Picture 88" descr="image005"/>
              <p:cNvPicPr>
                <a:picLocks noChangeAspect="1" noChangeArrowheads="1"/>
              </p:cNvPicPr>
              <p:nvPr/>
            </p:nvPicPr>
            <p:blipFill>
              <a:blip r:embed="rId5"/>
              <a:srcRect/>
              <a:stretch>
                <a:fillRect/>
              </a:stretch>
            </p:blipFill>
            <p:spPr bwMode="auto">
              <a:xfrm>
                <a:off x="240"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73" name="Picture 89" descr="image005"/>
              <p:cNvPicPr>
                <a:picLocks noChangeAspect="1" noChangeArrowheads="1"/>
              </p:cNvPicPr>
              <p:nvPr/>
            </p:nvPicPr>
            <p:blipFill>
              <a:blip r:embed="rId5"/>
              <a:srcRect/>
              <a:stretch>
                <a:fillRect/>
              </a:stretch>
            </p:blipFill>
            <p:spPr bwMode="auto">
              <a:xfrm>
                <a:off x="672"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74" name="Picture 90" descr="image005"/>
              <p:cNvPicPr>
                <a:picLocks noChangeAspect="1" noChangeArrowheads="1"/>
              </p:cNvPicPr>
              <p:nvPr/>
            </p:nvPicPr>
            <p:blipFill>
              <a:blip r:embed="rId5"/>
              <a:srcRect/>
              <a:stretch>
                <a:fillRect/>
              </a:stretch>
            </p:blipFill>
            <p:spPr bwMode="auto">
              <a:xfrm>
                <a:off x="1104"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75" name="Picture 91" descr="image005"/>
              <p:cNvPicPr>
                <a:picLocks noChangeAspect="1" noChangeArrowheads="1"/>
              </p:cNvPicPr>
              <p:nvPr/>
            </p:nvPicPr>
            <p:blipFill>
              <a:blip r:embed="rId5"/>
              <a:srcRect/>
              <a:stretch>
                <a:fillRect/>
              </a:stretch>
            </p:blipFill>
            <p:spPr bwMode="auto">
              <a:xfrm>
                <a:off x="1536"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76" name="Picture 92" descr="image005"/>
              <p:cNvPicPr>
                <a:picLocks noChangeAspect="1" noChangeArrowheads="1"/>
              </p:cNvPicPr>
              <p:nvPr/>
            </p:nvPicPr>
            <p:blipFill>
              <a:blip r:embed="rId5"/>
              <a:srcRect/>
              <a:stretch>
                <a:fillRect/>
              </a:stretch>
            </p:blipFill>
            <p:spPr bwMode="auto">
              <a:xfrm>
                <a:off x="1968"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77" name="Picture 93" descr="image005"/>
              <p:cNvPicPr>
                <a:picLocks noChangeAspect="1" noChangeArrowheads="1"/>
              </p:cNvPicPr>
              <p:nvPr/>
            </p:nvPicPr>
            <p:blipFill>
              <a:blip r:embed="rId5"/>
              <a:srcRect/>
              <a:stretch>
                <a:fillRect/>
              </a:stretch>
            </p:blipFill>
            <p:spPr bwMode="auto">
              <a:xfrm>
                <a:off x="2400" y="768"/>
                <a:ext cx="415" cy="415"/>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78" name="Picture 94" descr="image005"/>
              <p:cNvPicPr>
                <a:picLocks noChangeAspect="1" noChangeArrowheads="1"/>
              </p:cNvPicPr>
              <p:nvPr/>
            </p:nvPicPr>
            <p:blipFill>
              <a:blip r:embed="rId5"/>
              <a:srcRect r="19037" b="-4097"/>
              <a:stretch>
                <a:fillRect/>
              </a:stretch>
            </p:blipFill>
            <p:spPr bwMode="auto">
              <a:xfrm>
                <a:off x="2832" y="768"/>
                <a:ext cx="336" cy="432"/>
              </a:xfrm>
              <a:prstGeom prst="rect">
                <a:avLst/>
              </a:prstGeom>
              <a:noFill/>
              <a:ln w="9525" algn="ctr">
                <a:solidFill>
                  <a:schemeClr val="tx1"/>
                </a:solidFill>
                <a:miter lim="800000"/>
                <a:headEnd/>
                <a:tailEnd/>
              </a:ln>
              <a:effectLst>
                <a:outerShdw dist="35921" dir="2700000" algn="ctr" rotWithShape="0">
                  <a:srgbClr val="000000"/>
                </a:outerShdw>
              </a:effectLst>
            </p:spPr>
          </p:pic>
        </p:grpSp>
        <p:grpSp>
          <p:nvGrpSpPr>
            <p:cNvPr id="9" name="Group 103"/>
            <p:cNvGrpSpPr>
              <a:grpSpLocks/>
            </p:cNvGrpSpPr>
            <p:nvPr/>
          </p:nvGrpSpPr>
          <p:grpSpPr bwMode="auto">
            <a:xfrm>
              <a:off x="240" y="3360"/>
              <a:ext cx="2928" cy="336"/>
              <a:chOff x="240" y="3360"/>
              <a:chExt cx="2928" cy="336"/>
            </a:xfrm>
          </p:grpSpPr>
          <p:pic>
            <p:nvPicPr>
              <p:cNvPr id="1910880" name="Picture 96" descr="image005"/>
              <p:cNvPicPr>
                <a:picLocks noChangeAspect="1" noChangeArrowheads="1"/>
              </p:cNvPicPr>
              <p:nvPr/>
            </p:nvPicPr>
            <p:blipFill>
              <a:blip r:embed="rId5"/>
              <a:srcRect r="-4097" b="19037"/>
              <a:stretch>
                <a:fillRect/>
              </a:stretch>
            </p:blipFill>
            <p:spPr bwMode="auto">
              <a:xfrm>
                <a:off x="240" y="3360"/>
                <a:ext cx="432" cy="336"/>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81" name="Picture 97" descr="image005"/>
              <p:cNvPicPr>
                <a:picLocks noChangeAspect="1" noChangeArrowheads="1"/>
              </p:cNvPicPr>
              <p:nvPr/>
            </p:nvPicPr>
            <p:blipFill>
              <a:blip r:embed="rId5"/>
              <a:srcRect r="-4097" b="19037"/>
              <a:stretch>
                <a:fillRect/>
              </a:stretch>
            </p:blipFill>
            <p:spPr bwMode="auto">
              <a:xfrm>
                <a:off x="672" y="3360"/>
                <a:ext cx="432" cy="336"/>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82" name="Picture 98" descr="image005"/>
              <p:cNvPicPr>
                <a:picLocks noChangeAspect="1" noChangeArrowheads="1"/>
              </p:cNvPicPr>
              <p:nvPr/>
            </p:nvPicPr>
            <p:blipFill>
              <a:blip r:embed="rId5"/>
              <a:srcRect r="-4097" b="19037"/>
              <a:stretch>
                <a:fillRect/>
              </a:stretch>
            </p:blipFill>
            <p:spPr bwMode="auto">
              <a:xfrm>
                <a:off x="1104" y="3360"/>
                <a:ext cx="432" cy="336"/>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83" name="Picture 99" descr="image005"/>
              <p:cNvPicPr>
                <a:picLocks noChangeAspect="1" noChangeArrowheads="1"/>
              </p:cNvPicPr>
              <p:nvPr/>
            </p:nvPicPr>
            <p:blipFill>
              <a:blip r:embed="rId5"/>
              <a:srcRect r="-4097" b="19037"/>
              <a:stretch>
                <a:fillRect/>
              </a:stretch>
            </p:blipFill>
            <p:spPr bwMode="auto">
              <a:xfrm>
                <a:off x="1536" y="3360"/>
                <a:ext cx="432" cy="336"/>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84" name="Picture 100" descr="image005"/>
              <p:cNvPicPr>
                <a:picLocks noChangeAspect="1" noChangeArrowheads="1"/>
              </p:cNvPicPr>
              <p:nvPr/>
            </p:nvPicPr>
            <p:blipFill>
              <a:blip r:embed="rId5"/>
              <a:srcRect r="-4097" b="19037"/>
              <a:stretch>
                <a:fillRect/>
              </a:stretch>
            </p:blipFill>
            <p:spPr bwMode="auto">
              <a:xfrm>
                <a:off x="1968" y="3360"/>
                <a:ext cx="432" cy="336"/>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85" name="Picture 101" descr="image005"/>
              <p:cNvPicPr>
                <a:picLocks noChangeAspect="1" noChangeArrowheads="1"/>
              </p:cNvPicPr>
              <p:nvPr/>
            </p:nvPicPr>
            <p:blipFill>
              <a:blip r:embed="rId5"/>
              <a:srcRect b="19037"/>
              <a:stretch>
                <a:fillRect/>
              </a:stretch>
            </p:blipFill>
            <p:spPr bwMode="auto">
              <a:xfrm>
                <a:off x="2400" y="3360"/>
                <a:ext cx="415" cy="336"/>
              </a:xfrm>
              <a:prstGeom prst="rect">
                <a:avLst/>
              </a:prstGeom>
              <a:noFill/>
              <a:ln w="9525" algn="ctr">
                <a:solidFill>
                  <a:schemeClr val="tx1"/>
                </a:solidFill>
                <a:miter lim="800000"/>
                <a:headEnd/>
                <a:tailEnd/>
              </a:ln>
              <a:effectLst>
                <a:outerShdw dist="35921" dir="2700000" algn="ctr" rotWithShape="0">
                  <a:srgbClr val="000000"/>
                </a:outerShdw>
              </a:effectLst>
            </p:spPr>
          </p:pic>
          <p:pic>
            <p:nvPicPr>
              <p:cNvPr id="1910886" name="Picture 102" descr="image005"/>
              <p:cNvPicPr>
                <a:picLocks noChangeAspect="1" noChangeArrowheads="1"/>
              </p:cNvPicPr>
              <p:nvPr/>
            </p:nvPicPr>
            <p:blipFill>
              <a:blip r:embed="rId5"/>
              <a:srcRect r="19037" b="19035"/>
              <a:stretch>
                <a:fillRect/>
              </a:stretch>
            </p:blipFill>
            <p:spPr bwMode="auto">
              <a:xfrm>
                <a:off x="2832" y="3360"/>
                <a:ext cx="336" cy="336"/>
              </a:xfrm>
              <a:prstGeom prst="rect">
                <a:avLst/>
              </a:prstGeom>
              <a:noFill/>
              <a:ln w="9525" algn="ctr">
                <a:solidFill>
                  <a:schemeClr val="tx1"/>
                </a:solidFill>
                <a:miter lim="800000"/>
                <a:headEnd/>
                <a:tailEnd/>
              </a:ln>
              <a:effectLst>
                <a:outerShdw dist="35921" dir="2700000" algn="ctr" rotWithShape="0">
                  <a:srgbClr val="000000"/>
                </a:outerShdw>
              </a:effectLst>
            </p:spPr>
          </p:pic>
        </p:grpSp>
      </p:grpSp>
      <p:sp>
        <p:nvSpPr>
          <p:cNvPr id="1910830" name="Rectangle 46"/>
          <p:cNvSpPr>
            <a:spLocks noChangeArrowheads="1"/>
          </p:cNvSpPr>
          <p:nvPr/>
        </p:nvSpPr>
        <p:spPr bwMode="blackGray">
          <a:xfrm>
            <a:off x="152400" y="3657600"/>
            <a:ext cx="5638800" cy="2895600"/>
          </a:xfrm>
          <a:prstGeom prst="rect">
            <a:avLst/>
          </a:prstGeom>
          <a:solidFill>
            <a:schemeClr val="bg1"/>
          </a:solidFill>
          <a:ln w="19050" algn="ctr">
            <a:noFill/>
            <a:miter lim="800000"/>
            <a:headEnd/>
            <a:tailEnd/>
          </a:ln>
          <a:effectLst/>
        </p:spPr>
        <p:txBody>
          <a:bodyPr wrap="none" anchor="ctr">
            <a:spAutoFit/>
          </a:bodyPr>
          <a:lstStyle/>
          <a:p>
            <a:endParaRPr lang="ko-KR" altLang="en-US"/>
          </a:p>
        </p:txBody>
      </p:sp>
      <p:sp>
        <p:nvSpPr>
          <p:cNvPr id="1910827" name="Rectangle 43"/>
          <p:cNvSpPr>
            <a:spLocks noGrp="1" noChangeArrowheads="1"/>
          </p:cNvSpPr>
          <p:nvPr>
            <p:ph type="body" idx="1"/>
          </p:nvPr>
        </p:nvSpPr>
        <p:spPr>
          <a:xfrm>
            <a:off x="152400" y="3429000"/>
            <a:ext cx="6553200" cy="3200400"/>
          </a:xfrm>
          <a:noFill/>
        </p:spPr>
        <p:txBody>
          <a:bodyPr lIns="274320" tIns="365760"/>
          <a:lstStyle/>
          <a:p>
            <a:pPr>
              <a:spcBef>
                <a:spcPct val="30000"/>
              </a:spcBef>
            </a:pPr>
            <a:r>
              <a:rPr lang="en-US" altLang="ko-KR" sz="2800">
                <a:ea typeface="굴림" pitchFamily="50" charset="-127"/>
              </a:rPr>
              <a:t>                         :</a:t>
            </a:r>
            <a:endParaRPr lang="en-US" altLang="ko-KR" sz="2800">
              <a:ea typeface="굴림" pitchFamily="50" charset="-127"/>
              <a:sym typeface="Symbol" pitchFamily="18" charset="2"/>
            </a:endParaRPr>
          </a:p>
          <a:p>
            <a:pPr lvl="1">
              <a:spcBef>
                <a:spcPct val="30000"/>
              </a:spcBef>
            </a:pPr>
            <a:r>
              <a:rPr lang="en-US" altLang="ko-KR" sz="2600">
                <a:effectLst/>
                <a:ea typeface="굴림" pitchFamily="50" charset="-127"/>
              </a:rPr>
              <a:t>E</a:t>
            </a:r>
            <a:r>
              <a:rPr lang="en-US" altLang="ko-KR" sz="2600">
                <a:effectLst/>
                <a:ea typeface="굴림" pitchFamily="50" charset="-127"/>
                <a:sym typeface="Wingdings" pitchFamily="2" charset="2"/>
              </a:rPr>
              <a:t>fficient SIMD execution</a:t>
            </a:r>
          </a:p>
          <a:p>
            <a:pPr lvl="1">
              <a:spcBef>
                <a:spcPct val="30000"/>
              </a:spcBef>
            </a:pPr>
            <a:r>
              <a:rPr lang="en-US" altLang="ko-KR" sz="2600">
                <a:effectLst/>
                <a:ea typeface="굴림" pitchFamily="50" charset="-127"/>
              </a:rPr>
              <a:t>Only </a:t>
            </a:r>
            <a:r>
              <a:rPr lang="en-US" altLang="ko-KR" sz="2600" b="1">
                <a:effectLst/>
                <a:ea typeface="굴림" pitchFamily="50" charset="-127"/>
              </a:rPr>
              <a:t>~4 instructions</a:t>
            </a:r>
            <a:r>
              <a:rPr lang="en-US" altLang="ko-KR" sz="2600">
                <a:effectLst/>
                <a:ea typeface="굴림" pitchFamily="50" charset="-127"/>
              </a:rPr>
              <a:t> on GPU</a:t>
            </a:r>
          </a:p>
          <a:p>
            <a:pPr lvl="1">
              <a:spcBef>
                <a:spcPct val="30000"/>
              </a:spcBef>
            </a:pPr>
            <a:r>
              <a:rPr lang="en-US" altLang="ko-KR" sz="2600">
                <a:effectLst/>
                <a:ea typeface="굴림" pitchFamily="50" charset="-127"/>
              </a:rPr>
              <a:t>Only </a:t>
            </a:r>
            <a:r>
              <a:rPr lang="en-US" altLang="ko-KR" sz="2600" b="1">
                <a:effectLst/>
                <a:ea typeface="굴림" pitchFamily="50" charset="-127"/>
              </a:rPr>
              <a:t>~4</a:t>
            </a:r>
            <a:r>
              <a:rPr lang="en-US" altLang="ko-KR" sz="2600" b="1" i="1">
                <a:effectLst/>
                <a:ea typeface="굴림" pitchFamily="50" charset="-127"/>
              </a:rPr>
              <a:t>n</a:t>
            </a:r>
            <a:r>
              <a:rPr lang="en-US" altLang="ko-KR" sz="2600" b="1">
                <a:effectLst/>
                <a:ea typeface="굴림" pitchFamily="50" charset="-127"/>
              </a:rPr>
              <a:t> bits</a:t>
            </a:r>
            <a:endParaRPr lang="en-US" altLang="ko-KR" sz="2600">
              <a:effectLst/>
              <a:ea typeface="굴림" pitchFamily="50" charset="-127"/>
            </a:endParaRPr>
          </a:p>
          <a:p>
            <a:pPr lvl="1">
              <a:spcBef>
                <a:spcPct val="30000"/>
              </a:spcBef>
            </a:pPr>
            <a:r>
              <a:rPr lang="en-US" altLang="ko-KR" sz="2600">
                <a:effectLst/>
                <a:ea typeface="굴림" pitchFamily="50" charset="-127"/>
              </a:rPr>
              <a:t>Optimized spatial coherence</a:t>
            </a:r>
          </a:p>
        </p:txBody>
      </p:sp>
      <p:sp>
        <p:nvSpPr>
          <p:cNvPr id="1910787" name="Rectangle 3"/>
          <p:cNvSpPr>
            <a:spLocks noGrp="1" noChangeArrowheads="1"/>
          </p:cNvSpPr>
          <p:nvPr>
            <p:ph type="title"/>
          </p:nvPr>
        </p:nvSpPr>
        <p:spPr/>
        <p:txBody>
          <a:bodyPr/>
          <a:lstStyle/>
          <a:p>
            <a:r>
              <a:rPr lang="en-US" altLang="ko-KR">
                <a:ea typeface="굴림" pitchFamily="50" charset="-127"/>
              </a:rPr>
              <a:t>Minimal perfect hash</a:t>
            </a:r>
          </a:p>
        </p:txBody>
      </p:sp>
      <p:sp>
        <p:nvSpPr>
          <p:cNvPr id="1910793" name="Rectangle 9"/>
          <p:cNvSpPr>
            <a:spLocks noChangeAspect="1" noChangeArrowheads="1"/>
          </p:cNvSpPr>
          <p:nvPr/>
        </p:nvSpPr>
        <p:spPr bwMode="blackGray">
          <a:xfrm>
            <a:off x="4062413" y="2259013"/>
            <a:ext cx="73025" cy="73025"/>
          </a:xfrm>
          <a:prstGeom prst="rect">
            <a:avLst/>
          </a:prstGeom>
          <a:noFill/>
          <a:ln w="38100" algn="ctr">
            <a:solidFill>
              <a:schemeClr val="tx1"/>
            </a:solidFill>
            <a:miter lim="800000"/>
            <a:headEnd/>
            <a:tailEnd/>
          </a:ln>
          <a:effectLst/>
        </p:spPr>
        <p:txBody>
          <a:bodyPr anchor="ctr">
            <a:spAutoFit/>
          </a:bodyPr>
          <a:lstStyle/>
          <a:p>
            <a:endParaRPr lang="ko-KR" altLang="en-US"/>
          </a:p>
        </p:txBody>
      </p:sp>
      <p:sp>
        <p:nvSpPr>
          <p:cNvPr id="1910796" name="Text Box 12"/>
          <p:cNvSpPr txBox="1">
            <a:spLocks noChangeArrowheads="1"/>
          </p:cNvSpPr>
          <p:nvPr/>
        </p:nvSpPr>
        <p:spPr bwMode="blackGray">
          <a:xfrm>
            <a:off x="4194175" y="2254250"/>
            <a:ext cx="185738" cy="420688"/>
          </a:xfrm>
          <a:prstGeom prst="rect">
            <a:avLst/>
          </a:prstGeom>
          <a:noFill/>
          <a:ln w="19050" algn="ctr">
            <a:noFill/>
            <a:miter lim="800000"/>
            <a:headEnd/>
            <a:tailEnd/>
          </a:ln>
          <a:effectLst/>
        </p:spPr>
        <p:txBody>
          <a:bodyPr wrap="none" lIns="0" tIns="18288" rIns="0" bIns="73152">
            <a:spAutoFit/>
          </a:bodyPr>
          <a:lstStyle/>
          <a:p>
            <a:pPr>
              <a:lnSpc>
                <a:spcPct val="90000"/>
              </a:lnSpc>
            </a:pPr>
            <a:r>
              <a:rPr lang="en-US" altLang="ko-KR" sz="2400" b="1" i="1">
                <a:effectLst/>
                <a:ea typeface="굴림" pitchFamily="50" charset="-127"/>
              </a:rPr>
              <a:t>p</a:t>
            </a:r>
            <a:endParaRPr lang="en-US" altLang="ko-KR" sz="2400" b="1">
              <a:effectLst/>
              <a:ea typeface="굴림" pitchFamily="50" charset="-127"/>
            </a:endParaRPr>
          </a:p>
        </p:txBody>
      </p:sp>
      <p:sp>
        <p:nvSpPr>
          <p:cNvPr id="1910800" name="Text Box 16"/>
          <p:cNvSpPr txBox="1">
            <a:spLocks noChangeArrowheads="1"/>
          </p:cNvSpPr>
          <p:nvPr/>
        </p:nvSpPr>
        <p:spPr bwMode="blackGray">
          <a:xfrm>
            <a:off x="7037388" y="5662613"/>
            <a:ext cx="1947862" cy="457200"/>
          </a:xfrm>
          <a:prstGeom prst="rect">
            <a:avLst/>
          </a:prstGeom>
          <a:noFill/>
          <a:ln w="19050" algn="ctr">
            <a:noFill/>
            <a:miter lim="800000"/>
            <a:headEnd/>
            <a:tailEnd/>
          </a:ln>
          <a:effectLst/>
        </p:spPr>
        <p:txBody>
          <a:bodyPr wrap="none">
            <a:spAutoFit/>
          </a:bodyPr>
          <a:lstStyle/>
          <a:p>
            <a:pPr defTabSz="4075113"/>
            <a:r>
              <a:rPr lang="en-US" altLang="ko-KR" sz="2400" i="1">
                <a:effectLst/>
                <a:ea typeface="굴림" pitchFamily="50" charset="-127"/>
              </a:rPr>
              <a:t>Hash table H</a:t>
            </a:r>
          </a:p>
        </p:txBody>
      </p:sp>
      <p:pic>
        <p:nvPicPr>
          <p:cNvPr id="1910801" name="Picture 17" descr="image005"/>
          <p:cNvPicPr>
            <a:picLocks noChangeAspect="1" noChangeArrowheads="1"/>
          </p:cNvPicPr>
          <p:nvPr/>
        </p:nvPicPr>
        <p:blipFill>
          <a:blip r:embed="rId5"/>
          <a:srcRect/>
          <a:stretch>
            <a:fillRect/>
          </a:stretch>
        </p:blipFill>
        <p:spPr bwMode="auto">
          <a:xfrm>
            <a:off x="7010400" y="1898650"/>
            <a:ext cx="658813" cy="658813"/>
          </a:xfrm>
          <a:prstGeom prst="rect">
            <a:avLst/>
          </a:prstGeom>
          <a:noFill/>
          <a:ln w="9525" algn="ctr">
            <a:solidFill>
              <a:schemeClr val="tx1"/>
            </a:solidFill>
            <a:miter lim="800000"/>
            <a:headEnd/>
            <a:tailEnd/>
          </a:ln>
          <a:effectLst>
            <a:outerShdw dist="35921" dir="2700000" algn="ctr" rotWithShape="0">
              <a:srgbClr val="000000"/>
            </a:outerShdw>
          </a:effectLst>
        </p:spPr>
      </p:pic>
      <p:sp>
        <p:nvSpPr>
          <p:cNvPr id="1910806" name="Text Box 22"/>
          <p:cNvSpPr txBox="1">
            <a:spLocks noChangeArrowheads="1"/>
          </p:cNvSpPr>
          <p:nvPr/>
        </p:nvSpPr>
        <p:spPr bwMode="blackGray">
          <a:xfrm>
            <a:off x="7997825" y="3810000"/>
            <a:ext cx="574675" cy="420688"/>
          </a:xfrm>
          <a:prstGeom prst="rect">
            <a:avLst/>
          </a:prstGeom>
          <a:noFill/>
          <a:ln w="19050" algn="ctr">
            <a:noFill/>
            <a:miter lim="800000"/>
            <a:headEnd/>
            <a:tailEnd/>
          </a:ln>
          <a:effectLst/>
        </p:spPr>
        <p:txBody>
          <a:bodyPr wrap="none" lIns="0" tIns="18288" rIns="0" bIns="73152">
            <a:spAutoFit/>
          </a:bodyPr>
          <a:lstStyle/>
          <a:p>
            <a:pPr>
              <a:lnSpc>
                <a:spcPct val="90000"/>
              </a:lnSpc>
            </a:pPr>
            <a:r>
              <a:rPr lang="en-US" altLang="ko-KR" sz="2400" b="1" i="1">
                <a:effectLst/>
                <a:ea typeface="굴림" pitchFamily="50" charset="-127"/>
              </a:rPr>
              <a:t>h</a:t>
            </a:r>
            <a:r>
              <a:rPr lang="en-US" altLang="ko-KR" sz="2400" b="1">
                <a:effectLst/>
                <a:ea typeface="굴림" pitchFamily="50" charset="-127"/>
              </a:rPr>
              <a:t>(</a:t>
            </a:r>
            <a:r>
              <a:rPr lang="en-US" altLang="ko-KR" sz="2400" b="1" i="1">
                <a:effectLst/>
                <a:ea typeface="굴림" pitchFamily="50" charset="-127"/>
              </a:rPr>
              <a:t>p</a:t>
            </a:r>
            <a:r>
              <a:rPr lang="en-US" altLang="ko-KR" sz="2400" b="1">
                <a:effectLst/>
                <a:ea typeface="굴림" pitchFamily="50" charset="-127"/>
              </a:rPr>
              <a:t>)</a:t>
            </a:r>
          </a:p>
        </p:txBody>
      </p:sp>
      <p:pic>
        <p:nvPicPr>
          <p:cNvPr id="1910807" name="Picture 23" descr="image003"/>
          <p:cNvPicPr>
            <a:picLocks noChangeAspect="1" noChangeArrowheads="1"/>
          </p:cNvPicPr>
          <p:nvPr/>
        </p:nvPicPr>
        <p:blipFill>
          <a:blip r:embed="rId6"/>
          <a:srcRect/>
          <a:stretch>
            <a:fillRect/>
          </a:stretch>
        </p:blipFill>
        <p:spPr bwMode="auto">
          <a:xfrm>
            <a:off x="7315200" y="4249738"/>
            <a:ext cx="1379538" cy="1379537"/>
          </a:xfrm>
          <a:prstGeom prst="rect">
            <a:avLst/>
          </a:prstGeom>
          <a:noFill/>
          <a:ln w="9525" algn="ctr">
            <a:solidFill>
              <a:schemeClr val="tx1"/>
            </a:solidFill>
            <a:miter lim="800000"/>
            <a:headEnd/>
            <a:tailEnd/>
          </a:ln>
          <a:effectLst>
            <a:outerShdw dist="53882" dir="2700000" algn="ctr" rotWithShape="0">
              <a:srgbClr val="000000"/>
            </a:outerShdw>
          </a:effectLst>
        </p:spPr>
      </p:pic>
      <p:sp>
        <p:nvSpPr>
          <p:cNvPr id="1910808" name="Text Box 24"/>
          <p:cNvSpPr txBox="1">
            <a:spLocks noChangeArrowheads="1"/>
          </p:cNvSpPr>
          <p:nvPr/>
        </p:nvSpPr>
        <p:spPr bwMode="blackGray">
          <a:xfrm>
            <a:off x="6324600" y="1447800"/>
            <a:ext cx="2058988" cy="457200"/>
          </a:xfrm>
          <a:prstGeom prst="rect">
            <a:avLst/>
          </a:prstGeom>
          <a:noFill/>
          <a:ln w="19050" algn="ctr">
            <a:noFill/>
            <a:miter lim="800000"/>
            <a:headEnd/>
            <a:tailEnd/>
          </a:ln>
          <a:effectLst/>
        </p:spPr>
        <p:txBody>
          <a:bodyPr wrap="none">
            <a:spAutoFit/>
          </a:bodyPr>
          <a:lstStyle/>
          <a:p>
            <a:pPr defTabSz="4075113"/>
            <a:r>
              <a:rPr lang="en-US" altLang="ko-KR" sz="2400" i="1">
                <a:effectLst/>
                <a:ea typeface="굴림" pitchFamily="50" charset="-127"/>
              </a:rPr>
              <a:t>Offset table </a:t>
            </a:r>
            <a:r>
              <a:rPr lang="en-US" altLang="ko-KR" sz="2400">
                <a:effectLst/>
                <a:ea typeface="굴림" pitchFamily="50" charset="-127"/>
                <a:sym typeface="Symbol" pitchFamily="18" charset="2"/>
              </a:rPr>
              <a:t></a:t>
            </a:r>
          </a:p>
        </p:txBody>
      </p:sp>
      <p:sp>
        <p:nvSpPr>
          <p:cNvPr id="1910809" name="Oval 25"/>
          <p:cNvSpPr>
            <a:spLocks noChangeArrowheads="1"/>
          </p:cNvSpPr>
          <p:nvPr/>
        </p:nvSpPr>
        <p:spPr bwMode="auto">
          <a:xfrm>
            <a:off x="7097713" y="3355975"/>
            <a:ext cx="431800" cy="430213"/>
          </a:xfrm>
          <a:prstGeom prst="ellipse">
            <a:avLst/>
          </a:prstGeom>
          <a:solidFill>
            <a:srgbClr val="FFFFFF"/>
          </a:solidFill>
          <a:ln w="28575">
            <a:solidFill>
              <a:srgbClr val="000000"/>
            </a:solidFill>
            <a:round/>
            <a:headEnd/>
            <a:tailEnd/>
          </a:ln>
        </p:spPr>
        <p:txBody>
          <a:bodyPr/>
          <a:lstStyle/>
          <a:p>
            <a:endParaRPr lang="ko-KR" altLang="en-US"/>
          </a:p>
        </p:txBody>
      </p:sp>
      <p:graphicFrame>
        <p:nvGraphicFramePr>
          <p:cNvPr id="1910810" name="Object 26"/>
          <p:cNvGraphicFramePr>
            <a:graphicFrameLocks noChangeAspect="1"/>
          </p:cNvGraphicFramePr>
          <p:nvPr/>
        </p:nvGraphicFramePr>
        <p:xfrm>
          <a:off x="7142163" y="3387725"/>
          <a:ext cx="368300" cy="369888"/>
        </p:xfrm>
        <a:graphic>
          <a:graphicData uri="http://schemas.openxmlformats.org/presentationml/2006/ole">
            <p:oleObj spid="_x0000_s9218" name="Equation" r:id="rId7" imgW="114120" imgH="114120" progId="">
              <p:embed/>
            </p:oleObj>
          </a:graphicData>
        </a:graphic>
      </p:graphicFrame>
      <p:graphicFrame>
        <p:nvGraphicFramePr>
          <p:cNvPr id="1910811" name="Object 27"/>
          <p:cNvGraphicFramePr>
            <a:graphicFrameLocks noChangeAspect="1"/>
          </p:cNvGraphicFramePr>
          <p:nvPr/>
        </p:nvGraphicFramePr>
        <p:xfrm>
          <a:off x="7324725" y="2973388"/>
          <a:ext cx="687388" cy="423862"/>
        </p:xfrm>
        <a:graphic>
          <a:graphicData uri="http://schemas.openxmlformats.org/presentationml/2006/ole">
            <p:oleObj spid="_x0000_s9219" name="Equation" r:id="rId8" imgW="266400" imgH="164880" progId="">
              <p:embed/>
            </p:oleObj>
          </a:graphicData>
        </a:graphic>
      </p:graphicFrame>
      <p:grpSp>
        <p:nvGrpSpPr>
          <p:cNvPr id="10" name="Group 28"/>
          <p:cNvGrpSpPr>
            <a:grpSpLocks/>
          </p:cNvGrpSpPr>
          <p:nvPr/>
        </p:nvGrpSpPr>
        <p:grpSpPr bwMode="auto">
          <a:xfrm>
            <a:off x="6059488" y="2301875"/>
            <a:ext cx="1028700" cy="1281113"/>
            <a:chOff x="4532" y="11130"/>
            <a:chExt cx="1567" cy="1444"/>
          </a:xfrm>
        </p:grpSpPr>
        <p:sp>
          <p:nvSpPr>
            <p:cNvPr id="1910813" name="Line 29"/>
            <p:cNvSpPr>
              <a:spLocks noChangeShapeType="1"/>
            </p:cNvSpPr>
            <p:nvPr/>
          </p:nvSpPr>
          <p:spPr bwMode="auto">
            <a:xfrm>
              <a:off x="4532" y="11130"/>
              <a:ext cx="1" cy="1444"/>
            </a:xfrm>
            <a:prstGeom prst="line">
              <a:avLst/>
            </a:prstGeom>
            <a:noFill/>
            <a:ln w="38100">
              <a:solidFill>
                <a:schemeClr val="tx2"/>
              </a:solidFill>
              <a:round/>
              <a:headEnd/>
              <a:tailEnd/>
            </a:ln>
          </p:spPr>
          <p:txBody>
            <a:bodyPr/>
            <a:lstStyle/>
            <a:p>
              <a:endParaRPr lang="ko-KR" altLang="en-US"/>
            </a:p>
          </p:txBody>
        </p:sp>
        <p:sp>
          <p:nvSpPr>
            <p:cNvPr id="1910814" name="Line 30"/>
            <p:cNvSpPr>
              <a:spLocks noChangeShapeType="1"/>
            </p:cNvSpPr>
            <p:nvPr/>
          </p:nvSpPr>
          <p:spPr bwMode="auto">
            <a:xfrm>
              <a:off x="4532" y="12574"/>
              <a:ext cx="1567" cy="0"/>
            </a:xfrm>
            <a:prstGeom prst="line">
              <a:avLst/>
            </a:prstGeom>
            <a:noFill/>
            <a:ln w="38100">
              <a:solidFill>
                <a:schemeClr val="tx2"/>
              </a:solidFill>
              <a:round/>
              <a:headEnd/>
              <a:tailEnd type="triangle" w="med" len="lg"/>
            </a:ln>
          </p:spPr>
          <p:txBody>
            <a:bodyPr/>
            <a:lstStyle/>
            <a:p>
              <a:endParaRPr lang="ko-KR" altLang="en-US"/>
            </a:p>
          </p:txBody>
        </p:sp>
      </p:grpSp>
      <p:sp>
        <p:nvSpPr>
          <p:cNvPr id="1910815" name="Freeform 31"/>
          <p:cNvSpPr>
            <a:spLocks/>
          </p:cNvSpPr>
          <p:nvPr/>
        </p:nvSpPr>
        <p:spPr bwMode="auto">
          <a:xfrm>
            <a:off x="7437438" y="3779838"/>
            <a:ext cx="541337" cy="609600"/>
          </a:xfrm>
          <a:custGeom>
            <a:avLst/>
            <a:gdLst/>
            <a:ahLst/>
            <a:cxnLst>
              <a:cxn ang="0">
                <a:pos x="0" y="0"/>
              </a:cxn>
              <a:cxn ang="0">
                <a:pos x="341" y="384"/>
              </a:cxn>
            </a:cxnLst>
            <a:rect l="0" t="0" r="r" b="b"/>
            <a:pathLst>
              <a:path w="341" h="384">
                <a:moveTo>
                  <a:pt x="0" y="0"/>
                </a:moveTo>
                <a:lnTo>
                  <a:pt x="341" y="384"/>
                </a:lnTo>
              </a:path>
            </a:pathLst>
          </a:custGeom>
          <a:solidFill>
            <a:srgbClr val="FFFFFF"/>
          </a:solidFill>
          <a:ln w="38100">
            <a:solidFill>
              <a:schemeClr val="tx2"/>
            </a:solidFill>
            <a:round/>
            <a:headEnd/>
            <a:tailEnd type="triangle" w="med" len="lg"/>
          </a:ln>
        </p:spPr>
        <p:txBody>
          <a:bodyPr/>
          <a:lstStyle/>
          <a:p>
            <a:endParaRPr lang="ko-KR" altLang="en-US"/>
          </a:p>
        </p:txBody>
      </p:sp>
      <p:sp>
        <p:nvSpPr>
          <p:cNvPr id="1910816" name="Line 32"/>
          <p:cNvSpPr>
            <a:spLocks noChangeShapeType="1"/>
          </p:cNvSpPr>
          <p:nvPr/>
        </p:nvSpPr>
        <p:spPr bwMode="auto">
          <a:xfrm>
            <a:off x="4154488" y="2298700"/>
            <a:ext cx="3079750" cy="3175"/>
          </a:xfrm>
          <a:prstGeom prst="line">
            <a:avLst/>
          </a:prstGeom>
          <a:noFill/>
          <a:ln w="38100">
            <a:solidFill>
              <a:schemeClr val="tx2"/>
            </a:solidFill>
            <a:round/>
            <a:headEnd/>
            <a:tailEnd type="triangle" w="med" len="lg"/>
          </a:ln>
        </p:spPr>
        <p:txBody>
          <a:bodyPr/>
          <a:lstStyle/>
          <a:p>
            <a:endParaRPr lang="ko-KR" altLang="en-US"/>
          </a:p>
        </p:txBody>
      </p:sp>
      <p:sp>
        <p:nvSpPr>
          <p:cNvPr id="1910817" name="Rectangle 33"/>
          <p:cNvSpPr>
            <a:spLocks noChangeAspect="1" noChangeArrowheads="1"/>
          </p:cNvSpPr>
          <p:nvPr/>
        </p:nvSpPr>
        <p:spPr bwMode="blackGray">
          <a:xfrm>
            <a:off x="7262813" y="2251075"/>
            <a:ext cx="73025" cy="73025"/>
          </a:xfrm>
          <a:prstGeom prst="rect">
            <a:avLst/>
          </a:prstGeom>
          <a:noFill/>
          <a:ln w="38100" algn="ctr">
            <a:solidFill>
              <a:schemeClr val="tx1"/>
            </a:solidFill>
            <a:miter lim="800000"/>
            <a:headEnd/>
            <a:tailEnd/>
          </a:ln>
          <a:effectLst/>
        </p:spPr>
        <p:txBody>
          <a:bodyPr anchor="ctr">
            <a:spAutoFit/>
          </a:bodyPr>
          <a:lstStyle/>
          <a:p>
            <a:endParaRPr lang="ko-KR" altLang="en-US"/>
          </a:p>
        </p:txBody>
      </p:sp>
      <p:sp>
        <p:nvSpPr>
          <p:cNvPr id="1910818" name="Line 34"/>
          <p:cNvSpPr>
            <a:spLocks noChangeShapeType="1"/>
          </p:cNvSpPr>
          <p:nvPr/>
        </p:nvSpPr>
        <p:spPr bwMode="auto">
          <a:xfrm>
            <a:off x="7296150" y="2317750"/>
            <a:ext cx="0" cy="1033463"/>
          </a:xfrm>
          <a:prstGeom prst="line">
            <a:avLst/>
          </a:prstGeom>
          <a:noFill/>
          <a:ln w="38100">
            <a:solidFill>
              <a:schemeClr val="tx2"/>
            </a:solidFill>
            <a:round/>
            <a:headEnd/>
            <a:tailEnd type="triangle" w="med" len="lg"/>
          </a:ln>
        </p:spPr>
        <p:txBody>
          <a:bodyPr/>
          <a:lstStyle/>
          <a:p>
            <a:endParaRPr lang="ko-KR" altLang="en-US"/>
          </a:p>
        </p:txBody>
      </p:sp>
      <p:sp>
        <p:nvSpPr>
          <p:cNvPr id="1910819" name="Rectangle 35"/>
          <p:cNvSpPr>
            <a:spLocks noChangeAspect="1" noChangeArrowheads="1"/>
          </p:cNvSpPr>
          <p:nvPr/>
        </p:nvSpPr>
        <p:spPr bwMode="blackGray">
          <a:xfrm>
            <a:off x="7988300" y="4400550"/>
            <a:ext cx="73025" cy="73025"/>
          </a:xfrm>
          <a:prstGeom prst="rect">
            <a:avLst/>
          </a:prstGeom>
          <a:noFill/>
          <a:ln w="38100" algn="ctr">
            <a:solidFill>
              <a:schemeClr val="tx1"/>
            </a:solidFill>
            <a:miter lim="800000"/>
            <a:headEnd/>
            <a:tailEnd/>
          </a:ln>
          <a:effectLst/>
        </p:spPr>
        <p:txBody>
          <a:bodyPr anchor="ctr">
            <a:spAutoFit/>
          </a:bodyPr>
          <a:lstStyle/>
          <a:p>
            <a:endParaRPr lang="ko-KR" altLang="en-US"/>
          </a:p>
        </p:txBody>
      </p:sp>
      <p:sp>
        <p:nvSpPr>
          <p:cNvPr id="1910822" name="Text Box 38"/>
          <p:cNvSpPr txBox="1">
            <a:spLocks noChangeArrowheads="1"/>
          </p:cNvSpPr>
          <p:nvPr/>
        </p:nvSpPr>
        <p:spPr bwMode="blackGray">
          <a:xfrm>
            <a:off x="7424738" y="1949450"/>
            <a:ext cx="195262" cy="338138"/>
          </a:xfrm>
          <a:prstGeom prst="rect">
            <a:avLst/>
          </a:prstGeom>
          <a:solidFill>
            <a:schemeClr val="bg1"/>
          </a:solidFill>
          <a:ln w="19050" algn="ctr">
            <a:noFill/>
            <a:miter lim="800000"/>
            <a:headEnd/>
            <a:tailEnd/>
          </a:ln>
          <a:effectLst/>
        </p:spPr>
        <p:txBody>
          <a:bodyPr wrap="none" lIns="0" tIns="0" rIns="9144" bIns="9144" anchor="ctr" anchorCtr="1">
            <a:spAutoFit/>
          </a:bodyPr>
          <a:lstStyle/>
          <a:p>
            <a:pPr>
              <a:lnSpc>
                <a:spcPct val="90000"/>
              </a:lnSpc>
            </a:pPr>
            <a:r>
              <a:rPr lang="en-US" altLang="ko-KR" sz="2400" b="1" i="1">
                <a:effectLst/>
                <a:ea typeface="굴림" pitchFamily="50" charset="-127"/>
              </a:rPr>
              <a:t>q</a:t>
            </a:r>
            <a:endParaRPr lang="en-US" altLang="ko-KR" sz="2400" b="1">
              <a:effectLst/>
              <a:ea typeface="굴림" pitchFamily="50" charset="-127"/>
            </a:endParaRPr>
          </a:p>
        </p:txBody>
      </p:sp>
      <p:graphicFrame>
        <p:nvGraphicFramePr>
          <p:cNvPr id="1910828" name="Object 44"/>
          <p:cNvGraphicFramePr>
            <a:graphicFrameLocks noChangeAspect="1"/>
          </p:cNvGraphicFramePr>
          <p:nvPr/>
        </p:nvGraphicFramePr>
        <p:xfrm>
          <a:off x="676275" y="3743325"/>
          <a:ext cx="2371725" cy="581025"/>
        </p:xfrm>
        <a:graphic>
          <a:graphicData uri="http://schemas.openxmlformats.org/presentationml/2006/ole">
            <p:oleObj spid="_x0000_s9220" name="Equation" r:id="rId9" imgW="812520" imgH="203040" progId="">
              <p:embed/>
            </p:oleObj>
          </a:graphicData>
        </a:graphic>
      </p:graphicFrame>
      <p:sp>
        <p:nvSpPr>
          <p:cNvPr id="83" name="TextBox 82"/>
          <p:cNvSpPr txBox="1"/>
          <p:nvPr/>
        </p:nvSpPr>
        <p:spPr>
          <a:xfrm>
            <a:off x="419100" y="6350198"/>
            <a:ext cx="171547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Sylvain’s slide</a:t>
            </a:r>
            <a:endParaRPr lang="ko-KR"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2.77778E-6 -0.16551 L 2.77778E-6 1.11111E-6 " pathEditMode="relative" rAng="0" ptsTypes="AA">
                                      <p:cBhvr>
                                        <p:cTn id="6" dur="1000" fill="hold"/>
                                        <p:tgtEl>
                                          <p:spTgt spid="1910807"/>
                                        </p:tgtEl>
                                        <p:attrNameLst>
                                          <p:attrName>ppt_x</p:attrName>
                                          <p:attrName>ppt_y</p:attrName>
                                        </p:attrNameLst>
                                      </p:cBhvr>
                                      <p:rCtr x="0" y="83"/>
                                    </p:animMotion>
                                  </p:childTnLst>
                                </p:cTn>
                              </p:par>
                              <p:par>
                                <p:cTn id="7" presetID="0" presetClass="path" presetSubtype="0" accel="50000" decel="50000" fill="hold" grpId="0" nodeType="withEffect">
                                  <p:stCondLst>
                                    <p:cond delay="0"/>
                                  </p:stCondLst>
                                  <p:childTnLst>
                                    <p:animMotion origin="layout" path="M -2.77778E-7 -0.16597 L -2.77778E-7 -3.7037E-7 " pathEditMode="relative" rAng="0" ptsTypes="AA">
                                      <p:cBhvr>
                                        <p:cTn id="8" dur="1000" fill="hold"/>
                                        <p:tgtEl>
                                          <p:spTgt spid="1910800"/>
                                        </p:tgtEl>
                                        <p:attrNameLst>
                                          <p:attrName>ppt_x</p:attrName>
                                          <p:attrName>ppt_y</p:attrName>
                                        </p:attrNameLst>
                                      </p:cBhvr>
                                      <p:rCtr x="0" y="83"/>
                                    </p:animMotion>
                                  </p:childTnLst>
                                </p:cTn>
                              </p:par>
                            </p:childTnLst>
                          </p:cTn>
                        </p:par>
                        <p:par>
                          <p:cTn id="9" fill="hold">
                            <p:stCondLst>
                              <p:cond delay="1000"/>
                            </p:stCondLst>
                            <p:childTnLst>
                              <p:par>
                                <p:cTn id="10" presetID="1" presetClass="entr" presetSubtype="0" fill="hold" nodeType="afterEffect">
                                  <p:stCondLst>
                                    <p:cond delay="0"/>
                                  </p:stCondLst>
                                  <p:childTnLst>
                                    <p:set>
                                      <p:cBhvr>
                                        <p:cTn id="11" dur="1" fill="hold">
                                          <p:stCondLst>
                                            <p:cond delay="0"/>
                                          </p:stCondLst>
                                        </p:cTn>
                                        <p:tgtEl>
                                          <p:spTgt spid="1910801"/>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91080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910816"/>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1910817"/>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1910822"/>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xit" presetSubtype="0" fill="hold" nodeType="clickEffect">
                                  <p:stCondLst>
                                    <p:cond delay="0"/>
                                  </p:stCondLst>
                                  <p:childTnLst>
                                    <p:set>
                                      <p:cBhvr>
                                        <p:cTn id="29" dur="1" fill="hold">
                                          <p:stCondLst>
                                            <p:cond delay="0"/>
                                          </p:stCondLst>
                                        </p:cTn>
                                        <p:tgtEl>
                                          <p:spTgt spid="2"/>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910818"/>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910809"/>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1910810"/>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1910811"/>
                                        </p:tgtEl>
                                        <p:attrNameLst>
                                          <p:attrName>style.visibility</p:attrName>
                                        </p:attrNameLst>
                                      </p:cBhvr>
                                      <p:to>
                                        <p:strVal val="visible"/>
                                      </p:to>
                                    </p:set>
                                  </p:childTnLst>
                                </p:cTn>
                              </p:par>
                            </p:childTnLst>
                          </p:cTn>
                        </p:par>
                        <p:par>
                          <p:cTn id="42" fill="hold">
                            <p:stCondLst>
                              <p:cond delay="0"/>
                            </p:stCondLst>
                            <p:childTnLst>
                              <p:par>
                                <p:cTn id="43" presetID="1" presetClass="entr" presetSubtype="0" fill="hold" grpId="0" nodeType="afterEffect">
                                  <p:stCondLst>
                                    <p:cond delay="0"/>
                                  </p:stCondLst>
                                  <p:childTnLst>
                                    <p:set>
                                      <p:cBhvr>
                                        <p:cTn id="44" dur="1" fill="hold">
                                          <p:stCondLst>
                                            <p:cond delay="0"/>
                                          </p:stCondLst>
                                        </p:cTn>
                                        <p:tgtEl>
                                          <p:spTgt spid="191081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91081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91080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9" presetClass="emph" presetSubtype="0" nodeType="clickEffect">
                                  <p:stCondLst>
                                    <p:cond delay="0"/>
                                  </p:stCondLst>
                                  <p:childTnLst>
                                    <p:set>
                                      <p:cBhvr rctx="PPT">
                                        <p:cTn id="52" dur="indefinite"/>
                                        <p:tgtEl>
                                          <p:spTgt spid="1910790"/>
                                        </p:tgtEl>
                                        <p:attrNameLst>
                                          <p:attrName>style.opacity</p:attrName>
                                        </p:attrNameLst>
                                      </p:cBhvr>
                                      <p:to>
                                        <p:strVal val="0.15"/>
                                      </p:to>
                                    </p:set>
                                    <p:animEffect filter="image" prLst="opacity: 0.15">
                                      <p:cBhvr rctx="IE">
                                        <p:cTn id="53" dur="indefinite"/>
                                        <p:tgtEl>
                                          <p:spTgt spid="1910790"/>
                                        </p:tgtEl>
                                      </p:cBhvr>
                                    </p:animEffect>
                                  </p:childTnLst>
                                </p:cTn>
                              </p:par>
                              <p:par>
                                <p:cTn id="54" presetID="1" presetClass="entr" presetSubtype="0" fill="hold" grpId="0" nodeType="withEffect">
                                  <p:stCondLst>
                                    <p:cond delay="0"/>
                                  </p:stCondLst>
                                  <p:childTnLst>
                                    <p:set>
                                      <p:cBhvr>
                                        <p:cTn id="55" dur="1" fill="hold">
                                          <p:stCondLst>
                                            <p:cond delay="0"/>
                                          </p:stCondLst>
                                        </p:cTn>
                                        <p:tgtEl>
                                          <p:spTgt spid="1910830"/>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1910828"/>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1910827">
                                            <p:txEl>
                                              <p:pRg st="0" end="0"/>
                                            </p:txEl>
                                          </p:spTgt>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1910827">
                                            <p:txEl>
                                              <p:pRg st="1" end="1"/>
                                            </p:txEl>
                                          </p:spTgt>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1910827">
                                            <p:txEl>
                                              <p:pRg st="2" end="2"/>
                                            </p:txEl>
                                          </p:spTgt>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1910827">
                                            <p:txEl>
                                              <p:pRg st="3" end="3"/>
                                            </p:txEl>
                                          </p:spTgt>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19108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0830" grpId="0" animBg="1"/>
      <p:bldP spid="1910827" grpId="0" build="p"/>
      <p:bldP spid="1910800" grpId="0"/>
      <p:bldP spid="1910806" grpId="0"/>
      <p:bldP spid="1910809" grpId="0" animBg="1"/>
      <p:bldP spid="1910815" grpId="0" animBg="1"/>
      <p:bldP spid="1910816" grpId="0" animBg="1"/>
      <p:bldP spid="1910817" grpId="0" animBg="1"/>
      <p:bldP spid="1910818" grpId="0" animBg="1"/>
      <p:bldP spid="1910819" grpId="0" animBg="1"/>
      <p:bldP spid="19108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990600" y="2716905"/>
            <a:ext cx="2005013" cy="2016125"/>
            <a:chOff x="612" y="3022"/>
            <a:chExt cx="1263" cy="1270"/>
          </a:xfrm>
        </p:grpSpPr>
        <p:sp>
          <p:nvSpPr>
            <p:cNvPr id="1927171" name="Rectangle 3"/>
            <p:cNvSpPr>
              <a:spLocks noChangeArrowheads="1"/>
            </p:cNvSpPr>
            <p:nvPr/>
          </p:nvSpPr>
          <p:spPr bwMode="auto">
            <a:xfrm>
              <a:off x="612" y="3022"/>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72" name="Rectangle 4"/>
            <p:cNvSpPr>
              <a:spLocks noChangeArrowheads="1"/>
            </p:cNvSpPr>
            <p:nvPr/>
          </p:nvSpPr>
          <p:spPr bwMode="auto">
            <a:xfrm>
              <a:off x="823" y="3022"/>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73" name="Rectangle 5"/>
            <p:cNvSpPr>
              <a:spLocks noChangeArrowheads="1"/>
            </p:cNvSpPr>
            <p:nvPr/>
          </p:nvSpPr>
          <p:spPr bwMode="auto">
            <a:xfrm>
              <a:off x="1029" y="3022"/>
              <a:ext cx="212"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74" name="Rectangle 6"/>
            <p:cNvSpPr>
              <a:spLocks noChangeArrowheads="1"/>
            </p:cNvSpPr>
            <p:nvPr/>
          </p:nvSpPr>
          <p:spPr bwMode="auto">
            <a:xfrm>
              <a:off x="1241" y="3022"/>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75" name="Rectangle 7"/>
            <p:cNvSpPr>
              <a:spLocks noChangeArrowheads="1"/>
            </p:cNvSpPr>
            <p:nvPr/>
          </p:nvSpPr>
          <p:spPr bwMode="auto">
            <a:xfrm>
              <a:off x="1453" y="3022"/>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76" name="Rectangle 8"/>
            <p:cNvSpPr>
              <a:spLocks noChangeArrowheads="1"/>
            </p:cNvSpPr>
            <p:nvPr/>
          </p:nvSpPr>
          <p:spPr bwMode="auto">
            <a:xfrm>
              <a:off x="1664" y="3022"/>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77" name="Rectangle 9"/>
            <p:cNvSpPr>
              <a:spLocks noChangeArrowheads="1"/>
            </p:cNvSpPr>
            <p:nvPr/>
          </p:nvSpPr>
          <p:spPr bwMode="auto">
            <a:xfrm>
              <a:off x="612" y="3234"/>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78" name="Rectangle 10"/>
            <p:cNvSpPr>
              <a:spLocks noChangeArrowheads="1"/>
            </p:cNvSpPr>
            <p:nvPr/>
          </p:nvSpPr>
          <p:spPr bwMode="auto">
            <a:xfrm>
              <a:off x="823" y="3234"/>
              <a:ext cx="211" cy="212"/>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en-US" altLang="ko-KR" sz="1800">
                  <a:effectLst/>
                  <a:ea typeface="굴림" pitchFamily="50" charset="-127"/>
                </a:rPr>
                <a:t>1</a:t>
              </a:r>
            </a:p>
          </p:txBody>
        </p:sp>
        <p:sp>
          <p:nvSpPr>
            <p:cNvPr id="1927179" name="Rectangle 11"/>
            <p:cNvSpPr>
              <a:spLocks noChangeArrowheads="1"/>
            </p:cNvSpPr>
            <p:nvPr/>
          </p:nvSpPr>
          <p:spPr bwMode="auto">
            <a:xfrm>
              <a:off x="1029" y="3234"/>
              <a:ext cx="212"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80" name="Rectangle 12"/>
            <p:cNvSpPr>
              <a:spLocks noChangeArrowheads="1"/>
            </p:cNvSpPr>
            <p:nvPr/>
          </p:nvSpPr>
          <p:spPr bwMode="auto">
            <a:xfrm>
              <a:off x="1241" y="3234"/>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81" name="Rectangle 13"/>
            <p:cNvSpPr>
              <a:spLocks noChangeArrowheads="1"/>
            </p:cNvSpPr>
            <p:nvPr/>
          </p:nvSpPr>
          <p:spPr bwMode="auto">
            <a:xfrm>
              <a:off x="1453" y="3234"/>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82" name="Rectangle 14"/>
            <p:cNvSpPr>
              <a:spLocks noChangeArrowheads="1"/>
            </p:cNvSpPr>
            <p:nvPr/>
          </p:nvSpPr>
          <p:spPr bwMode="auto">
            <a:xfrm>
              <a:off x="1664" y="3234"/>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83" name="Rectangle 15"/>
            <p:cNvSpPr>
              <a:spLocks noChangeArrowheads="1"/>
            </p:cNvSpPr>
            <p:nvPr/>
          </p:nvSpPr>
          <p:spPr bwMode="auto">
            <a:xfrm>
              <a:off x="612" y="3445"/>
              <a:ext cx="211" cy="213"/>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84" name="Rectangle 16"/>
            <p:cNvSpPr>
              <a:spLocks noChangeArrowheads="1"/>
            </p:cNvSpPr>
            <p:nvPr/>
          </p:nvSpPr>
          <p:spPr bwMode="auto">
            <a:xfrm>
              <a:off x="823" y="3445"/>
              <a:ext cx="211" cy="213"/>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en-US" altLang="ko-KR" sz="1800">
                  <a:effectLst/>
                  <a:ea typeface="굴림" pitchFamily="50" charset="-127"/>
                </a:rPr>
                <a:t>2</a:t>
              </a:r>
            </a:p>
          </p:txBody>
        </p:sp>
        <p:sp>
          <p:nvSpPr>
            <p:cNvPr id="1927185" name="Rectangle 17"/>
            <p:cNvSpPr>
              <a:spLocks noChangeArrowheads="1"/>
            </p:cNvSpPr>
            <p:nvPr/>
          </p:nvSpPr>
          <p:spPr bwMode="auto">
            <a:xfrm>
              <a:off x="1029" y="3445"/>
              <a:ext cx="212" cy="213"/>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86" name="Rectangle 18"/>
            <p:cNvSpPr>
              <a:spLocks noChangeArrowheads="1"/>
            </p:cNvSpPr>
            <p:nvPr/>
          </p:nvSpPr>
          <p:spPr bwMode="auto">
            <a:xfrm>
              <a:off x="1241" y="3445"/>
              <a:ext cx="211" cy="213"/>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87" name="Rectangle 19"/>
            <p:cNvSpPr>
              <a:spLocks noChangeArrowheads="1"/>
            </p:cNvSpPr>
            <p:nvPr/>
          </p:nvSpPr>
          <p:spPr bwMode="auto">
            <a:xfrm>
              <a:off x="1453" y="3445"/>
              <a:ext cx="211" cy="213"/>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88" name="Rectangle 20"/>
            <p:cNvSpPr>
              <a:spLocks noChangeArrowheads="1"/>
            </p:cNvSpPr>
            <p:nvPr/>
          </p:nvSpPr>
          <p:spPr bwMode="auto">
            <a:xfrm>
              <a:off x="1664" y="3445"/>
              <a:ext cx="211" cy="213"/>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89" name="Rectangle 21"/>
            <p:cNvSpPr>
              <a:spLocks noChangeArrowheads="1"/>
            </p:cNvSpPr>
            <p:nvPr/>
          </p:nvSpPr>
          <p:spPr bwMode="auto">
            <a:xfrm>
              <a:off x="612" y="3656"/>
              <a:ext cx="211" cy="213"/>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90" name="Rectangle 22"/>
            <p:cNvSpPr>
              <a:spLocks noChangeArrowheads="1"/>
            </p:cNvSpPr>
            <p:nvPr/>
          </p:nvSpPr>
          <p:spPr bwMode="auto">
            <a:xfrm>
              <a:off x="823" y="3656"/>
              <a:ext cx="211" cy="213"/>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en-US" altLang="ko-KR" sz="1800">
                  <a:effectLst/>
                  <a:ea typeface="굴림" pitchFamily="50" charset="-127"/>
                </a:rPr>
                <a:t>3</a:t>
              </a:r>
            </a:p>
          </p:txBody>
        </p:sp>
        <p:sp>
          <p:nvSpPr>
            <p:cNvPr id="1927191" name="Rectangle 23"/>
            <p:cNvSpPr>
              <a:spLocks noChangeArrowheads="1"/>
            </p:cNvSpPr>
            <p:nvPr/>
          </p:nvSpPr>
          <p:spPr bwMode="auto">
            <a:xfrm>
              <a:off x="1029" y="3656"/>
              <a:ext cx="212" cy="213"/>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en-US" altLang="ko-KR" sz="1800">
                  <a:effectLst/>
                  <a:ea typeface="굴림" pitchFamily="50" charset="-127"/>
                </a:rPr>
                <a:t>4</a:t>
              </a:r>
            </a:p>
          </p:txBody>
        </p:sp>
        <p:sp>
          <p:nvSpPr>
            <p:cNvPr id="1927192" name="Rectangle 24"/>
            <p:cNvSpPr>
              <a:spLocks noChangeArrowheads="1"/>
            </p:cNvSpPr>
            <p:nvPr/>
          </p:nvSpPr>
          <p:spPr bwMode="auto">
            <a:xfrm>
              <a:off x="1241" y="3656"/>
              <a:ext cx="211" cy="213"/>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en-US" altLang="ko-KR" sz="1800">
                  <a:effectLst/>
                  <a:ea typeface="굴림" pitchFamily="50" charset="-127"/>
                </a:rPr>
                <a:t>5</a:t>
              </a:r>
            </a:p>
          </p:txBody>
        </p:sp>
        <p:sp>
          <p:nvSpPr>
            <p:cNvPr id="1927193" name="Rectangle 25"/>
            <p:cNvSpPr>
              <a:spLocks noChangeArrowheads="1"/>
            </p:cNvSpPr>
            <p:nvPr/>
          </p:nvSpPr>
          <p:spPr bwMode="auto">
            <a:xfrm>
              <a:off x="1453" y="3656"/>
              <a:ext cx="211" cy="213"/>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en-US" altLang="ko-KR" sz="1800">
                  <a:effectLst/>
                  <a:ea typeface="굴림" pitchFamily="50" charset="-127"/>
                </a:rPr>
                <a:t>6</a:t>
              </a:r>
            </a:p>
          </p:txBody>
        </p:sp>
        <p:sp>
          <p:nvSpPr>
            <p:cNvPr id="1927194" name="Rectangle 26"/>
            <p:cNvSpPr>
              <a:spLocks noChangeArrowheads="1"/>
            </p:cNvSpPr>
            <p:nvPr/>
          </p:nvSpPr>
          <p:spPr bwMode="auto">
            <a:xfrm>
              <a:off x="1664" y="3656"/>
              <a:ext cx="211" cy="213"/>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95" name="Rectangle 27"/>
            <p:cNvSpPr>
              <a:spLocks noChangeArrowheads="1"/>
            </p:cNvSpPr>
            <p:nvPr/>
          </p:nvSpPr>
          <p:spPr bwMode="auto">
            <a:xfrm>
              <a:off x="612" y="3869"/>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96" name="Rectangle 28"/>
            <p:cNvSpPr>
              <a:spLocks noChangeArrowheads="1"/>
            </p:cNvSpPr>
            <p:nvPr/>
          </p:nvSpPr>
          <p:spPr bwMode="auto">
            <a:xfrm>
              <a:off x="823" y="3869"/>
              <a:ext cx="211" cy="212"/>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en-US" altLang="ko-KR" sz="1800">
                  <a:effectLst/>
                  <a:ea typeface="굴림" pitchFamily="50" charset="-127"/>
                </a:rPr>
                <a:t>7</a:t>
              </a:r>
            </a:p>
          </p:txBody>
        </p:sp>
        <p:sp>
          <p:nvSpPr>
            <p:cNvPr id="1927197" name="Rectangle 29"/>
            <p:cNvSpPr>
              <a:spLocks noChangeArrowheads="1"/>
            </p:cNvSpPr>
            <p:nvPr/>
          </p:nvSpPr>
          <p:spPr bwMode="auto">
            <a:xfrm>
              <a:off x="1029" y="3869"/>
              <a:ext cx="212"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98" name="Rectangle 30"/>
            <p:cNvSpPr>
              <a:spLocks noChangeArrowheads="1"/>
            </p:cNvSpPr>
            <p:nvPr/>
          </p:nvSpPr>
          <p:spPr bwMode="auto">
            <a:xfrm>
              <a:off x="1241" y="3869"/>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199" name="Rectangle 31"/>
            <p:cNvSpPr>
              <a:spLocks noChangeArrowheads="1"/>
            </p:cNvSpPr>
            <p:nvPr/>
          </p:nvSpPr>
          <p:spPr bwMode="auto">
            <a:xfrm>
              <a:off x="1453" y="3869"/>
              <a:ext cx="211" cy="212"/>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en-US" altLang="ko-KR" sz="1800">
                  <a:effectLst/>
                  <a:ea typeface="굴림" pitchFamily="50" charset="-127"/>
                </a:rPr>
                <a:t>8</a:t>
              </a:r>
            </a:p>
          </p:txBody>
        </p:sp>
        <p:sp>
          <p:nvSpPr>
            <p:cNvPr id="1927200" name="Rectangle 32"/>
            <p:cNvSpPr>
              <a:spLocks noChangeArrowheads="1"/>
            </p:cNvSpPr>
            <p:nvPr/>
          </p:nvSpPr>
          <p:spPr bwMode="auto">
            <a:xfrm>
              <a:off x="1664" y="3869"/>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201" name="Rectangle 33"/>
            <p:cNvSpPr>
              <a:spLocks noChangeArrowheads="1"/>
            </p:cNvSpPr>
            <p:nvPr/>
          </p:nvSpPr>
          <p:spPr bwMode="auto">
            <a:xfrm>
              <a:off x="612" y="4080"/>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202" name="Rectangle 34"/>
            <p:cNvSpPr>
              <a:spLocks noChangeArrowheads="1"/>
            </p:cNvSpPr>
            <p:nvPr/>
          </p:nvSpPr>
          <p:spPr bwMode="auto">
            <a:xfrm>
              <a:off x="823" y="4080"/>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203" name="Rectangle 35"/>
            <p:cNvSpPr>
              <a:spLocks noChangeArrowheads="1"/>
            </p:cNvSpPr>
            <p:nvPr/>
          </p:nvSpPr>
          <p:spPr bwMode="auto">
            <a:xfrm>
              <a:off x="1029" y="4080"/>
              <a:ext cx="212"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204" name="Rectangle 36"/>
            <p:cNvSpPr>
              <a:spLocks noChangeArrowheads="1"/>
            </p:cNvSpPr>
            <p:nvPr/>
          </p:nvSpPr>
          <p:spPr bwMode="auto">
            <a:xfrm>
              <a:off x="1241" y="4080"/>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205" name="Rectangle 37"/>
            <p:cNvSpPr>
              <a:spLocks noChangeArrowheads="1"/>
            </p:cNvSpPr>
            <p:nvPr/>
          </p:nvSpPr>
          <p:spPr bwMode="auto">
            <a:xfrm>
              <a:off x="1453" y="4080"/>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sp>
          <p:nvSpPr>
            <p:cNvPr id="1927206" name="Rectangle 38"/>
            <p:cNvSpPr>
              <a:spLocks noChangeArrowheads="1"/>
            </p:cNvSpPr>
            <p:nvPr/>
          </p:nvSpPr>
          <p:spPr bwMode="auto">
            <a:xfrm>
              <a:off x="1664" y="4080"/>
              <a:ext cx="211" cy="212"/>
            </a:xfrm>
            <a:prstGeom prst="rect">
              <a:avLst/>
            </a:prstGeom>
            <a:solidFill>
              <a:schemeClr val="bg1"/>
            </a:solidFill>
            <a:ln w="9525">
              <a:solidFill>
                <a:schemeClr val="tx1"/>
              </a:solidFill>
              <a:miter lim="800000"/>
              <a:headEnd/>
              <a:tailEnd/>
            </a:ln>
            <a:effectLst/>
          </p:spPr>
          <p:txBody>
            <a:bodyPr wrap="none" anchor="ctr"/>
            <a:lstStyle/>
            <a:p>
              <a:endParaRPr lang="ko-KR" altLang="en-US"/>
            </a:p>
          </p:txBody>
        </p:sp>
      </p:grpSp>
      <p:sp>
        <p:nvSpPr>
          <p:cNvPr id="1927207" name="Rectangle 39"/>
          <p:cNvSpPr>
            <a:spLocks noChangeArrowheads="1"/>
          </p:cNvSpPr>
          <p:nvPr/>
        </p:nvSpPr>
        <p:spPr bwMode="auto">
          <a:xfrm>
            <a:off x="4511675" y="3529705"/>
            <a:ext cx="333375" cy="331788"/>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1</a:t>
            </a:r>
          </a:p>
        </p:txBody>
      </p:sp>
      <p:grpSp>
        <p:nvGrpSpPr>
          <p:cNvPr id="3" name="Group 40"/>
          <p:cNvGrpSpPr>
            <a:grpSpLocks/>
          </p:cNvGrpSpPr>
          <p:nvPr/>
        </p:nvGrpSpPr>
        <p:grpSpPr bwMode="auto">
          <a:xfrm>
            <a:off x="3686175" y="2699443"/>
            <a:ext cx="2232025" cy="2230437"/>
            <a:chOff x="2653" y="1077"/>
            <a:chExt cx="1406" cy="1405"/>
          </a:xfrm>
        </p:grpSpPr>
        <p:sp>
          <p:nvSpPr>
            <p:cNvPr id="1927209" name="Rectangle 41"/>
            <p:cNvSpPr>
              <a:spLocks noChangeArrowheads="1"/>
            </p:cNvSpPr>
            <p:nvPr/>
          </p:nvSpPr>
          <p:spPr bwMode="auto">
            <a:xfrm>
              <a:off x="2653" y="1077"/>
              <a:ext cx="469" cy="469"/>
            </a:xfrm>
            <a:prstGeom prst="rect">
              <a:avLst/>
            </a:prstGeom>
            <a:noFill/>
            <a:ln w="9525">
              <a:solidFill>
                <a:schemeClr val="tx1"/>
              </a:solidFill>
              <a:miter lim="800000"/>
              <a:headEnd/>
              <a:tailEnd/>
            </a:ln>
            <a:effectLst/>
          </p:spPr>
          <p:txBody>
            <a:bodyPr wrap="none" anchor="ctr"/>
            <a:lstStyle/>
            <a:p>
              <a:endParaRPr lang="ko-KR" altLang="en-US"/>
            </a:p>
          </p:txBody>
        </p:sp>
        <p:sp>
          <p:nvSpPr>
            <p:cNvPr id="1927210" name="Rectangle 42"/>
            <p:cNvSpPr>
              <a:spLocks noChangeArrowheads="1"/>
            </p:cNvSpPr>
            <p:nvPr/>
          </p:nvSpPr>
          <p:spPr bwMode="auto">
            <a:xfrm>
              <a:off x="3122" y="1077"/>
              <a:ext cx="467" cy="469"/>
            </a:xfrm>
            <a:prstGeom prst="rect">
              <a:avLst/>
            </a:prstGeom>
            <a:noFill/>
            <a:ln w="9525">
              <a:solidFill>
                <a:schemeClr val="tx1"/>
              </a:solidFill>
              <a:miter lim="800000"/>
              <a:headEnd/>
              <a:tailEnd/>
            </a:ln>
            <a:effectLst/>
          </p:spPr>
          <p:txBody>
            <a:bodyPr wrap="none" anchor="ctr"/>
            <a:lstStyle/>
            <a:p>
              <a:endParaRPr lang="ko-KR" altLang="en-US"/>
            </a:p>
          </p:txBody>
        </p:sp>
        <p:sp>
          <p:nvSpPr>
            <p:cNvPr id="1927211" name="Rectangle 43"/>
            <p:cNvSpPr>
              <a:spLocks noChangeArrowheads="1"/>
            </p:cNvSpPr>
            <p:nvPr/>
          </p:nvSpPr>
          <p:spPr bwMode="auto">
            <a:xfrm>
              <a:off x="3590" y="1077"/>
              <a:ext cx="467" cy="469"/>
            </a:xfrm>
            <a:prstGeom prst="rect">
              <a:avLst/>
            </a:prstGeom>
            <a:noFill/>
            <a:ln w="9525">
              <a:solidFill>
                <a:schemeClr val="tx1"/>
              </a:solidFill>
              <a:miter lim="800000"/>
              <a:headEnd/>
              <a:tailEnd/>
            </a:ln>
            <a:effectLst/>
          </p:spPr>
          <p:txBody>
            <a:bodyPr wrap="none" anchor="ctr"/>
            <a:lstStyle/>
            <a:p>
              <a:endParaRPr lang="ko-KR" altLang="en-US"/>
            </a:p>
          </p:txBody>
        </p:sp>
        <p:sp>
          <p:nvSpPr>
            <p:cNvPr id="1927212" name="Rectangle 44"/>
            <p:cNvSpPr>
              <a:spLocks noChangeArrowheads="1"/>
            </p:cNvSpPr>
            <p:nvPr/>
          </p:nvSpPr>
          <p:spPr bwMode="auto">
            <a:xfrm>
              <a:off x="2653" y="1546"/>
              <a:ext cx="469" cy="467"/>
            </a:xfrm>
            <a:prstGeom prst="rect">
              <a:avLst/>
            </a:prstGeom>
            <a:noFill/>
            <a:ln w="9525">
              <a:solidFill>
                <a:schemeClr val="tx1"/>
              </a:solidFill>
              <a:miter lim="800000"/>
              <a:headEnd/>
              <a:tailEnd/>
            </a:ln>
            <a:effectLst/>
          </p:spPr>
          <p:txBody>
            <a:bodyPr wrap="none" anchor="ctr"/>
            <a:lstStyle/>
            <a:p>
              <a:endParaRPr lang="ko-KR" altLang="en-US"/>
            </a:p>
          </p:txBody>
        </p:sp>
        <p:sp>
          <p:nvSpPr>
            <p:cNvPr id="1927213" name="Rectangle 45"/>
            <p:cNvSpPr>
              <a:spLocks noChangeArrowheads="1"/>
            </p:cNvSpPr>
            <p:nvPr/>
          </p:nvSpPr>
          <p:spPr bwMode="auto">
            <a:xfrm>
              <a:off x="3122" y="1546"/>
              <a:ext cx="467" cy="467"/>
            </a:xfrm>
            <a:prstGeom prst="rect">
              <a:avLst/>
            </a:prstGeom>
            <a:noFill/>
            <a:ln w="9525">
              <a:solidFill>
                <a:schemeClr val="tx1"/>
              </a:solidFill>
              <a:miter lim="800000"/>
              <a:headEnd/>
              <a:tailEnd/>
            </a:ln>
            <a:effectLst/>
          </p:spPr>
          <p:txBody>
            <a:bodyPr wrap="none" anchor="ctr"/>
            <a:lstStyle/>
            <a:p>
              <a:endParaRPr lang="ko-KR" altLang="en-US"/>
            </a:p>
          </p:txBody>
        </p:sp>
        <p:sp>
          <p:nvSpPr>
            <p:cNvPr id="1927214" name="Rectangle 46"/>
            <p:cNvSpPr>
              <a:spLocks noChangeArrowheads="1"/>
            </p:cNvSpPr>
            <p:nvPr/>
          </p:nvSpPr>
          <p:spPr bwMode="auto">
            <a:xfrm>
              <a:off x="3590" y="1546"/>
              <a:ext cx="469" cy="467"/>
            </a:xfrm>
            <a:prstGeom prst="rect">
              <a:avLst/>
            </a:prstGeom>
            <a:noFill/>
            <a:ln w="9525">
              <a:solidFill>
                <a:schemeClr val="tx1"/>
              </a:solidFill>
              <a:miter lim="800000"/>
              <a:headEnd/>
              <a:tailEnd/>
            </a:ln>
            <a:effectLst/>
          </p:spPr>
          <p:txBody>
            <a:bodyPr wrap="none" anchor="ctr"/>
            <a:lstStyle/>
            <a:p>
              <a:endParaRPr lang="ko-KR" altLang="en-US"/>
            </a:p>
          </p:txBody>
        </p:sp>
        <p:sp>
          <p:nvSpPr>
            <p:cNvPr id="1927215" name="Rectangle 47"/>
            <p:cNvSpPr>
              <a:spLocks noChangeArrowheads="1"/>
            </p:cNvSpPr>
            <p:nvPr/>
          </p:nvSpPr>
          <p:spPr bwMode="auto">
            <a:xfrm>
              <a:off x="2653" y="2013"/>
              <a:ext cx="469" cy="469"/>
            </a:xfrm>
            <a:prstGeom prst="rect">
              <a:avLst/>
            </a:prstGeom>
            <a:noFill/>
            <a:ln w="9525">
              <a:solidFill>
                <a:schemeClr val="tx1"/>
              </a:solidFill>
              <a:miter lim="800000"/>
              <a:headEnd/>
              <a:tailEnd/>
            </a:ln>
            <a:effectLst/>
          </p:spPr>
          <p:txBody>
            <a:bodyPr wrap="none" anchor="ctr"/>
            <a:lstStyle/>
            <a:p>
              <a:endParaRPr lang="ko-KR" altLang="en-US"/>
            </a:p>
          </p:txBody>
        </p:sp>
        <p:sp>
          <p:nvSpPr>
            <p:cNvPr id="1927216" name="Rectangle 48"/>
            <p:cNvSpPr>
              <a:spLocks noChangeArrowheads="1"/>
            </p:cNvSpPr>
            <p:nvPr/>
          </p:nvSpPr>
          <p:spPr bwMode="auto">
            <a:xfrm>
              <a:off x="3122" y="2013"/>
              <a:ext cx="467" cy="469"/>
            </a:xfrm>
            <a:prstGeom prst="rect">
              <a:avLst/>
            </a:prstGeom>
            <a:noFill/>
            <a:ln w="9525">
              <a:solidFill>
                <a:schemeClr val="tx1"/>
              </a:solidFill>
              <a:miter lim="800000"/>
              <a:headEnd/>
              <a:tailEnd/>
            </a:ln>
            <a:effectLst/>
          </p:spPr>
          <p:txBody>
            <a:bodyPr wrap="none" anchor="ctr"/>
            <a:lstStyle/>
            <a:p>
              <a:endParaRPr lang="ko-KR" altLang="en-US"/>
            </a:p>
          </p:txBody>
        </p:sp>
        <p:sp>
          <p:nvSpPr>
            <p:cNvPr id="1927217" name="Rectangle 49"/>
            <p:cNvSpPr>
              <a:spLocks noChangeArrowheads="1"/>
            </p:cNvSpPr>
            <p:nvPr/>
          </p:nvSpPr>
          <p:spPr bwMode="auto">
            <a:xfrm>
              <a:off x="3590" y="2013"/>
              <a:ext cx="467" cy="469"/>
            </a:xfrm>
            <a:prstGeom prst="rect">
              <a:avLst/>
            </a:prstGeom>
            <a:noFill/>
            <a:ln w="9525">
              <a:solidFill>
                <a:schemeClr val="tx1"/>
              </a:solidFill>
              <a:miter lim="800000"/>
              <a:headEnd/>
              <a:tailEnd/>
            </a:ln>
            <a:effectLst/>
          </p:spPr>
          <p:txBody>
            <a:bodyPr wrap="none" anchor="ctr"/>
            <a:lstStyle/>
            <a:p>
              <a:endParaRPr lang="ko-KR" altLang="en-US"/>
            </a:p>
          </p:txBody>
        </p:sp>
      </p:grpSp>
      <p:grpSp>
        <p:nvGrpSpPr>
          <p:cNvPr id="4" name="Group 50"/>
          <p:cNvGrpSpPr>
            <a:grpSpLocks/>
          </p:cNvGrpSpPr>
          <p:nvPr/>
        </p:nvGrpSpPr>
        <p:grpSpPr bwMode="auto">
          <a:xfrm>
            <a:off x="6638925" y="2699443"/>
            <a:ext cx="1511300" cy="1511300"/>
            <a:chOff x="3537" y="2331"/>
            <a:chExt cx="419" cy="419"/>
          </a:xfrm>
        </p:grpSpPr>
        <p:sp>
          <p:nvSpPr>
            <p:cNvPr id="1927219" name="Rectangle 51"/>
            <p:cNvSpPr>
              <a:spLocks noChangeArrowheads="1"/>
            </p:cNvSpPr>
            <p:nvPr/>
          </p:nvSpPr>
          <p:spPr bwMode="auto">
            <a:xfrm>
              <a:off x="3537" y="2331"/>
              <a:ext cx="210" cy="210"/>
            </a:xfrm>
            <a:prstGeom prst="rect">
              <a:avLst/>
            </a:prstGeom>
            <a:noFill/>
            <a:ln w="9525">
              <a:solidFill>
                <a:schemeClr val="tx1"/>
              </a:solidFill>
              <a:miter lim="800000"/>
              <a:headEnd/>
              <a:tailEnd/>
            </a:ln>
            <a:effectLst/>
          </p:spPr>
          <p:txBody>
            <a:bodyPr wrap="none" anchor="ctr"/>
            <a:lstStyle/>
            <a:p>
              <a:endParaRPr lang="ko-KR" altLang="en-US"/>
            </a:p>
          </p:txBody>
        </p:sp>
        <p:sp>
          <p:nvSpPr>
            <p:cNvPr id="1927220" name="Rectangle 52"/>
            <p:cNvSpPr>
              <a:spLocks noChangeArrowheads="1"/>
            </p:cNvSpPr>
            <p:nvPr/>
          </p:nvSpPr>
          <p:spPr bwMode="auto">
            <a:xfrm>
              <a:off x="3747" y="2331"/>
              <a:ext cx="209" cy="210"/>
            </a:xfrm>
            <a:prstGeom prst="rect">
              <a:avLst/>
            </a:prstGeom>
            <a:noFill/>
            <a:ln w="9525">
              <a:solidFill>
                <a:schemeClr val="tx1"/>
              </a:solidFill>
              <a:miter lim="800000"/>
              <a:headEnd/>
              <a:tailEnd/>
            </a:ln>
            <a:effectLst/>
          </p:spPr>
          <p:txBody>
            <a:bodyPr wrap="none" anchor="ctr"/>
            <a:lstStyle/>
            <a:p>
              <a:endParaRPr lang="ko-KR" altLang="en-US"/>
            </a:p>
          </p:txBody>
        </p:sp>
        <p:sp>
          <p:nvSpPr>
            <p:cNvPr id="1927221" name="Rectangle 53"/>
            <p:cNvSpPr>
              <a:spLocks noChangeArrowheads="1"/>
            </p:cNvSpPr>
            <p:nvPr/>
          </p:nvSpPr>
          <p:spPr bwMode="auto">
            <a:xfrm>
              <a:off x="3537" y="2541"/>
              <a:ext cx="210" cy="209"/>
            </a:xfrm>
            <a:prstGeom prst="rect">
              <a:avLst/>
            </a:prstGeom>
            <a:noFill/>
            <a:ln w="9525">
              <a:solidFill>
                <a:schemeClr val="tx1"/>
              </a:solidFill>
              <a:miter lim="800000"/>
              <a:headEnd/>
              <a:tailEnd/>
            </a:ln>
            <a:effectLst/>
          </p:spPr>
          <p:txBody>
            <a:bodyPr wrap="none" anchor="ctr"/>
            <a:lstStyle/>
            <a:p>
              <a:endParaRPr lang="ko-KR" altLang="en-US"/>
            </a:p>
          </p:txBody>
        </p:sp>
        <p:sp>
          <p:nvSpPr>
            <p:cNvPr id="1927222" name="Rectangle 54"/>
            <p:cNvSpPr>
              <a:spLocks noChangeArrowheads="1"/>
            </p:cNvSpPr>
            <p:nvPr/>
          </p:nvSpPr>
          <p:spPr bwMode="auto">
            <a:xfrm>
              <a:off x="3747" y="2541"/>
              <a:ext cx="209" cy="209"/>
            </a:xfrm>
            <a:prstGeom prst="rect">
              <a:avLst/>
            </a:prstGeom>
            <a:noFill/>
            <a:ln w="9525">
              <a:solidFill>
                <a:schemeClr val="tx1"/>
              </a:solidFill>
              <a:miter lim="800000"/>
              <a:headEnd/>
              <a:tailEnd/>
            </a:ln>
            <a:effectLst/>
          </p:spPr>
          <p:txBody>
            <a:bodyPr wrap="none" anchor="ctr"/>
            <a:lstStyle/>
            <a:p>
              <a:endParaRPr lang="ko-KR" altLang="en-US"/>
            </a:p>
          </p:txBody>
        </p:sp>
      </p:grpSp>
      <p:sp>
        <p:nvSpPr>
          <p:cNvPr id="1927223" name="Rectangle 55"/>
          <p:cNvSpPr>
            <a:spLocks noChangeArrowheads="1"/>
          </p:cNvSpPr>
          <p:nvPr/>
        </p:nvSpPr>
        <p:spPr bwMode="auto">
          <a:xfrm>
            <a:off x="4522788" y="4282180"/>
            <a:ext cx="331787" cy="333375"/>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2</a:t>
            </a:r>
          </a:p>
        </p:txBody>
      </p:sp>
      <p:sp>
        <p:nvSpPr>
          <p:cNvPr id="1927224" name="Rectangle 56"/>
          <p:cNvSpPr>
            <a:spLocks noChangeArrowheads="1"/>
          </p:cNvSpPr>
          <p:nvPr/>
        </p:nvSpPr>
        <p:spPr bwMode="auto">
          <a:xfrm>
            <a:off x="5270500" y="2785168"/>
            <a:ext cx="333375" cy="331787"/>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4</a:t>
            </a:r>
          </a:p>
        </p:txBody>
      </p:sp>
      <p:sp>
        <p:nvSpPr>
          <p:cNvPr id="1927225" name="Rectangle 57"/>
          <p:cNvSpPr>
            <a:spLocks noChangeArrowheads="1"/>
          </p:cNvSpPr>
          <p:nvPr/>
        </p:nvSpPr>
        <p:spPr bwMode="auto">
          <a:xfrm>
            <a:off x="4598988" y="3788468"/>
            <a:ext cx="333375" cy="331787"/>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7</a:t>
            </a:r>
          </a:p>
        </p:txBody>
      </p:sp>
      <p:sp>
        <p:nvSpPr>
          <p:cNvPr id="1927226" name="Rectangle 58"/>
          <p:cNvSpPr>
            <a:spLocks noChangeArrowheads="1"/>
          </p:cNvSpPr>
          <p:nvPr/>
        </p:nvSpPr>
        <p:spPr bwMode="auto">
          <a:xfrm>
            <a:off x="4511675" y="2781993"/>
            <a:ext cx="333375" cy="331787"/>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3</a:t>
            </a:r>
          </a:p>
        </p:txBody>
      </p:sp>
      <p:sp>
        <p:nvSpPr>
          <p:cNvPr id="1927227" name="Rectangle 59"/>
          <p:cNvSpPr>
            <a:spLocks noChangeArrowheads="1"/>
          </p:cNvSpPr>
          <p:nvPr/>
        </p:nvSpPr>
        <p:spPr bwMode="auto">
          <a:xfrm>
            <a:off x="4743450" y="3015355"/>
            <a:ext cx="333375" cy="331788"/>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6</a:t>
            </a:r>
          </a:p>
        </p:txBody>
      </p:sp>
      <p:sp>
        <p:nvSpPr>
          <p:cNvPr id="1927228" name="Rectangle 60"/>
          <p:cNvSpPr>
            <a:spLocks noChangeArrowheads="1"/>
          </p:cNvSpPr>
          <p:nvPr/>
        </p:nvSpPr>
        <p:spPr bwMode="auto">
          <a:xfrm>
            <a:off x="3781425" y="2785168"/>
            <a:ext cx="333375" cy="331787"/>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5</a:t>
            </a:r>
          </a:p>
        </p:txBody>
      </p:sp>
      <p:sp>
        <p:nvSpPr>
          <p:cNvPr id="1927229" name="Rectangle 61"/>
          <p:cNvSpPr>
            <a:spLocks noChangeArrowheads="1"/>
          </p:cNvSpPr>
          <p:nvPr/>
        </p:nvSpPr>
        <p:spPr bwMode="auto">
          <a:xfrm>
            <a:off x="6710363" y="2770880"/>
            <a:ext cx="331787" cy="333375"/>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8</a:t>
            </a:r>
          </a:p>
        </p:txBody>
      </p:sp>
      <p:sp>
        <p:nvSpPr>
          <p:cNvPr id="1927230" name="Rectangle 62"/>
          <p:cNvSpPr>
            <a:spLocks noChangeArrowheads="1"/>
          </p:cNvSpPr>
          <p:nvPr/>
        </p:nvSpPr>
        <p:spPr bwMode="auto">
          <a:xfrm>
            <a:off x="7464425" y="2770880"/>
            <a:ext cx="331788" cy="333375"/>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2</a:t>
            </a:r>
          </a:p>
        </p:txBody>
      </p:sp>
      <p:sp>
        <p:nvSpPr>
          <p:cNvPr id="1927231" name="Rectangle 63"/>
          <p:cNvSpPr>
            <a:spLocks noChangeArrowheads="1"/>
          </p:cNvSpPr>
          <p:nvPr/>
        </p:nvSpPr>
        <p:spPr bwMode="auto">
          <a:xfrm>
            <a:off x="7751763" y="2842318"/>
            <a:ext cx="333375" cy="331787"/>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7</a:t>
            </a:r>
          </a:p>
        </p:txBody>
      </p:sp>
      <p:sp>
        <p:nvSpPr>
          <p:cNvPr id="1927232" name="Rectangle 64"/>
          <p:cNvSpPr>
            <a:spLocks noChangeArrowheads="1"/>
          </p:cNvSpPr>
          <p:nvPr/>
        </p:nvSpPr>
        <p:spPr bwMode="auto">
          <a:xfrm>
            <a:off x="7464425" y="3512243"/>
            <a:ext cx="333375" cy="331787"/>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1</a:t>
            </a:r>
          </a:p>
        </p:txBody>
      </p:sp>
      <p:sp>
        <p:nvSpPr>
          <p:cNvPr id="1927233" name="Rectangle 65"/>
          <p:cNvSpPr>
            <a:spLocks noChangeArrowheads="1"/>
          </p:cNvSpPr>
          <p:nvPr/>
        </p:nvSpPr>
        <p:spPr bwMode="auto">
          <a:xfrm>
            <a:off x="7751763" y="3585268"/>
            <a:ext cx="333375" cy="331787"/>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3</a:t>
            </a:r>
          </a:p>
        </p:txBody>
      </p:sp>
      <p:sp>
        <p:nvSpPr>
          <p:cNvPr id="1927234" name="Rectangle 66"/>
          <p:cNvSpPr>
            <a:spLocks noChangeArrowheads="1"/>
          </p:cNvSpPr>
          <p:nvPr/>
        </p:nvSpPr>
        <p:spPr bwMode="auto">
          <a:xfrm>
            <a:off x="7524750" y="3812280"/>
            <a:ext cx="333375" cy="331788"/>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5</a:t>
            </a:r>
          </a:p>
        </p:txBody>
      </p:sp>
      <p:sp>
        <p:nvSpPr>
          <p:cNvPr id="1927235" name="Rectangle 67"/>
          <p:cNvSpPr>
            <a:spLocks noChangeArrowheads="1"/>
          </p:cNvSpPr>
          <p:nvPr/>
        </p:nvSpPr>
        <p:spPr bwMode="auto">
          <a:xfrm>
            <a:off x="6699250" y="3518593"/>
            <a:ext cx="333375" cy="331787"/>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4</a:t>
            </a:r>
          </a:p>
        </p:txBody>
      </p:sp>
      <p:sp>
        <p:nvSpPr>
          <p:cNvPr id="1927236" name="Rectangle 68"/>
          <p:cNvSpPr>
            <a:spLocks noChangeArrowheads="1"/>
          </p:cNvSpPr>
          <p:nvPr/>
        </p:nvSpPr>
        <p:spPr bwMode="auto">
          <a:xfrm>
            <a:off x="6926263" y="3745605"/>
            <a:ext cx="333375" cy="331788"/>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6</a:t>
            </a:r>
          </a:p>
        </p:txBody>
      </p:sp>
      <p:sp>
        <p:nvSpPr>
          <p:cNvPr id="1927237" name="Text Box 69"/>
          <p:cNvSpPr txBox="1">
            <a:spLocks noChangeArrowheads="1"/>
          </p:cNvSpPr>
          <p:nvPr/>
        </p:nvSpPr>
        <p:spPr bwMode="auto">
          <a:xfrm>
            <a:off x="3976688" y="1573905"/>
            <a:ext cx="1643062" cy="841375"/>
          </a:xfrm>
          <a:prstGeom prst="rect">
            <a:avLst/>
          </a:prstGeom>
          <a:noFill/>
          <a:ln w="9525">
            <a:noFill/>
            <a:miter lim="800000"/>
            <a:headEnd/>
            <a:tailEnd/>
          </a:ln>
          <a:effectLst/>
        </p:spPr>
        <p:txBody>
          <a:bodyPr wrap="none">
            <a:spAutoFit/>
          </a:bodyPr>
          <a:lstStyle/>
          <a:p>
            <a:pPr eaLnBrk="1" hangingPunct="1"/>
            <a:r>
              <a:rPr lang="fr-FR" sz="2400">
                <a:effectLst/>
              </a:rPr>
              <a:t>Hash table</a:t>
            </a:r>
          </a:p>
          <a:p>
            <a:pPr eaLnBrk="1" hangingPunct="1">
              <a:spcBef>
                <a:spcPct val="40000"/>
              </a:spcBef>
            </a:pPr>
            <a:r>
              <a:rPr lang="fr-FR" sz="1800" i="1">
                <a:effectLst/>
              </a:rPr>
              <a:t>p</a:t>
            </a:r>
            <a:r>
              <a:rPr lang="fr-FR" sz="1800">
                <a:effectLst/>
              </a:rPr>
              <a:t> </a:t>
            </a:r>
            <a:r>
              <a:rPr lang="fr-FR" sz="1800">
                <a:effectLst/>
                <a:sym typeface="Symbol" pitchFamily="18" charset="2"/>
              </a:rPr>
              <a:t> </a:t>
            </a:r>
            <a:r>
              <a:rPr lang="fr-FR" sz="1800" i="1">
                <a:effectLst/>
              </a:rPr>
              <a:t>p </a:t>
            </a:r>
            <a:r>
              <a:rPr lang="fr-FR" sz="1800">
                <a:effectLst/>
              </a:rPr>
              <a:t>mod</a:t>
            </a:r>
            <a:r>
              <a:rPr lang="fr-FR" sz="1800" i="1">
                <a:effectLst/>
              </a:rPr>
              <a:t> m</a:t>
            </a:r>
            <a:endParaRPr lang="fr-FR" sz="1800">
              <a:effectLst/>
            </a:endParaRPr>
          </a:p>
        </p:txBody>
      </p:sp>
      <p:sp>
        <p:nvSpPr>
          <p:cNvPr id="1927238" name="Text Box 70"/>
          <p:cNvSpPr txBox="1">
            <a:spLocks noChangeArrowheads="1"/>
          </p:cNvSpPr>
          <p:nvPr/>
        </p:nvSpPr>
        <p:spPr bwMode="auto">
          <a:xfrm>
            <a:off x="6380163" y="1569143"/>
            <a:ext cx="2058987" cy="841375"/>
          </a:xfrm>
          <a:prstGeom prst="rect">
            <a:avLst/>
          </a:prstGeom>
          <a:noFill/>
          <a:ln w="9525">
            <a:noFill/>
            <a:miter lim="800000"/>
            <a:headEnd/>
            <a:tailEnd/>
          </a:ln>
          <a:effectLst/>
        </p:spPr>
        <p:txBody>
          <a:bodyPr wrap="none">
            <a:spAutoFit/>
          </a:bodyPr>
          <a:lstStyle/>
          <a:p>
            <a:pPr eaLnBrk="1" hangingPunct="1"/>
            <a:r>
              <a:rPr lang="fr-FR" sz="2400">
                <a:effectLst/>
              </a:rPr>
              <a:t>Offset table </a:t>
            </a:r>
            <a:r>
              <a:rPr lang="fr-FR" sz="2400">
                <a:effectLst/>
                <a:sym typeface="Symbol" pitchFamily="18" charset="2"/>
              </a:rPr>
              <a:t></a:t>
            </a:r>
          </a:p>
          <a:p>
            <a:pPr eaLnBrk="1" hangingPunct="1">
              <a:spcBef>
                <a:spcPct val="40000"/>
              </a:spcBef>
            </a:pPr>
            <a:r>
              <a:rPr lang="fr-FR" sz="1800" i="1">
                <a:effectLst/>
              </a:rPr>
              <a:t>p</a:t>
            </a:r>
            <a:r>
              <a:rPr lang="fr-FR" sz="1800">
                <a:effectLst/>
              </a:rPr>
              <a:t> </a:t>
            </a:r>
            <a:r>
              <a:rPr lang="fr-FR" sz="1800">
                <a:effectLst/>
                <a:sym typeface="Symbol" pitchFamily="18" charset="2"/>
              </a:rPr>
              <a:t> </a:t>
            </a:r>
            <a:r>
              <a:rPr lang="fr-FR" sz="1800" i="1">
                <a:effectLst/>
              </a:rPr>
              <a:t>p </a:t>
            </a:r>
            <a:r>
              <a:rPr lang="fr-FR" sz="1800">
                <a:effectLst/>
              </a:rPr>
              <a:t>mod</a:t>
            </a:r>
            <a:r>
              <a:rPr lang="fr-FR" sz="1800" i="1">
                <a:effectLst/>
              </a:rPr>
              <a:t> r</a:t>
            </a:r>
          </a:p>
        </p:txBody>
      </p:sp>
      <p:sp>
        <p:nvSpPr>
          <p:cNvPr id="1927239" name="Rectangle 71"/>
          <p:cNvSpPr>
            <a:spLocks noChangeArrowheads="1"/>
          </p:cNvSpPr>
          <p:nvPr/>
        </p:nvSpPr>
        <p:spPr bwMode="auto">
          <a:xfrm>
            <a:off x="982663" y="2720080"/>
            <a:ext cx="1008062" cy="1008063"/>
          </a:xfrm>
          <a:prstGeom prst="rect">
            <a:avLst/>
          </a:prstGeom>
          <a:noFill/>
          <a:ln w="28575">
            <a:solidFill>
              <a:srgbClr val="FF0000"/>
            </a:solidFill>
            <a:miter lim="800000"/>
            <a:headEnd/>
            <a:tailEnd/>
          </a:ln>
          <a:effectLst/>
        </p:spPr>
        <p:txBody>
          <a:bodyPr wrap="none" anchor="ctr"/>
          <a:lstStyle/>
          <a:p>
            <a:endParaRPr lang="ko-KR" altLang="en-US"/>
          </a:p>
        </p:txBody>
      </p:sp>
      <p:sp>
        <p:nvSpPr>
          <p:cNvPr id="1927240" name="Rectangle 72"/>
          <p:cNvSpPr>
            <a:spLocks noChangeArrowheads="1"/>
          </p:cNvSpPr>
          <p:nvPr/>
        </p:nvSpPr>
        <p:spPr bwMode="auto">
          <a:xfrm>
            <a:off x="4794250" y="3574155"/>
            <a:ext cx="331788" cy="333375"/>
          </a:xfrm>
          <a:prstGeom prst="rect">
            <a:avLst/>
          </a:prstGeom>
          <a:solidFill>
            <a:schemeClr val="accent1"/>
          </a:solidFill>
          <a:ln w="9525">
            <a:solidFill>
              <a:schemeClr val="tx1"/>
            </a:solidFill>
            <a:miter lim="800000"/>
            <a:headEnd/>
            <a:tailEnd/>
          </a:ln>
          <a:effectLst/>
        </p:spPr>
        <p:txBody>
          <a:bodyPr wrap="none" anchor="ctr"/>
          <a:lstStyle/>
          <a:p>
            <a:pPr eaLnBrk="1" hangingPunct="1"/>
            <a:r>
              <a:rPr lang="fr-FR" sz="1800">
                <a:effectLst/>
              </a:rPr>
              <a:t>8</a:t>
            </a:r>
          </a:p>
        </p:txBody>
      </p:sp>
      <p:sp>
        <p:nvSpPr>
          <p:cNvPr id="1927241" name="Rectangle 73"/>
          <p:cNvSpPr>
            <a:spLocks noChangeArrowheads="1"/>
          </p:cNvSpPr>
          <p:nvPr/>
        </p:nvSpPr>
        <p:spPr bwMode="auto">
          <a:xfrm>
            <a:off x="993775" y="3717030"/>
            <a:ext cx="1008063" cy="1008063"/>
          </a:xfrm>
          <a:prstGeom prst="rect">
            <a:avLst/>
          </a:prstGeom>
          <a:noFill/>
          <a:ln w="28575">
            <a:solidFill>
              <a:srgbClr val="FF0000"/>
            </a:solidFill>
            <a:miter lim="800000"/>
            <a:headEnd/>
            <a:tailEnd/>
          </a:ln>
          <a:effectLst/>
        </p:spPr>
        <p:txBody>
          <a:bodyPr wrap="none" anchor="ctr"/>
          <a:lstStyle/>
          <a:p>
            <a:endParaRPr lang="ko-KR" altLang="en-US"/>
          </a:p>
        </p:txBody>
      </p:sp>
      <p:sp>
        <p:nvSpPr>
          <p:cNvPr id="1927242" name="Rectangle 74"/>
          <p:cNvSpPr>
            <a:spLocks noChangeArrowheads="1"/>
          </p:cNvSpPr>
          <p:nvPr/>
        </p:nvSpPr>
        <p:spPr bwMode="auto">
          <a:xfrm>
            <a:off x="1990725" y="3717030"/>
            <a:ext cx="1008063" cy="1008063"/>
          </a:xfrm>
          <a:prstGeom prst="rect">
            <a:avLst/>
          </a:prstGeom>
          <a:noFill/>
          <a:ln w="28575">
            <a:solidFill>
              <a:srgbClr val="FF0000"/>
            </a:solidFill>
            <a:miter lim="800000"/>
            <a:headEnd/>
            <a:tailEnd/>
          </a:ln>
          <a:effectLst/>
        </p:spPr>
        <p:txBody>
          <a:bodyPr wrap="none" anchor="ctr"/>
          <a:lstStyle/>
          <a:p>
            <a:endParaRPr lang="ko-KR" altLang="en-US"/>
          </a:p>
        </p:txBody>
      </p:sp>
      <p:sp>
        <p:nvSpPr>
          <p:cNvPr id="1927243" name="Rectangle 75"/>
          <p:cNvSpPr>
            <a:spLocks noChangeArrowheads="1"/>
          </p:cNvSpPr>
          <p:nvPr/>
        </p:nvSpPr>
        <p:spPr bwMode="auto">
          <a:xfrm>
            <a:off x="1990725" y="2720080"/>
            <a:ext cx="1008063" cy="1008063"/>
          </a:xfrm>
          <a:prstGeom prst="rect">
            <a:avLst/>
          </a:prstGeom>
          <a:noFill/>
          <a:ln w="28575">
            <a:solidFill>
              <a:srgbClr val="FF0000"/>
            </a:solidFill>
            <a:miter lim="800000"/>
            <a:headEnd/>
            <a:tailEnd/>
          </a:ln>
          <a:effectLst/>
        </p:spPr>
        <p:txBody>
          <a:bodyPr wrap="none" anchor="ctr"/>
          <a:lstStyle/>
          <a:p>
            <a:endParaRPr lang="ko-KR" altLang="en-US"/>
          </a:p>
        </p:txBody>
      </p:sp>
      <p:sp>
        <p:nvSpPr>
          <p:cNvPr id="1927244" name="Text Box 76"/>
          <p:cNvSpPr txBox="1">
            <a:spLocks noChangeArrowheads="1"/>
          </p:cNvSpPr>
          <p:nvPr/>
        </p:nvSpPr>
        <p:spPr bwMode="auto">
          <a:xfrm>
            <a:off x="1589088" y="4806055"/>
            <a:ext cx="812800" cy="641350"/>
          </a:xfrm>
          <a:prstGeom prst="rect">
            <a:avLst/>
          </a:prstGeom>
          <a:noFill/>
          <a:ln w="9525">
            <a:noFill/>
            <a:miter lim="800000"/>
            <a:headEnd/>
            <a:tailEnd/>
          </a:ln>
          <a:effectLst/>
        </p:spPr>
        <p:txBody>
          <a:bodyPr wrap="none">
            <a:spAutoFit/>
          </a:bodyPr>
          <a:lstStyle/>
          <a:p>
            <a:pPr algn="l" eaLnBrk="1" hangingPunct="1"/>
            <a:r>
              <a:rPr lang="en-US" altLang="ko-KR" sz="1800" i="1">
                <a:effectLst/>
                <a:ea typeface="굴림" pitchFamily="50" charset="-127"/>
              </a:rPr>
              <a:t>u</a:t>
            </a:r>
            <a:r>
              <a:rPr lang="en-US" altLang="ko-KR" sz="1800">
                <a:effectLst/>
                <a:ea typeface="굴림" pitchFamily="50" charset="-127"/>
              </a:rPr>
              <a:t>=6x6</a:t>
            </a:r>
          </a:p>
          <a:p>
            <a:pPr algn="l" eaLnBrk="1" hangingPunct="1"/>
            <a:r>
              <a:rPr lang="en-US" altLang="ko-KR" sz="1800" i="1">
                <a:effectLst/>
                <a:ea typeface="굴림" pitchFamily="50" charset="-127"/>
              </a:rPr>
              <a:t>n</a:t>
            </a:r>
            <a:r>
              <a:rPr lang="en-US" altLang="ko-KR" sz="1800">
                <a:effectLst/>
                <a:ea typeface="굴림" pitchFamily="50" charset="-127"/>
              </a:rPr>
              <a:t>=8</a:t>
            </a:r>
          </a:p>
        </p:txBody>
      </p:sp>
      <p:sp>
        <p:nvSpPr>
          <p:cNvPr id="1927245" name="Text Box 77"/>
          <p:cNvSpPr txBox="1">
            <a:spLocks noChangeArrowheads="1"/>
          </p:cNvSpPr>
          <p:nvPr/>
        </p:nvSpPr>
        <p:spPr bwMode="auto">
          <a:xfrm>
            <a:off x="7019925" y="4275830"/>
            <a:ext cx="762000" cy="366713"/>
          </a:xfrm>
          <a:prstGeom prst="rect">
            <a:avLst/>
          </a:prstGeom>
          <a:noFill/>
          <a:ln w="9525">
            <a:noFill/>
            <a:miter lim="800000"/>
            <a:headEnd/>
            <a:tailEnd/>
          </a:ln>
          <a:effectLst/>
        </p:spPr>
        <p:txBody>
          <a:bodyPr wrap="none">
            <a:spAutoFit/>
          </a:bodyPr>
          <a:lstStyle/>
          <a:p>
            <a:pPr algn="l" eaLnBrk="1" hangingPunct="1"/>
            <a:r>
              <a:rPr lang="en-US" altLang="ko-KR" sz="1800" i="1">
                <a:effectLst/>
                <a:ea typeface="굴림" pitchFamily="50" charset="-127"/>
              </a:rPr>
              <a:t>r</a:t>
            </a:r>
            <a:r>
              <a:rPr lang="en-US" altLang="ko-KR" sz="1800">
                <a:effectLst/>
                <a:ea typeface="굴림" pitchFamily="50" charset="-127"/>
              </a:rPr>
              <a:t>=2x2</a:t>
            </a:r>
          </a:p>
        </p:txBody>
      </p:sp>
      <p:sp>
        <p:nvSpPr>
          <p:cNvPr id="1927246" name="Text Box 78"/>
          <p:cNvSpPr txBox="1">
            <a:spLocks noChangeArrowheads="1"/>
          </p:cNvSpPr>
          <p:nvPr/>
        </p:nvSpPr>
        <p:spPr bwMode="auto">
          <a:xfrm>
            <a:off x="4356100" y="5002905"/>
            <a:ext cx="876300" cy="366713"/>
          </a:xfrm>
          <a:prstGeom prst="rect">
            <a:avLst/>
          </a:prstGeom>
          <a:noFill/>
          <a:ln w="9525">
            <a:noFill/>
            <a:miter lim="800000"/>
            <a:headEnd/>
            <a:tailEnd/>
          </a:ln>
          <a:effectLst/>
        </p:spPr>
        <p:txBody>
          <a:bodyPr wrap="none">
            <a:spAutoFit/>
          </a:bodyPr>
          <a:lstStyle/>
          <a:p>
            <a:pPr algn="l" eaLnBrk="1" hangingPunct="1"/>
            <a:r>
              <a:rPr lang="en-US" altLang="ko-KR" sz="1800" i="1">
                <a:effectLst/>
                <a:ea typeface="굴림" pitchFamily="50" charset="-127"/>
              </a:rPr>
              <a:t>m</a:t>
            </a:r>
            <a:r>
              <a:rPr lang="en-US" altLang="ko-KR" sz="1800">
                <a:effectLst/>
                <a:ea typeface="굴림" pitchFamily="50" charset="-127"/>
              </a:rPr>
              <a:t>=3x3</a:t>
            </a:r>
          </a:p>
        </p:txBody>
      </p:sp>
      <p:grpSp>
        <p:nvGrpSpPr>
          <p:cNvPr id="5" name="Group 79"/>
          <p:cNvGrpSpPr>
            <a:grpSpLocks/>
          </p:cNvGrpSpPr>
          <p:nvPr/>
        </p:nvGrpSpPr>
        <p:grpSpPr bwMode="auto">
          <a:xfrm>
            <a:off x="590550" y="2362893"/>
            <a:ext cx="2420938" cy="2397125"/>
            <a:chOff x="372" y="1359"/>
            <a:chExt cx="1525" cy="1510"/>
          </a:xfrm>
        </p:grpSpPr>
        <p:grpSp>
          <p:nvGrpSpPr>
            <p:cNvPr id="6" name="Group 80"/>
            <p:cNvGrpSpPr>
              <a:grpSpLocks/>
            </p:cNvGrpSpPr>
            <p:nvPr/>
          </p:nvGrpSpPr>
          <p:grpSpPr bwMode="auto">
            <a:xfrm>
              <a:off x="627" y="1359"/>
              <a:ext cx="1270" cy="210"/>
              <a:chOff x="627" y="1359"/>
              <a:chExt cx="1270" cy="210"/>
            </a:xfrm>
          </p:grpSpPr>
          <p:sp>
            <p:nvSpPr>
              <p:cNvPr id="1927249" name="Rectangle 81"/>
              <p:cNvSpPr>
                <a:spLocks noChangeArrowheads="1"/>
              </p:cNvSpPr>
              <p:nvPr/>
            </p:nvSpPr>
            <p:spPr bwMode="auto">
              <a:xfrm>
                <a:off x="627" y="1359"/>
                <a:ext cx="210" cy="210"/>
              </a:xfrm>
              <a:prstGeom prst="rect">
                <a:avLst/>
              </a:prstGeom>
              <a:noFill/>
              <a:ln w="9525">
                <a:noFill/>
                <a:miter lim="800000"/>
                <a:headEnd/>
                <a:tailEnd/>
              </a:ln>
              <a:effectLst/>
            </p:spPr>
            <p:txBody>
              <a:bodyPr wrap="none" anchor="ctr"/>
              <a:lstStyle/>
              <a:p>
                <a:pPr eaLnBrk="1" hangingPunct="1"/>
                <a:r>
                  <a:rPr lang="fr-FR" sz="1800">
                    <a:effectLst/>
                  </a:rPr>
                  <a:t>0</a:t>
                </a:r>
              </a:p>
            </p:txBody>
          </p:sp>
          <p:sp>
            <p:nvSpPr>
              <p:cNvPr id="1927250" name="Rectangle 82"/>
              <p:cNvSpPr>
                <a:spLocks noChangeArrowheads="1"/>
              </p:cNvSpPr>
              <p:nvPr/>
            </p:nvSpPr>
            <p:spPr bwMode="auto">
              <a:xfrm>
                <a:off x="839" y="1359"/>
                <a:ext cx="210" cy="210"/>
              </a:xfrm>
              <a:prstGeom prst="rect">
                <a:avLst/>
              </a:prstGeom>
              <a:noFill/>
              <a:ln w="9525">
                <a:noFill/>
                <a:miter lim="800000"/>
                <a:headEnd/>
                <a:tailEnd/>
              </a:ln>
              <a:effectLst/>
            </p:spPr>
            <p:txBody>
              <a:bodyPr wrap="none" anchor="ctr"/>
              <a:lstStyle/>
              <a:p>
                <a:pPr eaLnBrk="1" hangingPunct="1"/>
                <a:r>
                  <a:rPr lang="fr-FR" sz="1800">
                    <a:effectLst/>
                  </a:rPr>
                  <a:t>1</a:t>
                </a:r>
              </a:p>
            </p:txBody>
          </p:sp>
          <p:sp>
            <p:nvSpPr>
              <p:cNvPr id="1927251" name="Rectangle 83"/>
              <p:cNvSpPr>
                <a:spLocks noChangeArrowheads="1"/>
              </p:cNvSpPr>
              <p:nvPr/>
            </p:nvSpPr>
            <p:spPr bwMode="auto">
              <a:xfrm>
                <a:off x="1051" y="1359"/>
                <a:ext cx="210" cy="210"/>
              </a:xfrm>
              <a:prstGeom prst="rect">
                <a:avLst/>
              </a:prstGeom>
              <a:noFill/>
              <a:ln w="9525">
                <a:noFill/>
                <a:miter lim="800000"/>
                <a:headEnd/>
                <a:tailEnd/>
              </a:ln>
              <a:effectLst/>
            </p:spPr>
            <p:txBody>
              <a:bodyPr wrap="none" anchor="ctr"/>
              <a:lstStyle/>
              <a:p>
                <a:pPr eaLnBrk="1" hangingPunct="1"/>
                <a:r>
                  <a:rPr lang="fr-FR" sz="1800">
                    <a:effectLst/>
                  </a:rPr>
                  <a:t>2</a:t>
                </a:r>
              </a:p>
            </p:txBody>
          </p:sp>
          <p:sp>
            <p:nvSpPr>
              <p:cNvPr id="1927252" name="Rectangle 84"/>
              <p:cNvSpPr>
                <a:spLocks noChangeArrowheads="1"/>
              </p:cNvSpPr>
              <p:nvPr/>
            </p:nvSpPr>
            <p:spPr bwMode="auto">
              <a:xfrm>
                <a:off x="1263" y="1359"/>
                <a:ext cx="210" cy="210"/>
              </a:xfrm>
              <a:prstGeom prst="rect">
                <a:avLst/>
              </a:prstGeom>
              <a:noFill/>
              <a:ln w="9525">
                <a:noFill/>
                <a:miter lim="800000"/>
                <a:headEnd/>
                <a:tailEnd/>
              </a:ln>
              <a:effectLst/>
            </p:spPr>
            <p:txBody>
              <a:bodyPr wrap="none" anchor="ctr"/>
              <a:lstStyle/>
              <a:p>
                <a:pPr eaLnBrk="1" hangingPunct="1"/>
                <a:r>
                  <a:rPr lang="fr-FR" sz="1800">
                    <a:effectLst/>
                  </a:rPr>
                  <a:t>3</a:t>
                </a:r>
              </a:p>
            </p:txBody>
          </p:sp>
          <p:sp>
            <p:nvSpPr>
              <p:cNvPr id="1927253" name="Rectangle 85"/>
              <p:cNvSpPr>
                <a:spLocks noChangeArrowheads="1"/>
              </p:cNvSpPr>
              <p:nvPr/>
            </p:nvSpPr>
            <p:spPr bwMode="auto">
              <a:xfrm>
                <a:off x="1475" y="1359"/>
                <a:ext cx="210" cy="210"/>
              </a:xfrm>
              <a:prstGeom prst="rect">
                <a:avLst/>
              </a:prstGeom>
              <a:noFill/>
              <a:ln w="9525">
                <a:noFill/>
                <a:miter lim="800000"/>
                <a:headEnd/>
                <a:tailEnd/>
              </a:ln>
              <a:effectLst/>
            </p:spPr>
            <p:txBody>
              <a:bodyPr wrap="none" anchor="ctr"/>
              <a:lstStyle/>
              <a:p>
                <a:pPr eaLnBrk="1" hangingPunct="1"/>
                <a:r>
                  <a:rPr lang="fr-FR" sz="1800">
                    <a:effectLst/>
                  </a:rPr>
                  <a:t>4</a:t>
                </a:r>
              </a:p>
            </p:txBody>
          </p:sp>
          <p:sp>
            <p:nvSpPr>
              <p:cNvPr id="1927254" name="Rectangle 86"/>
              <p:cNvSpPr>
                <a:spLocks noChangeArrowheads="1"/>
              </p:cNvSpPr>
              <p:nvPr/>
            </p:nvSpPr>
            <p:spPr bwMode="auto">
              <a:xfrm>
                <a:off x="1687" y="1359"/>
                <a:ext cx="210" cy="210"/>
              </a:xfrm>
              <a:prstGeom prst="rect">
                <a:avLst/>
              </a:prstGeom>
              <a:noFill/>
              <a:ln w="9525">
                <a:noFill/>
                <a:miter lim="800000"/>
                <a:headEnd/>
                <a:tailEnd/>
              </a:ln>
              <a:effectLst/>
            </p:spPr>
            <p:txBody>
              <a:bodyPr wrap="none" anchor="ctr"/>
              <a:lstStyle/>
              <a:p>
                <a:pPr eaLnBrk="1" hangingPunct="1"/>
                <a:r>
                  <a:rPr lang="fr-FR" sz="1800">
                    <a:effectLst/>
                  </a:rPr>
                  <a:t>5</a:t>
                </a:r>
              </a:p>
            </p:txBody>
          </p:sp>
        </p:grpSp>
        <p:grpSp>
          <p:nvGrpSpPr>
            <p:cNvPr id="7" name="Group 87"/>
            <p:cNvGrpSpPr>
              <a:grpSpLocks/>
            </p:cNvGrpSpPr>
            <p:nvPr/>
          </p:nvGrpSpPr>
          <p:grpSpPr bwMode="auto">
            <a:xfrm>
              <a:off x="372" y="1585"/>
              <a:ext cx="210" cy="1284"/>
              <a:chOff x="372" y="1585"/>
              <a:chExt cx="210" cy="1284"/>
            </a:xfrm>
          </p:grpSpPr>
          <p:sp>
            <p:nvSpPr>
              <p:cNvPr id="1927256" name="Rectangle 88"/>
              <p:cNvSpPr>
                <a:spLocks noChangeArrowheads="1"/>
              </p:cNvSpPr>
              <p:nvPr/>
            </p:nvSpPr>
            <p:spPr bwMode="auto">
              <a:xfrm>
                <a:off x="372" y="1585"/>
                <a:ext cx="210" cy="210"/>
              </a:xfrm>
              <a:prstGeom prst="rect">
                <a:avLst/>
              </a:prstGeom>
              <a:noFill/>
              <a:ln w="9525">
                <a:noFill/>
                <a:miter lim="800000"/>
                <a:headEnd/>
                <a:tailEnd/>
              </a:ln>
              <a:effectLst/>
            </p:spPr>
            <p:txBody>
              <a:bodyPr wrap="none" anchor="ctr"/>
              <a:lstStyle/>
              <a:p>
                <a:pPr eaLnBrk="1" hangingPunct="1"/>
                <a:r>
                  <a:rPr lang="fr-FR" sz="1800">
                    <a:effectLst/>
                  </a:rPr>
                  <a:t>0</a:t>
                </a:r>
              </a:p>
            </p:txBody>
          </p:sp>
          <p:sp>
            <p:nvSpPr>
              <p:cNvPr id="1927257" name="Rectangle 89"/>
              <p:cNvSpPr>
                <a:spLocks noChangeArrowheads="1"/>
              </p:cNvSpPr>
              <p:nvPr/>
            </p:nvSpPr>
            <p:spPr bwMode="auto">
              <a:xfrm>
                <a:off x="372" y="1799"/>
                <a:ext cx="210" cy="210"/>
              </a:xfrm>
              <a:prstGeom prst="rect">
                <a:avLst/>
              </a:prstGeom>
              <a:noFill/>
              <a:ln w="9525">
                <a:noFill/>
                <a:miter lim="800000"/>
                <a:headEnd/>
                <a:tailEnd/>
              </a:ln>
              <a:effectLst/>
            </p:spPr>
            <p:txBody>
              <a:bodyPr wrap="none" anchor="ctr"/>
              <a:lstStyle/>
              <a:p>
                <a:pPr eaLnBrk="1" hangingPunct="1"/>
                <a:r>
                  <a:rPr lang="fr-FR" sz="1800">
                    <a:effectLst/>
                  </a:rPr>
                  <a:t>1</a:t>
                </a:r>
              </a:p>
            </p:txBody>
          </p:sp>
          <p:sp>
            <p:nvSpPr>
              <p:cNvPr id="1927258" name="Rectangle 90"/>
              <p:cNvSpPr>
                <a:spLocks noChangeArrowheads="1"/>
              </p:cNvSpPr>
              <p:nvPr/>
            </p:nvSpPr>
            <p:spPr bwMode="auto">
              <a:xfrm>
                <a:off x="372" y="2014"/>
                <a:ext cx="210" cy="210"/>
              </a:xfrm>
              <a:prstGeom prst="rect">
                <a:avLst/>
              </a:prstGeom>
              <a:noFill/>
              <a:ln w="9525">
                <a:noFill/>
                <a:miter lim="800000"/>
                <a:headEnd/>
                <a:tailEnd/>
              </a:ln>
              <a:effectLst/>
            </p:spPr>
            <p:txBody>
              <a:bodyPr wrap="none" anchor="ctr"/>
              <a:lstStyle/>
              <a:p>
                <a:pPr eaLnBrk="1" hangingPunct="1"/>
                <a:r>
                  <a:rPr lang="fr-FR" sz="1800">
                    <a:effectLst/>
                  </a:rPr>
                  <a:t>2</a:t>
                </a:r>
              </a:p>
            </p:txBody>
          </p:sp>
          <p:sp>
            <p:nvSpPr>
              <p:cNvPr id="1927259" name="Rectangle 91"/>
              <p:cNvSpPr>
                <a:spLocks noChangeArrowheads="1"/>
              </p:cNvSpPr>
              <p:nvPr/>
            </p:nvSpPr>
            <p:spPr bwMode="auto">
              <a:xfrm>
                <a:off x="372" y="2229"/>
                <a:ext cx="210" cy="210"/>
              </a:xfrm>
              <a:prstGeom prst="rect">
                <a:avLst/>
              </a:prstGeom>
              <a:noFill/>
              <a:ln w="9525">
                <a:noFill/>
                <a:miter lim="800000"/>
                <a:headEnd/>
                <a:tailEnd/>
              </a:ln>
              <a:effectLst/>
            </p:spPr>
            <p:txBody>
              <a:bodyPr wrap="none" anchor="ctr"/>
              <a:lstStyle/>
              <a:p>
                <a:pPr eaLnBrk="1" hangingPunct="1"/>
                <a:r>
                  <a:rPr lang="fr-FR" sz="1800">
                    <a:effectLst/>
                  </a:rPr>
                  <a:t>3</a:t>
                </a:r>
              </a:p>
            </p:txBody>
          </p:sp>
          <p:sp>
            <p:nvSpPr>
              <p:cNvPr id="1927260" name="Rectangle 92"/>
              <p:cNvSpPr>
                <a:spLocks noChangeArrowheads="1"/>
              </p:cNvSpPr>
              <p:nvPr/>
            </p:nvSpPr>
            <p:spPr bwMode="auto">
              <a:xfrm>
                <a:off x="372" y="2444"/>
                <a:ext cx="210" cy="210"/>
              </a:xfrm>
              <a:prstGeom prst="rect">
                <a:avLst/>
              </a:prstGeom>
              <a:noFill/>
              <a:ln w="9525">
                <a:noFill/>
                <a:miter lim="800000"/>
                <a:headEnd/>
                <a:tailEnd/>
              </a:ln>
              <a:effectLst/>
            </p:spPr>
            <p:txBody>
              <a:bodyPr wrap="none" anchor="ctr"/>
              <a:lstStyle/>
              <a:p>
                <a:pPr eaLnBrk="1" hangingPunct="1"/>
                <a:r>
                  <a:rPr lang="fr-FR" sz="1800">
                    <a:effectLst/>
                  </a:rPr>
                  <a:t>4</a:t>
                </a:r>
              </a:p>
            </p:txBody>
          </p:sp>
          <p:sp>
            <p:nvSpPr>
              <p:cNvPr id="1927261" name="Rectangle 93"/>
              <p:cNvSpPr>
                <a:spLocks noChangeArrowheads="1"/>
              </p:cNvSpPr>
              <p:nvPr/>
            </p:nvSpPr>
            <p:spPr bwMode="auto">
              <a:xfrm>
                <a:off x="372" y="2659"/>
                <a:ext cx="210" cy="210"/>
              </a:xfrm>
              <a:prstGeom prst="rect">
                <a:avLst/>
              </a:prstGeom>
              <a:noFill/>
              <a:ln w="9525">
                <a:noFill/>
                <a:miter lim="800000"/>
                <a:headEnd/>
                <a:tailEnd/>
              </a:ln>
              <a:effectLst/>
            </p:spPr>
            <p:txBody>
              <a:bodyPr wrap="none" anchor="ctr"/>
              <a:lstStyle/>
              <a:p>
                <a:pPr eaLnBrk="1" hangingPunct="1"/>
                <a:r>
                  <a:rPr lang="fr-FR" sz="1800">
                    <a:effectLst/>
                  </a:rPr>
                  <a:t>5</a:t>
                </a:r>
              </a:p>
            </p:txBody>
          </p:sp>
        </p:grpSp>
      </p:grpSp>
      <p:grpSp>
        <p:nvGrpSpPr>
          <p:cNvPr id="8" name="Group 107"/>
          <p:cNvGrpSpPr>
            <a:grpSpLocks/>
          </p:cNvGrpSpPr>
          <p:nvPr/>
        </p:nvGrpSpPr>
        <p:grpSpPr bwMode="auto">
          <a:xfrm>
            <a:off x="990600" y="2726430"/>
            <a:ext cx="1995488" cy="1993900"/>
            <a:chOff x="624" y="1588"/>
            <a:chExt cx="1257" cy="1256"/>
          </a:xfrm>
        </p:grpSpPr>
        <p:sp>
          <p:nvSpPr>
            <p:cNvPr id="1927268" name="Rectangle 100"/>
            <p:cNvSpPr>
              <a:spLocks noChangeArrowheads="1"/>
            </p:cNvSpPr>
            <p:nvPr/>
          </p:nvSpPr>
          <p:spPr bwMode="blackGray">
            <a:xfrm>
              <a:off x="624" y="2007"/>
              <a:ext cx="419" cy="419"/>
            </a:xfrm>
            <a:prstGeom prst="rect">
              <a:avLst/>
            </a:prstGeom>
            <a:noFill/>
            <a:ln w="38100" algn="ctr">
              <a:solidFill>
                <a:schemeClr val="hlink"/>
              </a:solidFill>
              <a:miter lim="800000"/>
              <a:headEnd/>
              <a:tailEnd/>
            </a:ln>
            <a:effectLst/>
          </p:spPr>
          <p:txBody>
            <a:bodyPr anchor="ctr">
              <a:spAutoFit/>
            </a:bodyPr>
            <a:lstStyle/>
            <a:p>
              <a:endParaRPr lang="ko-KR" altLang="en-US"/>
            </a:p>
          </p:txBody>
        </p:sp>
        <p:sp>
          <p:nvSpPr>
            <p:cNvPr id="1927263" name="Rectangle 95"/>
            <p:cNvSpPr>
              <a:spLocks noChangeArrowheads="1"/>
            </p:cNvSpPr>
            <p:nvPr/>
          </p:nvSpPr>
          <p:spPr bwMode="blackGray">
            <a:xfrm>
              <a:off x="624" y="1588"/>
              <a:ext cx="419" cy="419"/>
            </a:xfrm>
            <a:prstGeom prst="rect">
              <a:avLst/>
            </a:prstGeom>
            <a:noFill/>
            <a:ln w="38100" algn="ctr">
              <a:solidFill>
                <a:schemeClr val="hlink"/>
              </a:solidFill>
              <a:miter lim="800000"/>
              <a:headEnd/>
              <a:tailEnd/>
            </a:ln>
            <a:effectLst/>
          </p:spPr>
          <p:txBody>
            <a:bodyPr anchor="ctr">
              <a:spAutoFit/>
            </a:bodyPr>
            <a:lstStyle/>
            <a:p>
              <a:endParaRPr lang="ko-KR" altLang="en-US"/>
            </a:p>
          </p:txBody>
        </p:sp>
        <p:sp>
          <p:nvSpPr>
            <p:cNvPr id="1927266" name="Rectangle 98"/>
            <p:cNvSpPr>
              <a:spLocks noChangeArrowheads="1"/>
            </p:cNvSpPr>
            <p:nvPr/>
          </p:nvSpPr>
          <p:spPr bwMode="blackGray">
            <a:xfrm>
              <a:off x="1043" y="1588"/>
              <a:ext cx="419" cy="419"/>
            </a:xfrm>
            <a:prstGeom prst="rect">
              <a:avLst/>
            </a:prstGeom>
            <a:noFill/>
            <a:ln w="38100" algn="ctr">
              <a:solidFill>
                <a:schemeClr val="hlink"/>
              </a:solidFill>
              <a:miter lim="800000"/>
              <a:headEnd/>
              <a:tailEnd/>
            </a:ln>
            <a:effectLst/>
          </p:spPr>
          <p:txBody>
            <a:bodyPr anchor="ctr">
              <a:spAutoFit/>
            </a:bodyPr>
            <a:lstStyle/>
            <a:p>
              <a:endParaRPr lang="ko-KR" altLang="en-US"/>
            </a:p>
          </p:txBody>
        </p:sp>
        <p:sp>
          <p:nvSpPr>
            <p:cNvPr id="1927267" name="Rectangle 99"/>
            <p:cNvSpPr>
              <a:spLocks noChangeArrowheads="1"/>
            </p:cNvSpPr>
            <p:nvPr/>
          </p:nvSpPr>
          <p:spPr bwMode="blackGray">
            <a:xfrm>
              <a:off x="1462" y="1588"/>
              <a:ext cx="419" cy="419"/>
            </a:xfrm>
            <a:prstGeom prst="rect">
              <a:avLst/>
            </a:prstGeom>
            <a:noFill/>
            <a:ln w="38100" algn="ctr">
              <a:solidFill>
                <a:schemeClr val="hlink"/>
              </a:solidFill>
              <a:miter lim="800000"/>
              <a:headEnd/>
              <a:tailEnd/>
            </a:ln>
            <a:effectLst/>
          </p:spPr>
          <p:txBody>
            <a:bodyPr anchor="ctr">
              <a:spAutoFit/>
            </a:bodyPr>
            <a:lstStyle/>
            <a:p>
              <a:endParaRPr lang="ko-KR" altLang="en-US"/>
            </a:p>
          </p:txBody>
        </p:sp>
        <p:sp>
          <p:nvSpPr>
            <p:cNvPr id="1927269" name="Rectangle 101"/>
            <p:cNvSpPr>
              <a:spLocks noChangeArrowheads="1"/>
            </p:cNvSpPr>
            <p:nvPr/>
          </p:nvSpPr>
          <p:spPr bwMode="blackGray">
            <a:xfrm>
              <a:off x="1043" y="2007"/>
              <a:ext cx="419" cy="419"/>
            </a:xfrm>
            <a:prstGeom prst="rect">
              <a:avLst/>
            </a:prstGeom>
            <a:noFill/>
            <a:ln w="38100" algn="ctr">
              <a:solidFill>
                <a:schemeClr val="hlink"/>
              </a:solidFill>
              <a:miter lim="800000"/>
              <a:headEnd/>
              <a:tailEnd/>
            </a:ln>
            <a:effectLst/>
          </p:spPr>
          <p:txBody>
            <a:bodyPr anchor="ctr">
              <a:spAutoFit/>
            </a:bodyPr>
            <a:lstStyle/>
            <a:p>
              <a:endParaRPr lang="ko-KR" altLang="en-US"/>
            </a:p>
          </p:txBody>
        </p:sp>
        <p:sp>
          <p:nvSpPr>
            <p:cNvPr id="1927270" name="Rectangle 102"/>
            <p:cNvSpPr>
              <a:spLocks noChangeArrowheads="1"/>
            </p:cNvSpPr>
            <p:nvPr/>
          </p:nvSpPr>
          <p:spPr bwMode="blackGray">
            <a:xfrm>
              <a:off x="1462" y="2007"/>
              <a:ext cx="419" cy="419"/>
            </a:xfrm>
            <a:prstGeom prst="rect">
              <a:avLst/>
            </a:prstGeom>
            <a:noFill/>
            <a:ln w="38100" algn="ctr">
              <a:solidFill>
                <a:schemeClr val="hlink"/>
              </a:solidFill>
              <a:miter lim="800000"/>
              <a:headEnd/>
              <a:tailEnd/>
            </a:ln>
            <a:effectLst/>
          </p:spPr>
          <p:txBody>
            <a:bodyPr anchor="ctr">
              <a:spAutoFit/>
            </a:bodyPr>
            <a:lstStyle/>
            <a:p>
              <a:endParaRPr lang="ko-KR" altLang="en-US"/>
            </a:p>
          </p:txBody>
        </p:sp>
        <p:sp>
          <p:nvSpPr>
            <p:cNvPr id="1927271" name="Rectangle 103"/>
            <p:cNvSpPr>
              <a:spLocks noChangeArrowheads="1"/>
            </p:cNvSpPr>
            <p:nvPr/>
          </p:nvSpPr>
          <p:spPr bwMode="blackGray">
            <a:xfrm>
              <a:off x="624" y="2425"/>
              <a:ext cx="419" cy="419"/>
            </a:xfrm>
            <a:prstGeom prst="rect">
              <a:avLst/>
            </a:prstGeom>
            <a:noFill/>
            <a:ln w="38100" algn="ctr">
              <a:solidFill>
                <a:schemeClr val="hlink"/>
              </a:solidFill>
              <a:miter lim="800000"/>
              <a:headEnd/>
              <a:tailEnd/>
            </a:ln>
            <a:effectLst/>
          </p:spPr>
          <p:txBody>
            <a:bodyPr anchor="ctr">
              <a:spAutoFit/>
            </a:bodyPr>
            <a:lstStyle/>
            <a:p>
              <a:endParaRPr lang="ko-KR" altLang="en-US"/>
            </a:p>
          </p:txBody>
        </p:sp>
        <p:sp>
          <p:nvSpPr>
            <p:cNvPr id="1927272" name="Rectangle 104"/>
            <p:cNvSpPr>
              <a:spLocks noChangeArrowheads="1"/>
            </p:cNvSpPr>
            <p:nvPr/>
          </p:nvSpPr>
          <p:spPr bwMode="blackGray">
            <a:xfrm>
              <a:off x="1043" y="2425"/>
              <a:ext cx="419" cy="419"/>
            </a:xfrm>
            <a:prstGeom prst="rect">
              <a:avLst/>
            </a:prstGeom>
            <a:noFill/>
            <a:ln w="38100" algn="ctr">
              <a:solidFill>
                <a:schemeClr val="hlink"/>
              </a:solidFill>
              <a:miter lim="800000"/>
              <a:headEnd/>
              <a:tailEnd/>
            </a:ln>
            <a:effectLst/>
          </p:spPr>
          <p:txBody>
            <a:bodyPr anchor="ctr">
              <a:spAutoFit/>
            </a:bodyPr>
            <a:lstStyle/>
            <a:p>
              <a:endParaRPr lang="ko-KR" altLang="en-US"/>
            </a:p>
          </p:txBody>
        </p:sp>
        <p:sp>
          <p:nvSpPr>
            <p:cNvPr id="1927273" name="Rectangle 105"/>
            <p:cNvSpPr>
              <a:spLocks noChangeArrowheads="1"/>
            </p:cNvSpPr>
            <p:nvPr/>
          </p:nvSpPr>
          <p:spPr bwMode="blackGray">
            <a:xfrm>
              <a:off x="1462" y="2425"/>
              <a:ext cx="419" cy="419"/>
            </a:xfrm>
            <a:prstGeom prst="rect">
              <a:avLst/>
            </a:prstGeom>
            <a:noFill/>
            <a:ln w="38100" algn="ctr">
              <a:solidFill>
                <a:schemeClr val="hlink"/>
              </a:solidFill>
              <a:miter lim="800000"/>
              <a:headEnd/>
              <a:tailEnd/>
            </a:ln>
            <a:effectLst/>
          </p:spPr>
          <p:txBody>
            <a:bodyPr anchor="ctr">
              <a:spAutoFit/>
            </a:bodyPr>
            <a:lstStyle/>
            <a:p>
              <a:endParaRPr lang="ko-KR" altLang="en-US"/>
            </a:p>
          </p:txBody>
        </p:sp>
      </p:grpSp>
      <p:sp>
        <p:nvSpPr>
          <p:cNvPr id="1927277" name="Rectangle 109"/>
          <p:cNvSpPr>
            <a:spLocks noGrp="1" noChangeArrowheads="1"/>
          </p:cNvSpPr>
          <p:nvPr>
            <p:ph type="title"/>
          </p:nvPr>
        </p:nvSpPr>
        <p:spPr/>
        <p:txBody>
          <a:bodyPr/>
          <a:lstStyle/>
          <a:p>
            <a:r>
              <a:rPr lang="en-US" altLang="ko-KR">
                <a:ea typeface="굴림" pitchFamily="50" charset="-127"/>
              </a:rPr>
              <a:t>Hash construction</a:t>
            </a:r>
          </a:p>
        </p:txBody>
      </p:sp>
      <p:sp>
        <p:nvSpPr>
          <p:cNvPr id="105" name="TextBox 104"/>
          <p:cNvSpPr txBox="1"/>
          <p:nvPr/>
        </p:nvSpPr>
        <p:spPr>
          <a:xfrm>
            <a:off x="419100" y="6350198"/>
            <a:ext cx="1715470" cy="307777"/>
          </a:xfrm>
          <a:prstGeom prst="rect">
            <a:avLst/>
          </a:prstGeom>
          <a:noFill/>
        </p:spPr>
        <p:txBody>
          <a:bodyPr wrap="none" rtlCol="0">
            <a:spAutoFit/>
          </a:bodyPr>
          <a:lstStyle/>
          <a:p>
            <a:r>
              <a:rPr lang="en-US" altLang="ko-KR" sz="1400" dirty="0" smtClean="0"/>
              <a:t>from </a:t>
            </a:r>
            <a:r>
              <a:rPr lang="en-US" altLang="ko-KR" sz="1400" dirty="0" smtClean="0">
                <a:ea typeface="굴림" pitchFamily="50" charset="-127"/>
              </a:rPr>
              <a:t>Sylvain’s slide</a:t>
            </a:r>
            <a:endParaRPr lang="ko-KR" alt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2723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2723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2724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2724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27239"/>
                                        </p:tgtEl>
                                        <p:attrNameLst>
                                          <p:attrName>style.visibility</p:attrName>
                                        </p:attrNameLst>
                                      </p:cBhvr>
                                      <p:to>
                                        <p:strVal val="visible"/>
                                      </p:to>
                                    </p:set>
                                  </p:childTnLst>
                                  <p:subTnLst>
                                    <p:set>
                                      <p:cBhvr override="childStyle">
                                        <p:cTn dur="1" fill="hold" display="0" masterRel="nextClick" afterEffect="1"/>
                                        <p:tgtEl>
                                          <p:spTgt spid="1927239"/>
                                        </p:tgtEl>
                                        <p:attrNameLst>
                                          <p:attrName>style.visibility</p:attrName>
                                        </p:attrNameLst>
                                      </p:cBhvr>
                                      <p:to>
                                        <p:strVal val="hidden"/>
                                      </p:to>
                                    </p:set>
                                  </p:subTnLst>
                                </p:cTn>
                              </p:par>
                              <p:par>
                                <p:cTn id="21" presetID="1" presetClass="entr" presetSubtype="0" fill="hold" grpId="0" nodeType="withEffect">
                                  <p:stCondLst>
                                    <p:cond delay="0"/>
                                  </p:stCondLst>
                                  <p:childTnLst>
                                    <p:set>
                                      <p:cBhvr>
                                        <p:cTn id="22" dur="1" fill="hold">
                                          <p:stCondLst>
                                            <p:cond delay="0"/>
                                          </p:stCondLst>
                                        </p:cTn>
                                        <p:tgtEl>
                                          <p:spTgt spid="192720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2722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927243"/>
                                        </p:tgtEl>
                                        <p:attrNameLst>
                                          <p:attrName>style.visibility</p:attrName>
                                        </p:attrNameLst>
                                      </p:cBhvr>
                                      <p:to>
                                        <p:strVal val="visible"/>
                                      </p:to>
                                    </p:set>
                                  </p:childTnLst>
                                  <p:subTnLst>
                                    <p:set>
                                      <p:cBhvr override="childStyle">
                                        <p:cTn dur="1" fill="hold" display="0" masterRel="nextClick" afterEffect="1"/>
                                        <p:tgtEl>
                                          <p:spTgt spid="1927243"/>
                                        </p:tgtEl>
                                        <p:attrNameLst>
                                          <p:attrName>style.visibility</p:attrName>
                                        </p:attrNameLst>
                                      </p:cBhvr>
                                      <p:to>
                                        <p:strVal val="hidden"/>
                                      </p:to>
                                    </p:set>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927241"/>
                                        </p:tgtEl>
                                        <p:attrNameLst>
                                          <p:attrName>style.visibility</p:attrName>
                                        </p:attrNameLst>
                                      </p:cBhvr>
                                      <p:to>
                                        <p:strVal val="visible"/>
                                      </p:to>
                                    </p:set>
                                  </p:childTnLst>
                                  <p:subTnLst>
                                    <p:set>
                                      <p:cBhvr override="childStyle">
                                        <p:cTn dur="1" fill="hold" display="0" masterRel="nextClick" afterEffect="1"/>
                                        <p:tgtEl>
                                          <p:spTgt spid="1927241"/>
                                        </p:tgtEl>
                                        <p:attrNameLst>
                                          <p:attrName>style.visibility</p:attrName>
                                        </p:attrNameLst>
                                      </p:cBhvr>
                                      <p:to>
                                        <p:strVal val="hidden"/>
                                      </p:to>
                                    </p:set>
                                  </p:subTnLst>
                                </p:cTn>
                              </p:par>
                              <p:par>
                                <p:cTn id="33" presetID="1" presetClass="entr" presetSubtype="0" fill="hold" grpId="0" nodeType="withEffect">
                                  <p:stCondLst>
                                    <p:cond delay="0"/>
                                  </p:stCondLst>
                                  <p:childTnLst>
                                    <p:set>
                                      <p:cBhvr>
                                        <p:cTn id="34" dur="1" fill="hold">
                                          <p:stCondLst>
                                            <p:cond delay="0"/>
                                          </p:stCondLst>
                                        </p:cTn>
                                        <p:tgtEl>
                                          <p:spTgt spid="192722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92722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2722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27242"/>
                                        </p:tgtEl>
                                        <p:attrNameLst>
                                          <p:attrName>style.visibility</p:attrName>
                                        </p:attrNameLst>
                                      </p:cBhvr>
                                      <p:to>
                                        <p:strVal val="visible"/>
                                      </p:to>
                                    </p:set>
                                  </p:childTnLst>
                                  <p:subTnLst>
                                    <p:set>
                                      <p:cBhvr override="childStyle">
                                        <p:cTn dur="1" fill="hold" display="0" masterRel="nextClick" afterEffect="1"/>
                                        <p:tgtEl>
                                          <p:spTgt spid="1927242"/>
                                        </p:tgtEl>
                                        <p:attrNameLst>
                                          <p:attrName>style.visibility</p:attrName>
                                        </p:attrNameLst>
                                      </p:cBhvr>
                                      <p:to>
                                        <p:strVal val="hidden"/>
                                      </p:to>
                                    </p:set>
                                  </p:subTnLst>
                                </p:cTn>
                              </p:par>
                              <p:par>
                                <p:cTn id="43" presetID="1" presetClass="entr" presetSubtype="0" fill="hold" grpId="0" nodeType="withEffect">
                                  <p:stCondLst>
                                    <p:cond delay="0"/>
                                  </p:stCondLst>
                                  <p:childTnLst>
                                    <p:set>
                                      <p:cBhvr>
                                        <p:cTn id="44" dur="1" fill="hold">
                                          <p:stCondLst>
                                            <p:cond delay="0"/>
                                          </p:stCondLst>
                                        </p:cTn>
                                        <p:tgtEl>
                                          <p:spTgt spid="192722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92722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927240"/>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927229"/>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92723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92723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927232"/>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927233"/>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927234"/>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92723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927235"/>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8"/>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mph" presetSubtype="1" nodeType="clickEffect">
                                  <p:stCondLst>
                                    <p:cond delay="0"/>
                                  </p:stCondLst>
                                  <p:childTnLst>
                                    <p:set>
                                      <p:cBhvr>
                                        <p:cTn id="72" dur="indefinite"/>
                                        <p:tgtEl>
                                          <p:spTgt spid="1927225"/>
                                        </p:tgtEl>
                                        <p:attrNameLst>
                                          <p:attrName>fillcolor</p:attrName>
                                        </p:attrNameLst>
                                      </p:cBhvr>
                                      <p:to>
                                        <p:clrVal>
                                          <a:srgbClr val="FFFF99"/>
                                        </p:clrVal>
                                      </p:to>
                                    </p:set>
                                    <p:set>
                                      <p:cBhvr>
                                        <p:cTn id="73" dur="indefinite"/>
                                        <p:tgtEl>
                                          <p:spTgt spid="1927225"/>
                                        </p:tgtEl>
                                        <p:attrNameLst>
                                          <p:attrName>fill.type</p:attrName>
                                        </p:attrNameLst>
                                      </p:cBhvr>
                                      <p:to>
                                        <p:strVal val="solid"/>
                                      </p:to>
                                    </p:set>
                                    <p:set>
                                      <p:cBhvr>
                                        <p:cTn id="74" dur="indefinite"/>
                                        <p:tgtEl>
                                          <p:spTgt spid="1927225"/>
                                        </p:tgtEl>
                                        <p:attrNameLst>
                                          <p:attrName>fill.on</p:attrName>
                                        </p:attrNameLst>
                                      </p:cBhvr>
                                      <p:to>
                                        <p:strVal val="true"/>
                                      </p:to>
                                    </p:set>
                                  </p:childTnLst>
                                </p:cTn>
                              </p:par>
                              <p:par>
                                <p:cTn id="75" presetID="1" presetClass="emph" presetSubtype="1" nodeType="withEffect">
                                  <p:stCondLst>
                                    <p:cond delay="0"/>
                                  </p:stCondLst>
                                  <p:childTnLst>
                                    <p:set>
                                      <p:cBhvr>
                                        <p:cTn id="76" dur="indefinite"/>
                                        <p:tgtEl>
                                          <p:spTgt spid="1927240"/>
                                        </p:tgtEl>
                                        <p:attrNameLst>
                                          <p:attrName>fillcolor</p:attrName>
                                        </p:attrNameLst>
                                      </p:cBhvr>
                                      <p:to>
                                        <p:clrVal>
                                          <a:srgbClr val="FFFF99"/>
                                        </p:clrVal>
                                      </p:to>
                                    </p:set>
                                    <p:set>
                                      <p:cBhvr>
                                        <p:cTn id="77" dur="indefinite"/>
                                        <p:tgtEl>
                                          <p:spTgt spid="1927240"/>
                                        </p:tgtEl>
                                        <p:attrNameLst>
                                          <p:attrName>fill.type</p:attrName>
                                        </p:attrNameLst>
                                      </p:cBhvr>
                                      <p:to>
                                        <p:strVal val="solid"/>
                                      </p:to>
                                    </p:set>
                                    <p:set>
                                      <p:cBhvr>
                                        <p:cTn id="78" dur="indefinite"/>
                                        <p:tgtEl>
                                          <p:spTgt spid="1927240"/>
                                        </p:tgtEl>
                                        <p:attrNameLst>
                                          <p:attrName>fill.on</p:attrName>
                                        </p:attrNameLst>
                                      </p:cBhvr>
                                      <p:to>
                                        <p:strVal val="true"/>
                                      </p:to>
                                    </p:set>
                                  </p:childTnLst>
                                </p:cTn>
                              </p:par>
                              <p:par>
                                <p:cTn id="79" presetID="1" presetClass="emph" presetSubtype="1" nodeType="withEffect">
                                  <p:stCondLst>
                                    <p:cond delay="0"/>
                                  </p:stCondLst>
                                  <p:childTnLst>
                                    <p:set>
                                      <p:cBhvr>
                                        <p:cTn id="80" dur="indefinite"/>
                                        <p:tgtEl>
                                          <p:spTgt spid="1927207"/>
                                        </p:tgtEl>
                                        <p:attrNameLst>
                                          <p:attrName>fillcolor</p:attrName>
                                        </p:attrNameLst>
                                      </p:cBhvr>
                                      <p:to>
                                        <p:clrVal>
                                          <a:srgbClr val="FFFF99"/>
                                        </p:clrVal>
                                      </p:to>
                                    </p:set>
                                    <p:set>
                                      <p:cBhvr>
                                        <p:cTn id="81" dur="indefinite"/>
                                        <p:tgtEl>
                                          <p:spTgt spid="1927207"/>
                                        </p:tgtEl>
                                        <p:attrNameLst>
                                          <p:attrName>fill.type</p:attrName>
                                        </p:attrNameLst>
                                      </p:cBhvr>
                                      <p:to>
                                        <p:strVal val="solid"/>
                                      </p:to>
                                    </p:set>
                                    <p:set>
                                      <p:cBhvr>
                                        <p:cTn id="82" dur="indefinite"/>
                                        <p:tgtEl>
                                          <p:spTgt spid="1927207"/>
                                        </p:tgtEl>
                                        <p:attrNameLst>
                                          <p:attrName>fill.on</p:attrName>
                                        </p:attrNameLst>
                                      </p:cBhvr>
                                      <p:to>
                                        <p:strVal val="true"/>
                                      </p:to>
                                    </p:set>
                                  </p:childTnLst>
                                </p:cTn>
                              </p:par>
                              <p:par>
                                <p:cTn id="83" presetID="1" presetClass="emph" presetSubtype="1" nodeType="withEffect">
                                  <p:stCondLst>
                                    <p:cond delay="0"/>
                                  </p:stCondLst>
                                  <p:childTnLst>
                                    <p:set>
                                      <p:cBhvr>
                                        <p:cTn id="84" dur="indefinite"/>
                                        <p:tgtEl>
                                          <p:spTgt spid="1927232"/>
                                        </p:tgtEl>
                                        <p:attrNameLst>
                                          <p:attrName>fillcolor</p:attrName>
                                        </p:attrNameLst>
                                      </p:cBhvr>
                                      <p:to>
                                        <p:clrVal>
                                          <a:srgbClr val="FFFF99"/>
                                        </p:clrVal>
                                      </p:to>
                                    </p:set>
                                    <p:set>
                                      <p:cBhvr>
                                        <p:cTn id="85" dur="indefinite"/>
                                        <p:tgtEl>
                                          <p:spTgt spid="1927232"/>
                                        </p:tgtEl>
                                        <p:attrNameLst>
                                          <p:attrName>fill.type</p:attrName>
                                        </p:attrNameLst>
                                      </p:cBhvr>
                                      <p:to>
                                        <p:strVal val="solid"/>
                                      </p:to>
                                    </p:set>
                                    <p:set>
                                      <p:cBhvr>
                                        <p:cTn id="86" dur="indefinite"/>
                                        <p:tgtEl>
                                          <p:spTgt spid="1927232"/>
                                        </p:tgtEl>
                                        <p:attrNameLst>
                                          <p:attrName>fill.on</p:attrName>
                                        </p:attrNameLst>
                                      </p:cBhvr>
                                      <p:to>
                                        <p:strVal val="true"/>
                                      </p:to>
                                    </p:set>
                                  </p:childTnLst>
                                </p:cTn>
                              </p:par>
                              <p:par>
                                <p:cTn id="87" presetID="1" presetClass="emph" presetSubtype="1" nodeType="withEffect">
                                  <p:stCondLst>
                                    <p:cond delay="0"/>
                                  </p:stCondLst>
                                  <p:childTnLst>
                                    <p:set>
                                      <p:cBhvr>
                                        <p:cTn id="88" dur="indefinite"/>
                                        <p:tgtEl>
                                          <p:spTgt spid="1927231"/>
                                        </p:tgtEl>
                                        <p:attrNameLst>
                                          <p:attrName>fillcolor</p:attrName>
                                        </p:attrNameLst>
                                      </p:cBhvr>
                                      <p:to>
                                        <p:clrVal>
                                          <a:srgbClr val="FFFF99"/>
                                        </p:clrVal>
                                      </p:to>
                                    </p:set>
                                    <p:set>
                                      <p:cBhvr>
                                        <p:cTn id="89" dur="indefinite"/>
                                        <p:tgtEl>
                                          <p:spTgt spid="1927231"/>
                                        </p:tgtEl>
                                        <p:attrNameLst>
                                          <p:attrName>fill.type</p:attrName>
                                        </p:attrNameLst>
                                      </p:cBhvr>
                                      <p:to>
                                        <p:strVal val="solid"/>
                                      </p:to>
                                    </p:set>
                                    <p:set>
                                      <p:cBhvr>
                                        <p:cTn id="90" dur="indefinite"/>
                                        <p:tgtEl>
                                          <p:spTgt spid="1927231"/>
                                        </p:tgtEl>
                                        <p:attrNameLst>
                                          <p:attrName>fill.on</p:attrName>
                                        </p:attrNameLst>
                                      </p:cBhvr>
                                      <p:to>
                                        <p:strVal val="true"/>
                                      </p:to>
                                    </p:set>
                                  </p:childTnLst>
                                </p:cTn>
                              </p:par>
                              <p:par>
                                <p:cTn id="91" presetID="1" presetClass="emph" presetSubtype="1" nodeType="withEffect">
                                  <p:stCondLst>
                                    <p:cond delay="0"/>
                                  </p:stCondLst>
                                  <p:childTnLst>
                                    <p:set>
                                      <p:cBhvr>
                                        <p:cTn id="92" dur="indefinite"/>
                                        <p:tgtEl>
                                          <p:spTgt spid="1927229"/>
                                        </p:tgtEl>
                                        <p:attrNameLst>
                                          <p:attrName>fillcolor</p:attrName>
                                        </p:attrNameLst>
                                      </p:cBhvr>
                                      <p:to>
                                        <p:clrVal>
                                          <a:srgbClr val="FFFF99"/>
                                        </p:clrVal>
                                      </p:to>
                                    </p:set>
                                    <p:set>
                                      <p:cBhvr>
                                        <p:cTn id="93" dur="indefinite"/>
                                        <p:tgtEl>
                                          <p:spTgt spid="1927229"/>
                                        </p:tgtEl>
                                        <p:attrNameLst>
                                          <p:attrName>fill.type</p:attrName>
                                        </p:attrNameLst>
                                      </p:cBhvr>
                                      <p:to>
                                        <p:strVal val="solid"/>
                                      </p:to>
                                    </p:set>
                                    <p:set>
                                      <p:cBhvr>
                                        <p:cTn id="94" dur="indefinite"/>
                                        <p:tgtEl>
                                          <p:spTgt spid="1927229"/>
                                        </p:tgtEl>
                                        <p:attrNameLst>
                                          <p:attrName>fill.on</p:attrName>
                                        </p:attrNameLst>
                                      </p:cBhvr>
                                      <p:to>
                                        <p:strVal val="true"/>
                                      </p:to>
                                    </p:set>
                                  </p:childTnLst>
                                </p:cTn>
                              </p:par>
                              <p:par>
                                <p:cTn id="95" presetID="1" presetClass="exit" presetSubtype="0" fill="hold" nodeType="withEffect">
                                  <p:stCondLst>
                                    <p:cond delay="0"/>
                                  </p:stCondLst>
                                  <p:childTnLst>
                                    <p:set>
                                      <p:cBhvr>
                                        <p:cTn id="9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7207" grpId="0" animBg="1"/>
      <p:bldP spid="1927223" grpId="0" animBg="1"/>
      <p:bldP spid="1927224" grpId="0" animBg="1"/>
      <p:bldP spid="1927225" grpId="0" animBg="1"/>
      <p:bldP spid="1927226" grpId="0" animBg="1"/>
      <p:bldP spid="1927227" grpId="0" animBg="1"/>
      <p:bldP spid="1927228" grpId="0" animBg="1"/>
      <p:bldP spid="1927229" grpId="0" animBg="1"/>
      <p:bldP spid="1927230" grpId="0" animBg="1"/>
      <p:bldP spid="1927231" grpId="0" animBg="1"/>
      <p:bldP spid="1927232" grpId="0" animBg="1"/>
      <p:bldP spid="1927233" grpId="0" animBg="1"/>
      <p:bldP spid="1927234" grpId="0" animBg="1"/>
      <p:bldP spid="1927235" grpId="0" animBg="1"/>
      <p:bldP spid="1927236" grpId="0" animBg="1"/>
      <p:bldP spid="1927237" grpId="0"/>
      <p:bldP spid="1927238" grpId="0"/>
      <p:bldP spid="1927239" grpId="0" animBg="1"/>
      <p:bldP spid="1927240" grpId="0" animBg="1"/>
      <p:bldP spid="1927241" grpId="0" animBg="1"/>
      <p:bldP spid="1927242" grpId="0" animBg="1"/>
      <p:bldP spid="1927243" grpId="0" animBg="1"/>
      <p:bldP spid="1927245" grpId="0"/>
      <p:bldP spid="1927246"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4.9|21.9"/>
</p:tagLst>
</file>

<file path=ppt/tags/tag2.xml><?xml version="1.0" encoding="utf-8"?>
<p:tagLst xmlns:a="http://schemas.openxmlformats.org/drawingml/2006/main" xmlns:r="http://schemas.openxmlformats.org/officeDocument/2006/relationships" xmlns:p="http://schemas.openxmlformats.org/presentationml/2006/main">
  <p:tag name="TIMING" val="|3.6|4.8|6.2|3.5|3.4"/>
</p:tagLst>
</file>

<file path=ppt/tags/tag3.xml><?xml version="1.0" encoding="utf-8"?>
<p:tagLst xmlns:a="http://schemas.openxmlformats.org/drawingml/2006/main" xmlns:r="http://schemas.openxmlformats.org/officeDocument/2006/relationships" xmlns:p="http://schemas.openxmlformats.org/presentationml/2006/main">
  <p:tag name="TIMING" val="|18|17.6"/>
</p:tagLst>
</file>

<file path=ppt/tags/tag4.xml><?xml version="1.0" encoding="utf-8"?>
<p:tagLst xmlns:a="http://schemas.openxmlformats.org/drawingml/2006/main" xmlns:r="http://schemas.openxmlformats.org/officeDocument/2006/relationships" xmlns:p="http://schemas.openxmlformats.org/presentationml/2006/main">
  <p:tag name="TIMING" val="|25.2|1.8|3.8|13|31.5|46.3"/>
</p:tagLst>
</file>

<file path=ppt/tags/tag5.xml><?xml version="1.0" encoding="utf-8"?>
<p:tagLst xmlns:a="http://schemas.openxmlformats.org/drawingml/2006/main" xmlns:r="http://schemas.openxmlformats.org/officeDocument/2006/relationships" xmlns:p="http://schemas.openxmlformats.org/presentationml/2006/main">
  <p:tag name="TIMING" val="|13.5|20"/>
</p:tagLst>
</file>

<file path=ppt/tags/tag6.xml><?xml version="1.0" encoding="utf-8"?>
<p:tagLst xmlns:a="http://schemas.openxmlformats.org/drawingml/2006/main" xmlns:r="http://schemas.openxmlformats.org/officeDocument/2006/relationships" xmlns:p="http://schemas.openxmlformats.org/presentationml/2006/main">
  <p:tag name="TIMING" val="|27.1|18.3|8.9|8"/>
</p:tagLst>
</file>

<file path=ppt/tags/tag7.xml><?xml version="1.0" encoding="utf-8"?>
<p:tagLst xmlns:a="http://schemas.openxmlformats.org/drawingml/2006/main" xmlns:r="http://schemas.openxmlformats.org/officeDocument/2006/relationships" xmlns:p="http://schemas.openxmlformats.org/presentationml/2006/main">
  <p:tag name="TIMING" val="|5.5|7.5|11.4|7.8|17.4"/>
</p:tagLst>
</file>

<file path=ppt/tags/tag8.xml><?xml version="1.0" encoding="utf-8"?>
<p:tagLst xmlns:a="http://schemas.openxmlformats.org/drawingml/2006/main" xmlns:r="http://schemas.openxmlformats.org/officeDocument/2006/relationships" xmlns:p="http://schemas.openxmlformats.org/presentationml/2006/main">
  <p:tag name="TIMING" val="|26.7|9.7"/>
</p:tagLst>
</file>

<file path=ppt/tags/tag9.xml><?xml version="1.0" encoding="utf-8"?>
<p:tagLst xmlns:a="http://schemas.openxmlformats.org/drawingml/2006/main" xmlns:r="http://schemas.openxmlformats.org/officeDocument/2006/relationships" xmlns:p="http://schemas.openxmlformats.org/presentationml/2006/main">
  <p:tag name="TIMING" val="|4.6|12.8|12.5"/>
</p:tagLst>
</file>

<file path=ppt/theme/theme1.xml><?xml version="1.0" encoding="utf-8"?>
<a:theme xmlns:a="http://schemas.openxmlformats.org/drawingml/2006/main" name="untitled 1">
  <a:themeElements>
    <a:clrScheme name="">
      <a:dk1>
        <a:srgbClr val="000000"/>
      </a:dk1>
      <a:lt1>
        <a:srgbClr val="FFFFFF"/>
      </a:lt1>
      <a:dk2>
        <a:srgbClr val="006B61"/>
      </a:dk2>
      <a:lt2>
        <a:srgbClr val="C0C0C0"/>
      </a:lt2>
      <a:accent1>
        <a:srgbClr val="FF00FF"/>
      </a:accent1>
      <a:accent2>
        <a:srgbClr val="00C0C0"/>
      </a:accent2>
      <a:accent3>
        <a:srgbClr val="FFFFFF"/>
      </a:accent3>
      <a:accent4>
        <a:srgbClr val="000000"/>
      </a:accent4>
      <a:accent5>
        <a:srgbClr val="FFAAFF"/>
      </a:accent5>
      <a:accent6>
        <a:srgbClr val="00AEAE"/>
      </a:accent6>
      <a:hlink>
        <a:srgbClr val="00C000"/>
      </a:hlink>
      <a:folHlink>
        <a:srgbClr val="800080"/>
      </a:folHlink>
    </a:clrScheme>
    <a:fontScheme name="untitled 1">
      <a:majorFont>
        <a:latin typeface="Arial"/>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381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charset="0"/>
          </a:defRPr>
        </a:defPPr>
      </a:lstStyle>
    </a:lnDef>
  </a:objectDefaults>
  <a:extraClrSchemeLst>
    <a:extraClrScheme>
      <a:clrScheme name="untitled 1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untitled 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untitled 1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untitled 1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untitled 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untitled 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untitled 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테마">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Porky:Words:ASCI:PSE:Budgets FY97:LC.BRev.FY97</Template>
  <TotalTime>20366</TotalTime>
  <Pages>3</Pages>
  <Words>2867</Words>
  <Application>Microsoft PowerPoint 4.0</Application>
  <PresentationFormat>화면 슬라이드 쇼(4:3)</PresentationFormat>
  <Paragraphs>503</Paragraphs>
  <Slides>38</Slides>
  <Notes>18</Notes>
  <HiddenSlides>0</HiddenSlides>
  <MMClips>4</MMClips>
  <ScaleCrop>false</ScaleCrop>
  <HeadingPairs>
    <vt:vector size="6" baseType="variant">
      <vt:variant>
        <vt:lpstr>테마</vt:lpstr>
      </vt:variant>
      <vt:variant>
        <vt:i4>1</vt:i4>
      </vt:variant>
      <vt:variant>
        <vt:lpstr>포함된 OLE 서버</vt:lpstr>
      </vt:variant>
      <vt:variant>
        <vt:i4>1</vt:i4>
      </vt:variant>
      <vt:variant>
        <vt:lpstr>슬라이드 제목</vt:lpstr>
      </vt:variant>
      <vt:variant>
        <vt:i4>38</vt:i4>
      </vt:variant>
    </vt:vector>
  </HeadingPairs>
  <TitlesOfParts>
    <vt:vector size="40" baseType="lpstr">
      <vt:lpstr>untitled 1</vt:lpstr>
      <vt:lpstr>Equation</vt:lpstr>
      <vt:lpstr>슬라이드 1</vt:lpstr>
      <vt:lpstr>Motivation</vt:lpstr>
      <vt:lpstr>Motivation</vt:lpstr>
      <vt:lpstr>Motivation</vt:lpstr>
      <vt:lpstr>Data compression</vt:lpstr>
      <vt:lpstr>슬라이드 6</vt:lpstr>
      <vt:lpstr>Minimal perfect hash</vt:lpstr>
      <vt:lpstr>Minimal perfect hash</vt:lpstr>
      <vt:lpstr>Hash construction</vt:lpstr>
      <vt:lpstr>Hash construction</vt:lpstr>
      <vt:lpstr>Generalization to 3D</vt:lpstr>
      <vt:lpstr>Application: 3D texture</vt:lpstr>
      <vt:lpstr>Comparisons</vt:lpstr>
      <vt:lpstr>Application: 3D painting</vt:lpstr>
      <vt:lpstr>Application: 3D simulation</vt:lpstr>
      <vt:lpstr>Application: Collision detection</vt:lpstr>
      <vt:lpstr>Results summary</vt:lpstr>
      <vt:lpstr>Conclusion</vt:lpstr>
      <vt:lpstr>슬라이드 19</vt:lpstr>
      <vt:lpstr>Goal</vt:lpstr>
      <vt:lpstr>Outline</vt:lpstr>
      <vt:lpstr>Main Contributions</vt:lpstr>
      <vt:lpstr>Outline</vt:lpstr>
      <vt:lpstr>Overview –  Compression at Preprocessing</vt:lpstr>
      <vt:lpstr>Overview –  Runtime Data Access Framework</vt:lpstr>
      <vt:lpstr>Outline</vt:lpstr>
      <vt:lpstr>Order-Preserving  Cluster-Based Compression</vt:lpstr>
      <vt:lpstr>Order-Preserving  Cluster-Based Compression</vt:lpstr>
      <vt:lpstr>Original Mesh Layout</vt:lpstr>
      <vt:lpstr>Outline</vt:lpstr>
      <vt:lpstr>Runtime Mesh Access Framework</vt:lpstr>
      <vt:lpstr>Outline</vt:lpstr>
      <vt:lpstr>Compression Results</vt:lpstr>
      <vt:lpstr>Runtime Benchmarks</vt:lpstr>
      <vt:lpstr>Performance in Iso-Contouring</vt:lpstr>
      <vt:lpstr>Mesh Re-Ordering</vt:lpstr>
      <vt:lpstr>Performance Improvement</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Steven F. Ashby Center for Applied Scientific Computing  Month DD, 1997</dc:title>
  <dc:subject/>
  <dc:creator>Computations</dc:creator>
  <cp:keywords/>
  <dc:description/>
  <cp:lastModifiedBy>tj</cp:lastModifiedBy>
  <cp:revision>1997</cp:revision>
  <cp:lastPrinted>1998-03-18T16:08:13Z</cp:lastPrinted>
  <dcterms:created xsi:type="dcterms:W3CDTF">1998-03-18T13:44:31Z</dcterms:created>
  <dcterms:modified xsi:type="dcterms:W3CDTF">2008-10-15T15:04:01Z</dcterms:modified>
</cp:coreProperties>
</file>