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808080"/>
    <a:srgbClr val="EA8B00"/>
    <a:srgbClr val="CCECFF"/>
    <a:srgbClr val="CCCCFF"/>
    <a:srgbClr val="99CC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93" d="100"/>
          <a:sy n="93" d="100"/>
        </p:scale>
        <p:origin x="-1092" y="-102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4" d="100"/>
          <a:sy n="84" d="100"/>
        </p:scale>
        <p:origin x="-3168" y="-102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685800" y="990600"/>
            <a:ext cx="8305800" cy="54102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85800" y="63912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75B334A-2841-45BB-B097-FE86053D46ED}" type="datetime1">
              <a:rPr lang="en-US" altLang="ko-KR"/>
              <a:pPr/>
              <a:t>11/13/2008</a:t>
            </a:fld>
            <a:endParaRPr lang="en-US" altLang="ko-KR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91275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91275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F18B1B0E-DB74-4118-98FB-E0AF59FBD43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7F42D65A-F681-4DE2-8842-75DEF61A445C}" type="slidenum">
              <a:rPr lang="en-US" sz="1400"/>
              <a:pPr algn="l"/>
              <a:t>‹#›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Parallel Random-Accessible Compressed Data and Integration with R-LODs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Kim Tae 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Joon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Ray Tracing – Massive Model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64372" y="1587500"/>
            <a:ext cx="6073228" cy="5067300"/>
          </a:xfrm>
        </p:spPr>
        <p:txBody>
          <a:bodyPr/>
          <a:lstStyle/>
          <a:p>
            <a:r>
              <a:rPr lang="en-US" altLang="ko-KR" dirty="0" smtClean="0"/>
              <a:t>128M triangles</a:t>
            </a:r>
          </a:p>
          <a:p>
            <a:r>
              <a:rPr lang="en-US" altLang="ko-KR" dirty="0" smtClean="0"/>
              <a:t>256M BVH nodes</a:t>
            </a:r>
          </a:p>
          <a:p>
            <a:r>
              <a:rPr lang="en-US" altLang="ko-KR" dirty="0" smtClean="0"/>
              <a:t>12GB data</a:t>
            </a:r>
          </a:p>
          <a:p>
            <a:r>
              <a:rPr lang="en-US" altLang="ko-KR" dirty="0" smtClean="0"/>
              <a:t>Size of in-core memory &lt; 4GB</a:t>
            </a:r>
          </a:p>
          <a:p>
            <a:r>
              <a:rPr lang="en-US" altLang="ko-KR" dirty="0" smtClean="0"/>
              <a:t>Data must be accessed </a:t>
            </a:r>
            <a:br>
              <a:rPr lang="en-US" altLang="ko-KR" dirty="0" smtClean="0"/>
            </a:br>
            <a:r>
              <a:rPr lang="en-US" altLang="ko-KR" dirty="0" smtClean="0"/>
              <a:t>out-of-core manner</a:t>
            </a:r>
          </a:p>
          <a:p>
            <a:endParaRPr lang="ko-KR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4866" y="1828800"/>
            <a:ext cx="17716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9100" y="6010275"/>
            <a:ext cx="1808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St. Matthew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Rendering Time - Original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419100" y="1828800"/>
            <a:ext cx="448003" cy="4578624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19100" y="1828800"/>
            <a:ext cx="448003" cy="4578624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4207" y="1603266"/>
            <a:ext cx="1247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</a:t>
            </a:r>
          </a:p>
          <a:p>
            <a:r>
              <a:rPr lang="en-US" altLang="ko-KR" dirty="0" smtClean="0"/>
              <a:t>830s</a:t>
            </a:r>
          </a:p>
        </p:txBody>
      </p:sp>
      <p:cxnSp>
        <p:nvCxnSpPr>
          <p:cNvPr id="10" name="꺾인 연결선 9"/>
          <p:cNvCxnSpPr>
            <a:stCxn id="8" idx="1"/>
          </p:cNvCxnSpPr>
          <p:nvPr/>
        </p:nvCxnSpPr>
        <p:spPr bwMode="auto">
          <a:xfrm rot="10800000">
            <a:off x="867103" y="1834101"/>
            <a:ext cx="867104" cy="18466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내용 개체 틀 2"/>
          <p:cNvSpPr>
            <a:spLocks noGrp="1"/>
          </p:cNvSpPr>
          <p:nvPr>
            <p:ph idx="1"/>
          </p:nvPr>
        </p:nvSpPr>
        <p:spPr>
          <a:xfrm>
            <a:off x="3305471" y="1587500"/>
            <a:ext cx="5432129" cy="5067300"/>
          </a:xfrm>
        </p:spPr>
        <p:txBody>
          <a:bodyPr/>
          <a:lstStyle/>
          <a:p>
            <a:r>
              <a:rPr lang="en-US" altLang="ko-KR" dirty="0" smtClean="0"/>
              <a:t>CPU usage : &lt; 1%</a:t>
            </a:r>
          </a:p>
          <a:p>
            <a:r>
              <a:rPr lang="en-US" altLang="ko-KR" dirty="0" smtClean="0"/>
              <a:t>Most time is spent to access disk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Random-Accessible </a:t>
            </a:r>
            <a:br>
              <a:rPr lang="en-US" altLang="ko-KR" dirty="0" smtClean="0"/>
            </a:br>
            <a:r>
              <a:rPr lang="en-US" altLang="ko-KR" dirty="0" smtClean="0"/>
              <a:t>Compressed Data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305471" y="1587500"/>
            <a:ext cx="5432129" cy="5067300"/>
          </a:xfrm>
        </p:spPr>
        <p:txBody>
          <a:bodyPr/>
          <a:lstStyle/>
          <a:p>
            <a:r>
              <a:rPr lang="en-US" altLang="ko-KR" dirty="0" smtClean="0"/>
              <a:t>Meshes and BVHs are compressed</a:t>
            </a:r>
          </a:p>
          <a:p>
            <a:pPr lvl="1"/>
            <a:r>
              <a:rPr lang="en-US" altLang="ko-KR" dirty="0" smtClean="0"/>
              <a:t>Support random access</a:t>
            </a:r>
          </a:p>
          <a:p>
            <a:r>
              <a:rPr lang="en-US" altLang="ko-KR" dirty="0" smtClean="0"/>
              <a:t>Disk I/O time is reduced</a:t>
            </a:r>
          </a:p>
          <a:p>
            <a:r>
              <a:rPr lang="en-US" altLang="ko-KR" dirty="0" smtClean="0"/>
              <a:t>Decompression time is added</a:t>
            </a:r>
          </a:p>
          <a:p>
            <a:r>
              <a:rPr lang="en-US" altLang="ko-KR" dirty="0" smtClean="0"/>
              <a:t>CPU usage : 18% (72% of single core)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419100" y="1828800"/>
            <a:ext cx="448003" cy="4578624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19100" y="4855778"/>
            <a:ext cx="448003" cy="1551646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4207" y="1603266"/>
            <a:ext cx="1247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Original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830s</a:t>
            </a:r>
          </a:p>
        </p:txBody>
      </p:sp>
      <p:cxnSp>
        <p:nvCxnSpPr>
          <p:cNvPr id="10" name="꺾인 연결선 9"/>
          <p:cNvCxnSpPr>
            <a:stCxn id="8" idx="1"/>
          </p:cNvCxnSpPr>
          <p:nvPr/>
        </p:nvCxnSpPr>
        <p:spPr bwMode="auto">
          <a:xfrm rot="10800000">
            <a:off x="867103" y="1834101"/>
            <a:ext cx="867104" cy="18466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34207" y="2664372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RAC Data</a:t>
            </a:r>
          </a:p>
          <a:p>
            <a:r>
              <a:rPr lang="en-US" altLang="ko-KR" dirty="0" smtClean="0"/>
              <a:t>248s</a:t>
            </a:r>
            <a:endParaRPr lang="ko-KR" altLang="en-US" dirty="0"/>
          </a:p>
        </p:txBody>
      </p:sp>
      <p:cxnSp>
        <p:nvCxnSpPr>
          <p:cNvPr id="17" name="Shape 16"/>
          <p:cNvCxnSpPr>
            <a:stCxn id="11" idx="1"/>
          </p:cNvCxnSpPr>
          <p:nvPr/>
        </p:nvCxnSpPr>
        <p:spPr bwMode="auto">
          <a:xfrm rot="10800000" flipV="1">
            <a:off x="1308539" y="3079870"/>
            <a:ext cx="425669" cy="1775907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꺾인 연결선 18"/>
          <p:cNvCxnSpPr/>
          <p:nvPr/>
        </p:nvCxnSpPr>
        <p:spPr bwMode="auto">
          <a:xfrm rot="10800000">
            <a:off x="867104" y="4855778"/>
            <a:ext cx="441435" cy="1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Parallel Random-Accessible </a:t>
            </a:r>
            <a:r>
              <a:rPr lang="en-US" altLang="ko-KR" dirty="0" smtClean="0"/>
              <a:t/>
            </a:r>
            <a:br>
              <a:rPr lang="en-US" altLang="ko-KR" dirty="0" smtClean="0"/>
            </a:br>
            <a:r>
              <a:rPr lang="en-US" altLang="ko-KR" dirty="0" smtClean="0"/>
              <a:t>Compressed Data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419100" y="1828800"/>
            <a:ext cx="448003" cy="4578624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>
            <a:off x="419100" y="5659821"/>
            <a:ext cx="448003" cy="747602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4207" y="1603266"/>
            <a:ext cx="1247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Original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830s</a:t>
            </a:r>
          </a:p>
        </p:txBody>
      </p:sp>
      <p:cxnSp>
        <p:nvCxnSpPr>
          <p:cNvPr id="10" name="꺾인 연결선 9"/>
          <p:cNvCxnSpPr>
            <a:stCxn id="8" idx="1"/>
          </p:cNvCxnSpPr>
          <p:nvPr/>
        </p:nvCxnSpPr>
        <p:spPr bwMode="auto">
          <a:xfrm rot="10800000">
            <a:off x="867103" y="1834101"/>
            <a:ext cx="867104" cy="18466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34207" y="2664372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RAC Data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248s</a:t>
            </a:r>
            <a:endParaRPr lang="ko-KR" altLang="en-US" dirty="0">
              <a:solidFill>
                <a:schemeClr val="bg2"/>
              </a:solidFill>
            </a:endParaRPr>
          </a:p>
        </p:txBody>
      </p:sp>
      <p:cxnSp>
        <p:nvCxnSpPr>
          <p:cNvPr id="17" name="Shape 16"/>
          <p:cNvCxnSpPr>
            <a:stCxn id="11" idx="1"/>
          </p:cNvCxnSpPr>
          <p:nvPr/>
        </p:nvCxnSpPr>
        <p:spPr bwMode="auto">
          <a:xfrm rot="10800000" flipV="1">
            <a:off x="1308539" y="3079870"/>
            <a:ext cx="425669" cy="1775907"/>
          </a:xfrm>
          <a:prstGeom prst="bentConnector2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꺾인 연결선 18"/>
          <p:cNvCxnSpPr/>
          <p:nvPr/>
        </p:nvCxnSpPr>
        <p:spPr bwMode="auto">
          <a:xfrm rot="10800000">
            <a:off x="867104" y="4855778"/>
            <a:ext cx="441435" cy="1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734207" y="3495369"/>
            <a:ext cx="1733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RAC Data</a:t>
            </a:r>
          </a:p>
          <a:p>
            <a:r>
              <a:rPr lang="en-US" altLang="ko-KR" dirty="0" smtClean="0"/>
              <a:t>+ 4 threads</a:t>
            </a:r>
          </a:p>
          <a:p>
            <a:r>
              <a:rPr lang="en-US" altLang="ko-KR" dirty="0" smtClean="0"/>
              <a:t>124s ?</a:t>
            </a:r>
            <a:endParaRPr lang="ko-KR" altLang="en-US" dirty="0"/>
          </a:p>
        </p:txBody>
      </p:sp>
      <p:cxnSp>
        <p:nvCxnSpPr>
          <p:cNvPr id="14" name="Shape 13"/>
          <p:cNvCxnSpPr>
            <a:stCxn id="12" idx="1"/>
          </p:cNvCxnSpPr>
          <p:nvPr/>
        </p:nvCxnSpPr>
        <p:spPr bwMode="auto">
          <a:xfrm rot="10800000" flipV="1">
            <a:off x="1308537" y="4095533"/>
            <a:ext cx="425670" cy="1565875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꺾인 연결선 15"/>
          <p:cNvCxnSpPr/>
          <p:nvPr/>
        </p:nvCxnSpPr>
        <p:spPr bwMode="auto">
          <a:xfrm rot="10800000">
            <a:off x="867102" y="5659821"/>
            <a:ext cx="441434" cy="158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내용 개체 틀 2"/>
          <p:cNvSpPr>
            <a:spLocks noGrp="1"/>
          </p:cNvSpPr>
          <p:nvPr>
            <p:ph idx="1"/>
          </p:nvPr>
        </p:nvSpPr>
        <p:spPr>
          <a:xfrm>
            <a:off x="3305471" y="1587500"/>
            <a:ext cx="5432129" cy="50673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Meshes and BVHs are compressed</a:t>
            </a:r>
          </a:p>
          <a:p>
            <a:r>
              <a:rPr lang="en-US" altLang="ko-KR" dirty="0" smtClean="0"/>
              <a:t>4 threads run concurrently</a:t>
            </a:r>
          </a:p>
          <a:p>
            <a:r>
              <a:rPr lang="en-US" altLang="ko-KR" dirty="0" smtClean="0"/>
              <a:t>CPU usage : 50% ?</a:t>
            </a:r>
          </a:p>
          <a:p>
            <a:r>
              <a:rPr lang="en-US" altLang="ko-KR" dirty="0" smtClean="0"/>
              <a:t>Disk I/O time still remains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200" dirty="0" smtClean="0"/>
              <a:t>Parallel Random-Accessible Compressed Data and Integration with R-LODs</a:t>
            </a:r>
            <a:endParaRPr lang="ko-KR" altLang="en-US" sz="3200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419100" y="1828800"/>
            <a:ext cx="448003" cy="4578624"/>
          </a:xfrm>
          <a:prstGeom prst="rect">
            <a:avLst/>
          </a:prstGeom>
          <a:noFill/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직사각형 6"/>
          <p:cNvSpPr/>
          <p:nvPr/>
        </p:nvSpPr>
        <p:spPr bwMode="auto">
          <a:xfrm flipV="1">
            <a:off x="419100" y="6407422"/>
            <a:ext cx="448003" cy="45719"/>
          </a:xfrm>
          <a:prstGeom prst="rect">
            <a:avLst/>
          </a:prstGeom>
          <a:solidFill>
            <a:schemeClr val="accent1"/>
          </a:solidFill>
          <a:ln w="381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34207" y="1603266"/>
            <a:ext cx="12474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Original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830s</a:t>
            </a:r>
          </a:p>
        </p:txBody>
      </p:sp>
      <p:cxnSp>
        <p:nvCxnSpPr>
          <p:cNvPr id="10" name="꺾인 연결선 9"/>
          <p:cNvCxnSpPr>
            <a:stCxn id="8" idx="1"/>
          </p:cNvCxnSpPr>
          <p:nvPr/>
        </p:nvCxnSpPr>
        <p:spPr bwMode="auto">
          <a:xfrm rot="10800000">
            <a:off x="867103" y="1834101"/>
            <a:ext cx="867104" cy="18466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34207" y="2664372"/>
            <a:ext cx="15712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RAC Data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248s</a:t>
            </a:r>
            <a:endParaRPr lang="ko-KR" altLang="en-US" dirty="0">
              <a:solidFill>
                <a:schemeClr val="bg2"/>
              </a:solidFill>
            </a:endParaRPr>
          </a:p>
        </p:txBody>
      </p:sp>
      <p:cxnSp>
        <p:nvCxnSpPr>
          <p:cNvPr id="17" name="Shape 16"/>
          <p:cNvCxnSpPr>
            <a:stCxn id="11" idx="1"/>
          </p:cNvCxnSpPr>
          <p:nvPr/>
        </p:nvCxnSpPr>
        <p:spPr bwMode="auto">
          <a:xfrm rot="10800000" flipV="1">
            <a:off x="1308539" y="3079870"/>
            <a:ext cx="425669" cy="1775907"/>
          </a:xfrm>
          <a:prstGeom prst="bentConnector2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꺾인 연결선 18"/>
          <p:cNvCxnSpPr/>
          <p:nvPr/>
        </p:nvCxnSpPr>
        <p:spPr bwMode="auto">
          <a:xfrm rot="10800000">
            <a:off x="867104" y="4855778"/>
            <a:ext cx="441435" cy="1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734207" y="3495369"/>
            <a:ext cx="1733167" cy="120032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RAC Data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+ 4 threads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124s ?</a:t>
            </a:r>
            <a:endParaRPr lang="ko-KR" altLang="en-US" dirty="0">
              <a:solidFill>
                <a:schemeClr val="bg2"/>
              </a:solidFill>
            </a:endParaRPr>
          </a:p>
        </p:txBody>
      </p:sp>
      <p:cxnSp>
        <p:nvCxnSpPr>
          <p:cNvPr id="14" name="Shape 13"/>
          <p:cNvCxnSpPr>
            <a:stCxn id="12" idx="1"/>
          </p:cNvCxnSpPr>
          <p:nvPr/>
        </p:nvCxnSpPr>
        <p:spPr bwMode="auto">
          <a:xfrm rot="10800000" flipV="1">
            <a:off x="1308537" y="4095533"/>
            <a:ext cx="425670" cy="1565875"/>
          </a:xfrm>
          <a:prstGeom prst="bentConnector2">
            <a:avLst/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꺾인 연결선 15"/>
          <p:cNvCxnSpPr/>
          <p:nvPr/>
        </p:nvCxnSpPr>
        <p:spPr bwMode="auto">
          <a:xfrm rot="10800000">
            <a:off x="867102" y="5659821"/>
            <a:ext cx="441434" cy="158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내용 개체 틀 2"/>
          <p:cNvSpPr>
            <a:spLocks noGrp="1"/>
          </p:cNvSpPr>
          <p:nvPr>
            <p:ph idx="1"/>
          </p:nvPr>
        </p:nvSpPr>
        <p:spPr>
          <a:xfrm>
            <a:off x="3305471" y="1587500"/>
            <a:ext cx="5432129" cy="5067300"/>
          </a:xfrm>
        </p:spPr>
        <p:txBody>
          <a:bodyPr/>
          <a:lstStyle/>
          <a:p>
            <a:r>
              <a:rPr lang="en-US" altLang="ko-KR" dirty="0" smtClean="0">
                <a:solidFill>
                  <a:schemeClr val="bg2"/>
                </a:solidFill>
              </a:rPr>
              <a:t>Meshes and BVHs are compressed</a:t>
            </a:r>
          </a:p>
          <a:p>
            <a:r>
              <a:rPr lang="en-US" altLang="ko-KR" dirty="0" smtClean="0">
                <a:solidFill>
                  <a:schemeClr val="bg2"/>
                </a:solidFill>
              </a:rPr>
              <a:t>4 threads run concurrently</a:t>
            </a:r>
          </a:p>
          <a:p>
            <a:r>
              <a:rPr lang="en-US" altLang="ko-KR" dirty="0" smtClean="0"/>
              <a:t>Integrated with R-LODs</a:t>
            </a:r>
          </a:p>
          <a:p>
            <a:r>
              <a:rPr lang="en-US" altLang="ko-KR" dirty="0" smtClean="0"/>
              <a:t>Disk I/O time may be reduced more</a:t>
            </a:r>
          </a:p>
          <a:p>
            <a:r>
              <a:rPr lang="en-US" altLang="ko-KR" dirty="0" smtClean="0"/>
              <a:t>CPU usage : 99% ?</a:t>
            </a:r>
          </a:p>
          <a:p>
            <a:r>
              <a:rPr lang="en-US" altLang="ko-KR" dirty="0" smtClean="0"/>
              <a:t>Interactive?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734208" y="4695698"/>
            <a:ext cx="17331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RAC Data</a:t>
            </a:r>
          </a:p>
          <a:p>
            <a:r>
              <a:rPr lang="en-US" altLang="ko-KR" dirty="0" smtClean="0"/>
              <a:t>+ 4 threads</a:t>
            </a:r>
          </a:p>
          <a:p>
            <a:r>
              <a:rPr lang="en-US" altLang="ko-KR" dirty="0" smtClean="0"/>
              <a:t>+ R-LODs</a:t>
            </a:r>
          </a:p>
          <a:p>
            <a:r>
              <a:rPr lang="en-US" altLang="ko-KR" dirty="0" smtClean="0"/>
              <a:t>&lt; 1s ?</a:t>
            </a:r>
            <a:endParaRPr lang="ko-KR" altLang="en-US" dirty="0"/>
          </a:p>
        </p:txBody>
      </p:sp>
      <p:cxnSp>
        <p:nvCxnSpPr>
          <p:cNvPr id="20" name="Shape 19"/>
          <p:cNvCxnSpPr>
            <a:stCxn id="15" idx="1"/>
          </p:cNvCxnSpPr>
          <p:nvPr/>
        </p:nvCxnSpPr>
        <p:spPr bwMode="auto">
          <a:xfrm rot="10800000" flipV="1">
            <a:off x="1308538" y="5480528"/>
            <a:ext cx="425671" cy="926894"/>
          </a:xfrm>
          <a:prstGeom prst="bentConnector2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꺾인 연결선 24"/>
          <p:cNvCxnSpPr/>
          <p:nvPr/>
        </p:nvCxnSpPr>
        <p:spPr bwMode="auto">
          <a:xfrm rot="10800000">
            <a:off x="867103" y="6407422"/>
            <a:ext cx="441434" cy="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Random-accessible </a:t>
            </a:r>
            <a:r>
              <a:rPr lang="en-US" altLang="ko-KR" dirty="0" smtClean="0"/>
              <a:t>d</a:t>
            </a:r>
            <a:r>
              <a:rPr lang="en-US" altLang="ko-KR" dirty="0" smtClean="0"/>
              <a:t>ata </a:t>
            </a:r>
            <a:r>
              <a:rPr lang="en-US" altLang="ko-KR" dirty="0" smtClean="0"/>
              <a:t>c</a:t>
            </a:r>
            <a:r>
              <a:rPr lang="en-US" altLang="ko-KR" dirty="0" smtClean="0"/>
              <a:t>ompression</a:t>
            </a:r>
          </a:p>
          <a:p>
            <a:pPr lvl="1"/>
            <a:r>
              <a:rPr lang="en-US" altLang="ko-KR" dirty="0" smtClean="0"/>
              <a:t>Already done</a:t>
            </a:r>
          </a:p>
          <a:p>
            <a:r>
              <a:rPr lang="en-US" altLang="ko-KR" dirty="0" smtClean="0"/>
              <a:t>Parallelization : 1 week</a:t>
            </a:r>
          </a:p>
          <a:p>
            <a:r>
              <a:rPr lang="en-US" altLang="ko-KR" dirty="0" smtClean="0"/>
              <a:t>Integration with R-LODs : 2 weeks</a:t>
            </a:r>
          </a:p>
          <a:p>
            <a:r>
              <a:rPr lang="en-US" altLang="ko-KR" dirty="0" smtClean="0"/>
              <a:t>Optimization and experiments : 2 weeks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20684</TotalTime>
  <Pages>3</Pages>
  <Words>214</Words>
  <Application>Microsoft PowerPoint 4.0</Application>
  <PresentationFormat>화면 슬라이드 쇼(4:3)</PresentationFormat>
  <Paragraphs>66</Paragraphs>
  <Slides>7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untitled 1</vt:lpstr>
      <vt:lpstr>슬라이드 1</vt:lpstr>
      <vt:lpstr>Ray Tracing – Massive Model</vt:lpstr>
      <vt:lpstr>Rendering Time - Original</vt:lpstr>
      <vt:lpstr>Random-Accessible  Compressed Data</vt:lpstr>
      <vt:lpstr>Parallel Random-Accessible  Compressed Data</vt:lpstr>
      <vt:lpstr>Parallel Random-Accessible Compressed Data and Integration with R-LODs</vt:lpstr>
      <vt:lpstr>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tj</cp:lastModifiedBy>
  <cp:revision>2025</cp:revision>
  <cp:lastPrinted>1998-03-18T16:08:13Z</cp:lastPrinted>
  <dcterms:created xsi:type="dcterms:W3CDTF">1998-03-18T13:44:31Z</dcterms:created>
  <dcterms:modified xsi:type="dcterms:W3CDTF">2008-11-13T02:23:07Z</dcterms:modified>
</cp:coreProperties>
</file>