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311" r:id="rId3"/>
    <p:sldId id="312" r:id="rId4"/>
    <p:sldId id="315" r:id="rId5"/>
    <p:sldId id="316" r:id="rId6"/>
    <p:sldId id="314" r:id="rId7"/>
    <p:sldId id="317" r:id="rId8"/>
    <p:sldId id="318" r:id="rId9"/>
  </p:sldIdLst>
  <p:sldSz cx="9144000" cy="6858000" type="screen4x3"/>
  <p:notesSz cx="6797675" cy="98742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305" autoAdjust="0"/>
    <p:restoredTop sz="68421" autoAdjust="0"/>
  </p:normalViewPr>
  <p:slideViewPr>
    <p:cSldViewPr>
      <p:cViewPr varScale="1">
        <p:scale>
          <a:sx n="81" d="100"/>
          <a:sy n="81" d="100"/>
        </p:scale>
        <p:origin x="-1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altLang="ko-KR" smtClean="0"/>
              <a:t>2008-10-06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384739-7C37-45DE-BDA0-6274219C9EB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altLang="ko-KR" smtClean="0"/>
              <a:t>2008-10-06</a:t>
            </a:r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F15901-7405-4915-99CA-257FF024988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Hello, everyone.</a:t>
            </a:r>
          </a:p>
          <a:p>
            <a:r>
              <a:rPr lang="en-US" altLang="ko-KR" dirty="0" smtClean="0"/>
              <a:t>My</a:t>
            </a:r>
            <a:r>
              <a:rPr lang="en-US" altLang="ko-KR" baseline="0" dirty="0" smtClean="0"/>
              <a:t> name is </a:t>
            </a:r>
            <a:r>
              <a:rPr lang="en-US" altLang="ko-KR" baseline="0" dirty="0" err="1" smtClean="0"/>
              <a:t>Yougyoung</a:t>
            </a:r>
            <a:r>
              <a:rPr lang="en-US" altLang="ko-KR" baseline="0" dirty="0" smtClean="0"/>
              <a:t>, </a:t>
            </a:r>
            <a:r>
              <a:rPr lang="en-US" altLang="ko-KR" baseline="0" dirty="0" err="1" smtClean="0"/>
              <a:t>byun</a:t>
            </a:r>
            <a:r>
              <a:rPr lang="en-US" altLang="ko-KR" baseline="0" dirty="0" smtClean="0"/>
              <a:t>.</a:t>
            </a:r>
          </a:p>
          <a:p>
            <a:r>
              <a:rPr lang="en-US" altLang="ko-KR" baseline="0" dirty="0" smtClean="0"/>
              <a:t>Today. I’m talking about parallel fast </a:t>
            </a:r>
            <a:r>
              <a:rPr lang="en-US" altLang="ko-KR" baseline="0" dirty="0" err="1" smtClean="0"/>
              <a:t>kd</a:t>
            </a:r>
            <a:r>
              <a:rPr lang="en-US" altLang="ko-KR" baseline="0" dirty="0" smtClean="0"/>
              <a:t>-tree construction for massive data.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15901-7405-4915-99CA-257FF0249884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Last</a:t>
            </a:r>
            <a:r>
              <a:rPr lang="en-US" altLang="ko-KR" baseline="0" dirty="0" smtClean="0"/>
              <a:t> class, I explained photon mapping. As you know, Photon mapping need </a:t>
            </a:r>
            <a:r>
              <a:rPr lang="en-US" altLang="ko-KR" baseline="0" dirty="0" err="1" smtClean="0"/>
              <a:t>kd</a:t>
            </a:r>
            <a:r>
              <a:rPr lang="en-US" altLang="ko-KR" baseline="0" dirty="0" smtClean="0"/>
              <a:t>-tree to store photons.</a:t>
            </a:r>
          </a:p>
          <a:p>
            <a:r>
              <a:rPr lang="en-US" altLang="ko-KR" baseline="0" dirty="0" smtClean="0"/>
              <a:t>This is bottleneck for dynamic scene because We make photon map every scene changes.</a:t>
            </a:r>
          </a:p>
          <a:p>
            <a:r>
              <a:rPr lang="en-US" altLang="ko-KR" baseline="0" dirty="0" smtClean="0"/>
              <a:t>There are two strategies for interactive photon mapping for dynamic scene.</a:t>
            </a:r>
          </a:p>
          <a:p>
            <a:r>
              <a:rPr lang="en-US" altLang="ko-KR" baseline="0" dirty="0" err="1" smtClean="0"/>
              <a:t>Fisrt</a:t>
            </a:r>
            <a:r>
              <a:rPr lang="en-US" altLang="ko-KR" baseline="0" dirty="0" smtClean="0"/>
              <a:t>, updating only portions of change, we avoid the costly rebuild of </a:t>
            </a:r>
            <a:r>
              <a:rPr lang="en-US" altLang="ko-KR" baseline="0" dirty="0" err="1" smtClean="0"/>
              <a:t>kd</a:t>
            </a:r>
            <a:r>
              <a:rPr lang="en-US" altLang="ko-KR" baseline="0" dirty="0" smtClean="0"/>
              <a:t>-tree.</a:t>
            </a:r>
          </a:p>
          <a:p>
            <a:r>
              <a:rPr lang="en-US" altLang="ko-KR" baseline="0" dirty="0" smtClean="0"/>
              <a:t>However, it is difficult to insert or delete in </a:t>
            </a:r>
            <a:r>
              <a:rPr lang="en-US" altLang="ko-KR" baseline="0" dirty="0" err="1" smtClean="0"/>
              <a:t>kd</a:t>
            </a:r>
            <a:r>
              <a:rPr lang="en-US" altLang="ko-KR" baseline="0" dirty="0" smtClean="0"/>
              <a:t>-tree.</a:t>
            </a:r>
          </a:p>
          <a:p>
            <a:r>
              <a:rPr lang="en-US" altLang="ko-KR" baseline="0" dirty="0" smtClean="0"/>
              <a:t>Second, we can </a:t>
            </a:r>
            <a:r>
              <a:rPr lang="en-US" altLang="ko-KR" baseline="0" dirty="0" err="1" smtClean="0"/>
              <a:t>spped</a:t>
            </a:r>
            <a:r>
              <a:rPr lang="en-US" altLang="ko-KR" baseline="0" dirty="0" smtClean="0"/>
              <a:t>-up and optimize the construction of </a:t>
            </a:r>
            <a:r>
              <a:rPr lang="en-US" altLang="ko-KR" baseline="0" dirty="0" err="1" smtClean="0"/>
              <a:t>kd</a:t>
            </a:r>
            <a:r>
              <a:rPr lang="en-US" altLang="ko-KR" baseline="0" dirty="0" smtClean="0"/>
              <a:t>-tree.</a:t>
            </a:r>
          </a:p>
          <a:p>
            <a:r>
              <a:rPr lang="en-US" altLang="ko-KR" baseline="0" dirty="0" smtClean="0"/>
              <a:t> </a:t>
            </a:r>
          </a:p>
          <a:p>
            <a:r>
              <a:rPr lang="en-US" altLang="ko-KR" baseline="0" dirty="0" smtClean="0"/>
              <a:t>As you know, </a:t>
            </a:r>
            <a:r>
              <a:rPr lang="en-US" altLang="ko-KR" baseline="0" dirty="0" err="1" smtClean="0"/>
              <a:t>Kd</a:t>
            </a:r>
            <a:r>
              <a:rPr lang="en-US" altLang="ko-KR" baseline="0" dirty="0" smtClean="0"/>
              <a:t>-tree construction time complexity is O(</a:t>
            </a:r>
            <a:r>
              <a:rPr lang="en-US" altLang="ko-KR" baseline="0" dirty="0" err="1" smtClean="0"/>
              <a:t>NlogN</a:t>
            </a:r>
            <a:r>
              <a:rPr lang="en-US" altLang="ko-KR" baseline="0" dirty="0" smtClean="0"/>
              <a:t>).</a:t>
            </a:r>
          </a:p>
          <a:p>
            <a:r>
              <a:rPr lang="en-US" altLang="ko-KR" baseline="0" dirty="0" smtClean="0"/>
              <a:t>If we have many photons, time is not less.</a:t>
            </a:r>
          </a:p>
          <a:p>
            <a:endParaRPr lang="en-US" altLang="ko-KR" baseline="0" dirty="0" smtClean="0"/>
          </a:p>
          <a:p>
            <a:r>
              <a:rPr lang="en-US" altLang="ko-KR" baseline="0" dirty="0" smtClean="0"/>
              <a:t>Recently, Kun </a:t>
            </a:r>
            <a:r>
              <a:rPr lang="en-US" altLang="ko-KR" baseline="0" dirty="0" err="1" smtClean="0"/>
              <a:t>zhou</a:t>
            </a:r>
            <a:r>
              <a:rPr lang="en-US" altLang="ko-KR" baseline="0" dirty="0" smtClean="0"/>
              <a:t> el al make </a:t>
            </a:r>
            <a:r>
              <a:rPr lang="en-US" altLang="ko-KR" baseline="0" dirty="0" err="1" smtClean="0"/>
              <a:t>kd</a:t>
            </a:r>
            <a:r>
              <a:rPr lang="en-US" altLang="ko-KR" baseline="0" dirty="0" smtClean="0"/>
              <a:t>-tree construction using GPU. This is 10 times faster than previous multi</a:t>
            </a:r>
          </a:p>
          <a:p>
            <a:r>
              <a:rPr lang="en-US" altLang="ko-KR" baseline="0" dirty="0" smtClean="0"/>
              <a:t>Core CPU implementation</a:t>
            </a:r>
            <a:r>
              <a:rPr lang="en-US" altLang="ko-KR" baseline="0" dirty="0" smtClean="0"/>
              <a:t>. Right video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15901-7405-4915-99CA-257FF0249884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He experiment</a:t>
            </a:r>
            <a:r>
              <a:rPr lang="en-US" altLang="ko-KR" baseline="0" dirty="0" smtClean="0"/>
              <a:t> 2 scene with 200k, 400k photons, respectively.</a:t>
            </a:r>
          </a:p>
          <a:p>
            <a:r>
              <a:rPr lang="en-US" altLang="ko-KR" baseline="0" dirty="0" smtClean="0"/>
              <a:t>can we apply this method to complex scene? Complex scene need more than 100m photons.</a:t>
            </a:r>
          </a:p>
          <a:p>
            <a:r>
              <a:rPr lang="en-US" altLang="ko-KR" dirty="0" smtClean="0"/>
              <a:t>Unfortunately, GPU</a:t>
            </a:r>
            <a:r>
              <a:rPr lang="en-US" altLang="ko-KR" baseline="0" dirty="0" smtClean="0"/>
              <a:t> has 512Mbyte memory.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15901-7405-4915-99CA-257FF0249884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My</a:t>
            </a:r>
            <a:r>
              <a:rPr lang="en-US" altLang="ko-KR" baseline="0" dirty="0" smtClean="0"/>
              <a:t> approach is to use memory hierarchy. As you know, this is ordinary memory hierarchy.</a:t>
            </a:r>
          </a:p>
          <a:p>
            <a:r>
              <a:rPr lang="en-US" altLang="ko-KR" baseline="0" dirty="0" smtClean="0"/>
              <a:t>Maximum capacity is 4G, 12M, 64k.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15901-7405-4915-99CA-257FF0249884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I </a:t>
            </a:r>
            <a:r>
              <a:rPr lang="en-US" altLang="ko-KR" baseline="0" dirty="0" smtClean="0"/>
              <a:t>apply same concept to my project. Hierarchy consists of Hard disk, RAM and GPU core.</a:t>
            </a:r>
          </a:p>
          <a:p>
            <a:r>
              <a:rPr lang="en-US" altLang="ko-KR" baseline="0" dirty="0" smtClean="0"/>
              <a:t>Original cache is managed by hardware. 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baseline="0" dirty="0" smtClean="0"/>
              <a:t>On the other hand, difference between original hierarchy and mine is programmable cache.</a:t>
            </a:r>
          </a:p>
          <a:p>
            <a:pPr marL="0" marR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15901-7405-4915-99CA-257FF0249884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My key</a:t>
            </a:r>
            <a:r>
              <a:rPr lang="en-US" altLang="ko-KR" baseline="0" dirty="0" smtClean="0"/>
              <a:t> challenge is how well to manage cache. 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15901-7405-4915-99CA-257FF0249884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My project</a:t>
            </a:r>
            <a:r>
              <a:rPr lang="en-US" altLang="ko-KR" baseline="0" dirty="0" smtClean="0"/>
              <a:t> schedule is as follow.</a:t>
            </a:r>
          </a:p>
          <a:p>
            <a:r>
              <a:rPr lang="en-US" altLang="ko-KR" baseline="0" dirty="0" smtClean="0"/>
              <a:t>The Most important thing is to find cache management algorithm.</a:t>
            </a:r>
          </a:p>
          <a:p>
            <a:r>
              <a:rPr lang="en-US" altLang="ko-KR" baseline="0" dirty="0" smtClean="0"/>
              <a:t>I am also a beginner of GPU programming with CUDA. </a:t>
            </a:r>
          </a:p>
          <a:p>
            <a:r>
              <a:rPr lang="en-US" altLang="ko-KR" baseline="0" dirty="0" smtClean="0"/>
              <a:t>It may take a lot of time to learn GPU programming. </a:t>
            </a:r>
          </a:p>
          <a:p>
            <a:r>
              <a:rPr lang="en-US" altLang="ko-KR" baseline="0" dirty="0" smtClean="0"/>
              <a:t>I hope I complete my project within 5 weeks.</a:t>
            </a:r>
          </a:p>
          <a:p>
            <a:r>
              <a:rPr lang="en-US" altLang="ko-KR" baseline="0" dirty="0" smtClean="0"/>
              <a:t>My presentation is the end.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15901-7405-4915-99CA-257FF0249884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Any questions</a:t>
            </a:r>
            <a:r>
              <a:rPr lang="en-US" altLang="ko-KR" baseline="0" dirty="0" smtClean="0"/>
              <a:t>, so far? Thank you.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15901-7405-4915-99CA-257FF0249884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E3A9EA-CF0B-4A18-A23A-1875B20D23E9}" type="datetime1">
              <a:rPr lang="ko-KR" altLang="en-US" smtClean="0"/>
              <a:pPr/>
              <a:t>2008-11-13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9" name="직사각형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직사각형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직사각형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직사각형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09D9DD-A082-4A43-972B-2A42845D268A}" type="datetime1">
              <a:rPr lang="ko-KR" altLang="en-US" smtClean="0"/>
              <a:pPr/>
              <a:t>2008-11-13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2BC419-0DA7-439D-88C1-B7C5740F547B}" type="datetime1">
              <a:rPr lang="ko-KR" altLang="en-US" smtClean="0"/>
              <a:pPr/>
              <a:t>2008-11-13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E56DA1-0D57-4AF9-ABD3-0DA3702B6C17}" type="datetime1">
              <a:rPr lang="ko-KR" altLang="en-US" smtClean="0"/>
              <a:pPr/>
              <a:t>2008-11-13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자유형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자유형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자유형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자유형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자유형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자유형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자유형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자유형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자유형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자유형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자유형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자유형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자유형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1A84800-2FB3-4DEE-A92E-9C1BACEBABE2}" type="datetime1">
              <a:rPr lang="ko-KR" altLang="en-US" smtClean="0"/>
              <a:pPr/>
              <a:t>2008-11-13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직사각형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직사각형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15B7D8-ADA5-4F20-BED5-8C5C3DDC7E57}" type="datetime1">
              <a:rPr lang="ko-KR" altLang="en-US" smtClean="0"/>
              <a:pPr/>
              <a:t>2008-11-13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직사각형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F891B6-9E40-4AE4-A63E-1134126C4E6F}" type="datetime1">
              <a:rPr lang="ko-KR" altLang="en-US" smtClean="0"/>
              <a:pPr/>
              <a:t>2008-11-13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직사각형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직사각형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직사각형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직사각형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37FD6D-3C86-4F41-AD85-B9EBBFF3BB14}" type="datetime1">
              <a:rPr lang="ko-KR" altLang="en-US" smtClean="0"/>
              <a:pPr/>
              <a:t>2008-11-13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C73C21-2431-4CB0-8CEF-397BD600B55C}" type="datetime1">
              <a:rPr lang="ko-KR" altLang="en-US" smtClean="0"/>
              <a:pPr/>
              <a:t>2008-11-13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51AB1C-2E65-40BD-BE2D-1E2D0C98F1B7}" type="datetime1">
              <a:rPr lang="ko-KR" altLang="en-US" smtClean="0"/>
              <a:pPr/>
              <a:t>2008-11-13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직선 연결선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그룹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직선 연결선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grpSp>
        <p:nvGrpSpPr>
          <p:cNvPr id="14" name="그룹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직선 연결선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그룹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직선 연결선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4C1FD20-079A-4B88-8D4E-5BD903122496}" type="datetime1">
              <a:rPr lang="ko-KR" altLang="en-US" smtClean="0"/>
              <a:pPr/>
              <a:t>2008-11-13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직사각형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직사각형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633442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633442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5245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CD3DF8C-349A-4ED1-9932-795A4BDFBF31}" type="datetime1">
              <a:rPr lang="ko-KR" altLang="en-US" smtClean="0"/>
              <a:pPr/>
              <a:t>2008-11-13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278605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ko-KR" altLang="en-US" dirty="0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329642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/>
  <p:txStyles>
    <p:titleStyle>
      <a:lvl1pPr algn="l" rtl="0" eaLnBrk="1" latinLnBrk="1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1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1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1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1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Documents%20and%20Settings\yong2\&#48148;&#53461;%20&#54868;&#47732;\kd-tree(project).avi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71472" y="2739780"/>
            <a:ext cx="8215370" cy="1975104"/>
          </a:xfrm>
        </p:spPr>
        <p:txBody>
          <a:bodyPr/>
          <a:lstStyle/>
          <a:p>
            <a:r>
              <a:rPr lang="en-US" altLang="ko-KR" dirty="0" smtClean="0"/>
              <a:t>Parallel Fast </a:t>
            </a:r>
            <a:br>
              <a:rPr lang="en-US" altLang="ko-KR" dirty="0" smtClean="0"/>
            </a:br>
            <a:r>
              <a:rPr lang="en-US" altLang="ko-KR" dirty="0" smtClean="0"/>
              <a:t>     KD-tree construction </a:t>
            </a:r>
            <a:br>
              <a:rPr lang="en-US" altLang="ko-KR" dirty="0" smtClean="0"/>
            </a:br>
            <a:r>
              <a:rPr lang="en-US" altLang="ko-KR" dirty="0" smtClean="0"/>
              <a:t>            for massive data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914400" y="3857628"/>
            <a:ext cx="7772400" cy="1508760"/>
          </a:xfrm>
        </p:spPr>
        <p:txBody>
          <a:bodyPr/>
          <a:lstStyle/>
          <a:p>
            <a:pPr algn="r"/>
            <a:r>
              <a:rPr lang="en-US" altLang="ko-KR" dirty="0" smtClean="0"/>
              <a:t> </a:t>
            </a:r>
            <a:r>
              <a:rPr lang="en-US" altLang="ko-KR" dirty="0" err="1" smtClean="0"/>
              <a:t>Yongyoung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Byun</a:t>
            </a:r>
            <a:r>
              <a:rPr lang="en-US" altLang="ko-KR" dirty="0" smtClean="0"/>
              <a:t>. KAIST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</a:t>
            </a:fld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95C5AA-7AD0-4A1D-A68F-BE5D0479E8B4}" type="datetime1">
              <a:rPr lang="ko-KR" altLang="en-US" smtClean="0"/>
              <a:pPr/>
              <a:t>2008-11-13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642910" y="1714488"/>
            <a:ext cx="7772400" cy="4572000"/>
          </a:xfrm>
        </p:spPr>
        <p:txBody>
          <a:bodyPr/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Bottleneck</a:t>
            </a:r>
            <a:r>
              <a:rPr lang="en-US" altLang="ko-KR" dirty="0" smtClean="0"/>
              <a:t> for dynamic scene</a:t>
            </a:r>
          </a:p>
          <a:p>
            <a:pPr lvl="1"/>
            <a:r>
              <a:rPr lang="en-US" altLang="ko-KR" dirty="0" smtClean="0"/>
              <a:t>Difficult to insert, delete</a:t>
            </a:r>
          </a:p>
          <a:p>
            <a:pPr lvl="1"/>
            <a:r>
              <a:rPr lang="en-US" altLang="ko-KR" dirty="0" smtClean="0"/>
              <a:t>KD-tree construction time =&gt; O(</a:t>
            </a:r>
            <a:r>
              <a:rPr lang="en-US" altLang="ko-KR" dirty="0" err="1" smtClean="0"/>
              <a:t>NlogN</a:t>
            </a:r>
            <a:r>
              <a:rPr lang="en-US" altLang="ko-KR" dirty="0" smtClean="0"/>
              <a:t>)</a:t>
            </a:r>
          </a:p>
          <a:p>
            <a:endParaRPr lang="en-US" altLang="ko-KR" i="1" dirty="0" smtClean="0"/>
          </a:p>
          <a:p>
            <a:r>
              <a:rPr lang="en-US" altLang="ko-KR" dirty="0" smtClean="0"/>
              <a:t>Using GPU(Kun Zhou et al. 2008)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2008-11-13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</a:t>
            </a:fld>
            <a:endParaRPr lang="ko-KR" altLang="en-US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4405332"/>
            <a:ext cx="5214974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180690" y="5857892"/>
            <a:ext cx="16770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7200" dirty="0" smtClean="0">
                <a:solidFill>
                  <a:srgbClr val="FF0000"/>
                </a:solidFill>
              </a:rPr>
              <a:t>10 x</a:t>
            </a:r>
            <a:endParaRPr lang="ko-KR" altLang="en-US" dirty="0">
              <a:solidFill>
                <a:srgbClr val="FF0000"/>
              </a:solidFill>
            </a:endParaRPr>
          </a:p>
        </p:txBody>
      </p:sp>
      <p:pic>
        <p:nvPicPr>
          <p:cNvPr id="9" name="kd-tree(project)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6453201" y="4357694"/>
            <a:ext cx="2571768" cy="192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Main problem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How about complex scene?</a:t>
            </a:r>
          </a:p>
          <a:p>
            <a:pPr lvl="1"/>
            <a:r>
              <a:rPr lang="en-US" altLang="ko-KR" dirty="0" smtClean="0"/>
              <a:t>More than 100 m photons </a:t>
            </a:r>
          </a:p>
          <a:p>
            <a:pPr lvl="1"/>
            <a:r>
              <a:rPr lang="en-US" altLang="ko-KR" dirty="0" smtClean="0"/>
              <a:t>But, GPU has </a:t>
            </a:r>
            <a:r>
              <a:rPr lang="en-US" altLang="ko-KR" dirty="0" smtClean="0">
                <a:solidFill>
                  <a:srgbClr val="FF0000"/>
                </a:solidFill>
              </a:rPr>
              <a:t>512M</a:t>
            </a:r>
            <a:r>
              <a:rPr lang="en-US" altLang="ko-KR" dirty="0" smtClean="0"/>
              <a:t> memory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2008-11-13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</a:t>
            </a:fld>
            <a:endParaRPr lang="ko-KR" altLang="en-US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785926"/>
            <a:ext cx="538014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타원 6"/>
          <p:cNvSpPr/>
          <p:nvPr/>
        </p:nvSpPr>
        <p:spPr>
          <a:xfrm>
            <a:off x="1500166" y="4214818"/>
            <a:ext cx="1285884" cy="28575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200k</a:t>
            </a:r>
            <a:endParaRPr lang="ko-KR" altLang="en-US" dirty="0"/>
          </a:p>
        </p:txBody>
      </p:sp>
      <p:sp>
        <p:nvSpPr>
          <p:cNvPr id="8" name="타원 7"/>
          <p:cNvSpPr/>
          <p:nvPr/>
        </p:nvSpPr>
        <p:spPr>
          <a:xfrm>
            <a:off x="4071934" y="4214818"/>
            <a:ext cx="1285884" cy="28575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 smtClean="0"/>
              <a:t>400k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Approach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Memory hierarchy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2008-11-13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4</a:t>
            </a:fld>
            <a:endParaRPr lang="ko-KR" alt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4260360"/>
            <a:ext cx="1078658" cy="883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500438"/>
            <a:ext cx="178595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>
            <a:off x="4019103" y="4196211"/>
            <a:ext cx="1800238" cy="1123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왼쪽/오른쪽 화살표 8"/>
          <p:cNvSpPr/>
          <p:nvPr/>
        </p:nvSpPr>
        <p:spPr>
          <a:xfrm>
            <a:off x="2857488" y="4214818"/>
            <a:ext cx="1216152" cy="69894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왼쪽/오른쪽 화살표 9"/>
          <p:cNvSpPr/>
          <p:nvPr/>
        </p:nvSpPr>
        <p:spPr>
          <a:xfrm>
            <a:off x="5713302" y="4286256"/>
            <a:ext cx="1216152" cy="62750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208333" y="6131502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RAM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364612" y="6072206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Cache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263627" y="6000768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core</a:t>
            </a:r>
            <a:endParaRPr lang="ko-KR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64282" y="614364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4G</a:t>
            </a:r>
            <a:endParaRPr lang="ko-KR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078992" y="6072206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12M</a:t>
            </a:r>
            <a:endParaRPr lang="ko-KR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865074" y="6000768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64K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Approach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Memory hierarchy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2008-11-13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5</a:t>
            </a:fld>
            <a:endParaRPr lang="ko-KR" alt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000240"/>
            <a:ext cx="1078658" cy="883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500438"/>
            <a:ext cx="178595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>
            <a:off x="4019103" y="4196211"/>
            <a:ext cx="1800238" cy="1123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왼쪽/오른쪽 화살표 8"/>
          <p:cNvSpPr/>
          <p:nvPr/>
        </p:nvSpPr>
        <p:spPr>
          <a:xfrm>
            <a:off x="2857488" y="4214818"/>
            <a:ext cx="1216152" cy="69894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0" name="왼쪽/오른쪽 화살표 9"/>
          <p:cNvSpPr/>
          <p:nvPr/>
        </p:nvSpPr>
        <p:spPr>
          <a:xfrm>
            <a:off x="5713302" y="4286256"/>
            <a:ext cx="1216152" cy="627507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142976" y="6131502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RAM</a:t>
            </a:r>
            <a:endParaRPr lang="ko-KR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299255" y="6072206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Cache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198270" y="6000768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core</a:t>
            </a:r>
            <a:endParaRPr lang="ko-KR" alt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3357562"/>
            <a:ext cx="178832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3857628"/>
            <a:ext cx="1143007" cy="1785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왼쪽/오른쪽 화살표 17"/>
          <p:cNvSpPr/>
          <p:nvPr/>
        </p:nvSpPr>
        <p:spPr>
          <a:xfrm rot="5400000">
            <a:off x="4568568" y="3218119"/>
            <a:ext cx="642942" cy="35032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4214810" y="1857364"/>
            <a:ext cx="1500198" cy="421484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1798925" y="6143644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10G</a:t>
            </a:r>
            <a:endParaRPr lang="ko-KR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013635" y="6072206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4G</a:t>
            </a:r>
            <a:endParaRPr lang="ko-KR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799717" y="6000768"/>
            <a:ext cx="7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512M</a:t>
            </a:r>
            <a:endParaRPr lang="ko-KR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798925" y="6143644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4G</a:t>
            </a:r>
            <a:endParaRPr lang="ko-KR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013635" y="6072206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12M</a:t>
            </a:r>
            <a:endParaRPr lang="ko-KR" alt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799717" y="6000768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64K</a:t>
            </a:r>
            <a:endParaRPr lang="ko-KR" altLang="en-US" dirty="0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4260360"/>
            <a:ext cx="1078658" cy="883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72330" y="4071942"/>
            <a:ext cx="1350646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Challenge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How to manage cache</a:t>
            </a:r>
          </a:p>
          <a:p>
            <a:pPr lvl="1"/>
            <a:r>
              <a:rPr lang="en-US" altLang="ko-KR" dirty="0" smtClean="0"/>
              <a:t>LRU?</a:t>
            </a:r>
          </a:p>
          <a:p>
            <a:pPr lvl="1"/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2008-11-13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Schedule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1 week</a:t>
            </a:r>
          </a:p>
          <a:p>
            <a:pPr lvl="1"/>
            <a:r>
              <a:rPr lang="en-US" altLang="ko-KR" dirty="0" smtClean="0"/>
              <a:t>Find cache management algorithm </a:t>
            </a:r>
          </a:p>
          <a:p>
            <a:r>
              <a:rPr lang="en-US" altLang="ko-KR" dirty="0" smtClean="0"/>
              <a:t>2 week</a:t>
            </a:r>
          </a:p>
          <a:p>
            <a:pPr lvl="1"/>
            <a:r>
              <a:rPr lang="en-US" altLang="ko-KR" dirty="0" smtClean="0"/>
              <a:t>Learn CUDA + implementation </a:t>
            </a:r>
            <a:r>
              <a:rPr lang="en-US" altLang="ko-KR" dirty="0" err="1" smtClean="0"/>
              <a:t>kd</a:t>
            </a:r>
            <a:r>
              <a:rPr lang="en-US" altLang="ko-KR" dirty="0" smtClean="0"/>
              <a:t>-tree on GPU</a:t>
            </a:r>
          </a:p>
          <a:p>
            <a:r>
              <a:rPr lang="en-US" altLang="ko-KR" dirty="0" smtClean="0"/>
              <a:t>3 week</a:t>
            </a:r>
          </a:p>
          <a:p>
            <a:pPr lvl="1"/>
            <a:r>
              <a:rPr lang="en-US" altLang="ko-KR" dirty="0" smtClean="0"/>
              <a:t>implementation </a:t>
            </a:r>
            <a:r>
              <a:rPr lang="en-US" altLang="ko-KR" dirty="0" err="1" smtClean="0"/>
              <a:t>kd</a:t>
            </a:r>
            <a:r>
              <a:rPr lang="en-US" altLang="ko-KR" dirty="0" smtClean="0"/>
              <a:t>-tree on GPU</a:t>
            </a:r>
          </a:p>
          <a:p>
            <a:r>
              <a:rPr lang="en-US" altLang="ko-KR" dirty="0" smtClean="0"/>
              <a:t>4 week</a:t>
            </a:r>
          </a:p>
          <a:p>
            <a:pPr lvl="1"/>
            <a:r>
              <a:rPr lang="en-US" altLang="ko-KR" dirty="0" smtClean="0"/>
              <a:t>Implementation cache manager</a:t>
            </a:r>
          </a:p>
          <a:p>
            <a:r>
              <a:rPr lang="en-US" altLang="ko-KR" dirty="0" smtClean="0"/>
              <a:t>5 week</a:t>
            </a:r>
          </a:p>
          <a:p>
            <a:pPr lvl="1"/>
            <a:r>
              <a:rPr lang="en-US" altLang="ko-KR" dirty="0" smtClean="0"/>
              <a:t>debugging</a:t>
            </a:r>
          </a:p>
          <a:p>
            <a:pPr lvl="1"/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2008-11-13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Q &amp; A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56DA1-0D57-4AF9-ABD3-0DA3702B6C17}" type="datetime1">
              <a:rPr lang="ko-KR" altLang="en-US" smtClean="0"/>
              <a:pPr/>
              <a:t>2008-11-13</a:t>
            </a:fld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8</a:t>
            </a:fld>
            <a:endParaRPr lang="ko-KR" altLang="en-US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lum bright="10000" contrast="-30000"/>
          </a:blip>
          <a:srcRect/>
          <a:stretch>
            <a:fillRect/>
          </a:stretch>
        </p:blipFill>
        <p:spPr bwMode="auto">
          <a:xfrm>
            <a:off x="714348" y="1503437"/>
            <a:ext cx="7643866" cy="4796151"/>
          </a:xfrm>
          <a:prstGeom prst="roundRect">
            <a:avLst>
              <a:gd name="adj" fmla="val 11111"/>
            </a:avLst>
          </a:prstGeom>
          <a:ln w="190500" cap="rnd">
            <a:noFill/>
            <a:prstDash val="soli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메트로">
  <a:themeElements>
    <a:clrScheme name="메트로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메트로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메트로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5314</TotalTime>
  <Words>478</Words>
  <Application>Microsoft Office PowerPoint</Application>
  <PresentationFormat>화면 슬라이드 쇼(4:3)</PresentationFormat>
  <Paragraphs>108</Paragraphs>
  <Slides>8</Slides>
  <Notes>8</Notes>
  <HiddenSlides>0</HiddenSlides>
  <MMClips>1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메트로</vt:lpstr>
      <vt:lpstr>Parallel Fast       KD-tree construction              for massive data</vt:lpstr>
      <vt:lpstr>슬라이드 2</vt:lpstr>
      <vt:lpstr>Main problem</vt:lpstr>
      <vt:lpstr>Approach</vt:lpstr>
      <vt:lpstr>Approach</vt:lpstr>
      <vt:lpstr>Challenge</vt:lpstr>
      <vt:lpstr>Schedule</vt:lpstr>
      <vt:lpstr>Q &amp; A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Parallelize photon mapping</dc:title>
  <dc:creator>Microsoft Corporation</dc:creator>
  <cp:lastModifiedBy>yong2</cp:lastModifiedBy>
  <cp:revision>436</cp:revision>
  <dcterms:created xsi:type="dcterms:W3CDTF">2006-10-05T04:04:58Z</dcterms:created>
  <dcterms:modified xsi:type="dcterms:W3CDTF">2008-11-12T22:54:58Z</dcterms:modified>
</cp:coreProperties>
</file>