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5" r:id="rId3"/>
  </p:sldMasterIdLst>
  <p:notesMasterIdLst>
    <p:notesMasterId r:id="rId51"/>
  </p:notesMasterIdLst>
  <p:handoutMasterIdLst>
    <p:handoutMasterId r:id="rId52"/>
  </p:handoutMasterIdLst>
  <p:sldIdLst>
    <p:sldId id="256" r:id="rId4"/>
    <p:sldId id="566" r:id="rId5"/>
    <p:sldId id="520" r:id="rId6"/>
    <p:sldId id="521" r:id="rId7"/>
    <p:sldId id="554" r:id="rId8"/>
    <p:sldId id="553" r:id="rId9"/>
    <p:sldId id="524" r:id="rId10"/>
    <p:sldId id="525" r:id="rId11"/>
    <p:sldId id="526" r:id="rId12"/>
    <p:sldId id="527" r:id="rId13"/>
    <p:sldId id="528" r:id="rId14"/>
    <p:sldId id="529" r:id="rId15"/>
    <p:sldId id="530" r:id="rId16"/>
    <p:sldId id="531" r:id="rId17"/>
    <p:sldId id="534" r:id="rId18"/>
    <p:sldId id="535" r:id="rId19"/>
    <p:sldId id="536" r:id="rId20"/>
    <p:sldId id="539" r:id="rId21"/>
    <p:sldId id="540" r:id="rId22"/>
    <p:sldId id="541" r:id="rId23"/>
    <p:sldId id="543" r:id="rId24"/>
    <p:sldId id="544" r:id="rId25"/>
    <p:sldId id="565" r:id="rId26"/>
    <p:sldId id="545" r:id="rId27"/>
    <p:sldId id="546" r:id="rId28"/>
    <p:sldId id="547" r:id="rId29"/>
    <p:sldId id="548" r:id="rId30"/>
    <p:sldId id="549" r:id="rId31"/>
    <p:sldId id="555" r:id="rId32"/>
    <p:sldId id="557" r:id="rId33"/>
    <p:sldId id="558" r:id="rId34"/>
    <p:sldId id="559" r:id="rId35"/>
    <p:sldId id="560" r:id="rId36"/>
    <p:sldId id="561" r:id="rId37"/>
    <p:sldId id="568" r:id="rId38"/>
    <p:sldId id="569" r:id="rId39"/>
    <p:sldId id="570" r:id="rId40"/>
    <p:sldId id="562" r:id="rId41"/>
    <p:sldId id="563" r:id="rId42"/>
    <p:sldId id="564" r:id="rId43"/>
    <p:sldId id="567" r:id="rId44"/>
    <p:sldId id="552" r:id="rId45"/>
    <p:sldId id="571" r:id="rId46"/>
    <p:sldId id="572" r:id="rId47"/>
    <p:sldId id="573" r:id="rId48"/>
    <p:sldId id="575" r:id="rId49"/>
    <p:sldId id="576" r:id="rId50"/>
  </p:sldIdLst>
  <p:sldSz cx="9144000" cy="6858000" type="screen4x3"/>
  <p:notesSz cx="7099300" cy="10234613"/>
  <p:kinsoku lang="ko-KR"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1" hangingPunct="1">
      <a:defRPr sz="2400" kern="1200">
        <a:solidFill>
          <a:schemeClr val="tx1"/>
        </a:solidFill>
        <a:latin typeface="Arial" panose="020B0604020202020204" pitchFamily="34" charset="0"/>
        <a:ea typeface="+mn-ea"/>
        <a:cs typeface="+mn-cs"/>
      </a:defRPr>
    </a:lvl6pPr>
    <a:lvl7pPr marL="2743200" algn="l" defTabSz="914400" rtl="0" eaLnBrk="1" latinLnBrk="1" hangingPunct="1">
      <a:defRPr sz="2400" kern="1200">
        <a:solidFill>
          <a:schemeClr val="tx1"/>
        </a:solidFill>
        <a:latin typeface="Arial" panose="020B0604020202020204" pitchFamily="34" charset="0"/>
        <a:ea typeface="+mn-ea"/>
        <a:cs typeface="+mn-cs"/>
      </a:defRPr>
    </a:lvl7pPr>
    <a:lvl8pPr marL="3200400" algn="l" defTabSz="914400" rtl="0" eaLnBrk="1" latinLnBrk="1" hangingPunct="1">
      <a:defRPr sz="2400" kern="1200">
        <a:solidFill>
          <a:schemeClr val="tx1"/>
        </a:solidFill>
        <a:latin typeface="Arial" panose="020B0604020202020204" pitchFamily="34" charset="0"/>
        <a:ea typeface="+mn-ea"/>
        <a:cs typeface="+mn-cs"/>
      </a:defRPr>
    </a:lvl8pPr>
    <a:lvl9pPr marL="3657600" algn="l" defTabSz="914400" rtl="0" eaLnBrk="1" latinLnBrk="1"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639">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ECFF"/>
    <a:srgbClr val="CCCCFF"/>
    <a:srgbClr val="99CCFF"/>
    <a:srgbClr val="00FFFF"/>
    <a:srgbClr val="EA8B00"/>
    <a:srgbClr val="FF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81404" autoAdjust="0"/>
  </p:normalViewPr>
  <p:slideViewPr>
    <p:cSldViewPr snapToGrid="0" snapToObjects="1">
      <p:cViewPr varScale="1">
        <p:scale>
          <a:sx n="70" d="100"/>
          <a:sy n="70" d="100"/>
        </p:scale>
        <p:origin x="768" y="54"/>
      </p:cViewPr>
      <p:guideLst>
        <p:guide orient="horz"/>
        <p:guide pos="26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1038"/>
    </p:cViewPr>
  </p:sorterViewPr>
  <p:notesViewPr>
    <p:cSldViewPr snapToGrid="0" snapToObjects="1">
      <p:cViewPr varScale="1">
        <p:scale>
          <a:sx n="80" d="100"/>
          <a:sy n="80" d="100"/>
        </p:scale>
        <p:origin x="-1632" y="-120"/>
      </p:cViewPr>
      <p:guideLst>
        <p:guide orient="horz" pos="3225"/>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2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4" y="4860926"/>
            <a:ext cx="5208587" cy="4605338"/>
          </a:xfrm>
          <a:prstGeom prst="rect">
            <a:avLst/>
          </a:prstGeom>
          <a:noFill/>
          <a:ln w="12700">
            <a:noFill/>
            <a:miter lim="800000"/>
            <a:headEnd/>
            <a:tailEnd/>
          </a:ln>
          <a:effectLst/>
        </p:spPr>
        <p:txBody>
          <a:bodyPr vert="horz" wrap="square" lIns="103453" tIns="51726" rIns="103453" bIns="5172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3" name="Rectangle 3"/>
          <p:cNvSpPr>
            <a:spLocks noGrp="1" noRot="1" noChangeAspect="1" noChangeArrowheads="1" noTextEdit="1"/>
          </p:cNvSpPr>
          <p:nvPr>
            <p:ph type="sldImg" idx="2"/>
          </p:nvPr>
        </p:nvSpPr>
        <p:spPr bwMode="auto">
          <a:xfrm>
            <a:off x="1001713" y="773113"/>
            <a:ext cx="5097462" cy="3824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67088812"/>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pitchFamily="34"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pitchFamily="34"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022725" y="0"/>
            <a:ext cx="3076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ko-KR" altLang="ko-KR"/>
          </a:p>
        </p:txBody>
      </p:sp>
      <p:sp>
        <p:nvSpPr>
          <p:cNvPr id="7171" name="Rectangle 3"/>
          <p:cNvSpPr>
            <a:spLocks noChangeArrowheads="1"/>
          </p:cNvSpPr>
          <p:nvPr/>
        </p:nvSpPr>
        <p:spPr bwMode="auto">
          <a:xfrm>
            <a:off x="4022725" y="9723439"/>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691" tIns="0" rIns="20691" bIns="0" anchor="b"/>
          <a:lstStyle>
            <a:lvl1pPr defTabSz="1046163">
              <a:defRPr sz="2400">
                <a:solidFill>
                  <a:schemeClr val="tx1"/>
                </a:solidFill>
                <a:latin typeface="Arial" panose="020B0604020202020204" pitchFamily="34" charset="0"/>
              </a:defRPr>
            </a:lvl1pPr>
            <a:lvl2pPr marL="742950" indent="-285750" defTabSz="1046163">
              <a:defRPr sz="2400">
                <a:solidFill>
                  <a:schemeClr val="tx1"/>
                </a:solidFill>
                <a:latin typeface="Arial" panose="020B0604020202020204" pitchFamily="34" charset="0"/>
              </a:defRPr>
            </a:lvl2pPr>
            <a:lvl3pPr marL="1143000" indent="-228600" defTabSz="1046163">
              <a:defRPr sz="2400">
                <a:solidFill>
                  <a:schemeClr val="tx1"/>
                </a:solidFill>
                <a:latin typeface="Arial" panose="020B0604020202020204" pitchFamily="34" charset="0"/>
              </a:defRPr>
            </a:lvl3pPr>
            <a:lvl4pPr marL="1600200" indent="-228600" defTabSz="1046163">
              <a:defRPr sz="2400">
                <a:solidFill>
                  <a:schemeClr val="tx1"/>
                </a:solidFill>
                <a:latin typeface="Arial" panose="020B0604020202020204" pitchFamily="34" charset="0"/>
              </a:defRPr>
            </a:lvl4pPr>
            <a:lvl5pPr marL="2057400" indent="-228600" defTabSz="1046163">
              <a:defRPr sz="2400">
                <a:solidFill>
                  <a:schemeClr val="tx1"/>
                </a:solidFill>
                <a:latin typeface="Arial" panose="020B0604020202020204" pitchFamily="34" charset="0"/>
              </a:defRPr>
            </a:lvl5pPr>
            <a:lvl6pPr marL="2514600" indent="-228600" defTabSz="10461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0461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0461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046163"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ko-KR" sz="1100" i="1">
                <a:latin typeface="Times New Roman" panose="02020603050405020304" pitchFamily="18" charset="0"/>
                <a:ea typeface="굴림" panose="020B0600000101010101" pitchFamily="50" charset="-127"/>
              </a:rPr>
              <a:t>1</a:t>
            </a:r>
          </a:p>
        </p:txBody>
      </p:sp>
      <p:sp>
        <p:nvSpPr>
          <p:cNvPr id="7172" name="Rectangle 4"/>
          <p:cNvSpPr>
            <a:spLocks noChangeArrowheads="1"/>
          </p:cNvSpPr>
          <p:nvPr/>
        </p:nvSpPr>
        <p:spPr bwMode="auto">
          <a:xfrm>
            <a:off x="1" y="9723439"/>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ko-KR" altLang="ko-KR"/>
          </a:p>
        </p:txBody>
      </p:sp>
      <p:sp>
        <p:nvSpPr>
          <p:cNvPr id="7173" name="Rectangle 5"/>
          <p:cNvSpPr>
            <a:spLocks noChangeArrowheads="1"/>
          </p:cNvSpPr>
          <p:nvPr/>
        </p:nvSpPr>
        <p:spPr bwMode="auto">
          <a:xfrm>
            <a:off x="1" y="0"/>
            <a:ext cx="30749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8700" tIns="49350" rIns="98700" bIns="4935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ko-KR" altLang="ko-KR"/>
          </a:p>
        </p:txBody>
      </p:sp>
      <p:sp>
        <p:nvSpPr>
          <p:cNvPr id="7174" name="Rectangle 6"/>
          <p:cNvSpPr>
            <a:spLocks noGrp="1" noRot="1" noChangeAspect="1" noChangeArrowheads="1" noTextEdit="1"/>
          </p:cNvSpPr>
          <p:nvPr>
            <p:ph type="sldImg"/>
          </p:nvPr>
        </p:nvSpPr>
        <p:spPr>
          <a:ln cap="flat"/>
        </p:spPr>
      </p:sp>
      <p:sp>
        <p:nvSpPr>
          <p:cNvPr id="7175" name="Rectangle 7"/>
          <p:cNvSpPr>
            <a:spLocks noGrp="1" noChangeArrowheads="1"/>
          </p:cNvSpPr>
          <p:nvPr>
            <p:ph type="body" idx="1"/>
          </p:nvPr>
        </p:nvSpPr>
        <p:spPr>
          <a:xfrm>
            <a:off x="944564" y="4864101"/>
            <a:ext cx="5208587" cy="460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01" tIns="53451" rIns="106901" bIns="53451"/>
          <a:lstStyle/>
          <a:p>
            <a:pPr defTabSz="1050925"/>
            <a:endParaRPr lang="en-US" altLang="ko-KR" smtClean="0">
              <a:ea typeface="굴림" panose="020B0600000101010101" pitchFamily="50" charset="-127"/>
              <a:sym typeface="Wingdings" panose="05000000000000000000" pitchFamily="2" charset="2"/>
            </a:endParaRPr>
          </a:p>
          <a:p>
            <a:pPr defTabSz="1050925"/>
            <a:endParaRPr lang="en-US" altLang="ko-KR" smtClean="0">
              <a:ea typeface="굴림" panose="020B0600000101010101" pitchFamily="50" charset="-127"/>
            </a:endParaRPr>
          </a:p>
        </p:txBody>
      </p:sp>
    </p:spTree>
    <p:extLst>
      <p:ext uri="{BB962C8B-B14F-4D97-AF65-F5344CB8AC3E}">
        <p14:creationId xmlns:p14="http://schemas.microsoft.com/office/powerpoint/2010/main" val="50412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3903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슬라이드 이미지 개체 틀 1"/>
          <p:cNvSpPr>
            <a:spLocks noGrp="1" noRot="1" noChangeAspect="1" noTextEdit="1"/>
          </p:cNvSpPr>
          <p:nvPr>
            <p:ph type="sldImg"/>
          </p:nvPr>
        </p:nvSpPr>
        <p:spPr>
          <a:ln/>
        </p:spPr>
      </p:sp>
      <p:sp>
        <p:nvSpPr>
          <p:cNvPr id="3174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65672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슬라이드 이미지 개체 틀 1"/>
          <p:cNvSpPr>
            <a:spLocks noGrp="1" noRot="1" noChangeAspect="1" noTextEdit="1"/>
          </p:cNvSpPr>
          <p:nvPr>
            <p:ph type="sldImg"/>
          </p:nvPr>
        </p:nvSpPr>
        <p:spPr>
          <a:ln/>
        </p:spPr>
      </p:sp>
      <p:sp>
        <p:nvSpPr>
          <p:cNvPr id="3379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22837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67867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33919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이미지 개체 틀 1"/>
          <p:cNvSpPr>
            <a:spLocks noGrp="1" noRot="1" noChangeAspect="1" noTextEdit="1"/>
          </p:cNvSpPr>
          <p:nvPr>
            <p:ph type="sldImg"/>
          </p:nvPr>
        </p:nvSpPr>
        <p:spPr>
          <a:ln/>
        </p:spPr>
      </p:sp>
      <p:sp>
        <p:nvSpPr>
          <p:cNvPr id="3993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44653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슬라이드 이미지 개체 틀 1"/>
          <p:cNvSpPr>
            <a:spLocks noGrp="1" noRot="1" noChangeAspect="1" noTextEdit="1"/>
          </p:cNvSpPr>
          <p:nvPr>
            <p:ph type="sldImg"/>
          </p:nvPr>
        </p:nvSpPr>
        <p:spPr>
          <a:ln/>
        </p:spPr>
      </p:sp>
      <p:sp>
        <p:nvSpPr>
          <p:cNvPr id="4198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67323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021138" y="9720263"/>
            <a:ext cx="3076575" cy="512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0" tIns="49350" rIns="98700" bIns="4935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fld id="{89501622-8983-4DD9-91BF-A73D4898C290}" type="slidenum">
              <a:rPr lang="en-US" altLang="ko-KR">
                <a:ea typeface="굴림" panose="020B0600000101010101" pitchFamily="50" charset="-127"/>
              </a:rPr>
              <a:pPr algn="ctr"/>
              <a:t>17</a:t>
            </a:fld>
            <a:endParaRPr lang="en-US" altLang="ko-KR">
              <a:ea typeface="굴림" panose="020B0600000101010101" pitchFamily="50" charset="-127"/>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ea typeface="굴림" panose="020B0600000101010101" pitchFamily="50" charset="-127"/>
              </a:rPr>
              <a:t>Line maps to a plane in 2D homogeneous space.</a:t>
            </a:r>
          </a:p>
          <a:p>
            <a:r>
              <a:rPr lang="en-US" altLang="ko-KR" smtClean="0">
                <a:ea typeface="굴림" panose="020B0600000101010101" pitchFamily="50" charset="-127"/>
              </a:rPr>
              <a:t>Then, this plane will pass through the origin (0, 0, 0) of the H-space.</a:t>
            </a:r>
          </a:p>
          <a:p>
            <a:r>
              <a:rPr lang="en-US" altLang="ko-KR" smtClean="0">
                <a:ea typeface="굴림" panose="020B0600000101010101" pitchFamily="50" charset="-127"/>
              </a:rPr>
              <a:t>Then, the cross vector of (v0 – origin) and (v1- origin) will compute the normal of the plane.</a:t>
            </a:r>
          </a:p>
          <a:p>
            <a:r>
              <a:rPr lang="en-US" altLang="ko-KR" smtClean="0">
                <a:ea typeface="굴림" panose="020B0600000101010101" pitchFamily="50" charset="-127"/>
              </a:rPr>
              <a:t>(A, B, C) (x, y, 1) = 0;</a:t>
            </a:r>
          </a:p>
          <a:p>
            <a:endParaRPr lang="en-US" altLang="ko-KR" smtClean="0">
              <a:ea typeface="굴림" panose="020B0600000101010101" pitchFamily="50" charset="-127"/>
            </a:endParaRPr>
          </a:p>
        </p:txBody>
      </p:sp>
    </p:spTree>
    <p:extLst>
      <p:ext uri="{BB962C8B-B14F-4D97-AF65-F5344CB8AC3E}">
        <p14:creationId xmlns:p14="http://schemas.microsoft.com/office/powerpoint/2010/main" val="387100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슬라이드 이미지 개체 틀 1"/>
          <p:cNvSpPr>
            <a:spLocks noGrp="1" noRot="1" noChangeAspect="1" noTextEdit="1"/>
          </p:cNvSpPr>
          <p:nvPr>
            <p:ph type="sldImg"/>
          </p:nvPr>
        </p:nvSpPr>
        <p:spPr>
          <a:ln/>
        </p:spPr>
      </p:sp>
      <p:sp>
        <p:nvSpPr>
          <p:cNvPr id="4608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328544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슬라이드 이미지 개체 틀 1"/>
          <p:cNvSpPr>
            <a:spLocks noGrp="1" noRot="1" noChangeAspect="1" noTextEdit="1"/>
          </p:cNvSpPr>
          <p:nvPr>
            <p:ph type="sldImg"/>
          </p:nvPr>
        </p:nvSpPr>
        <p:spPr>
          <a:ln/>
        </p:spPr>
      </p:sp>
      <p:sp>
        <p:nvSpPr>
          <p:cNvPr id="4813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65505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슬라이드 이미지 개체 틀 1"/>
          <p:cNvSpPr>
            <a:spLocks noGrp="1" noRot="1" noChangeAspect="1" noTextEdit="1"/>
          </p:cNvSpPr>
          <p:nvPr>
            <p:ph type="sldImg"/>
          </p:nvPr>
        </p:nvSpPr>
        <p:spPr>
          <a:ln/>
        </p:spPr>
      </p:sp>
      <p:sp>
        <p:nvSpPr>
          <p:cNvPr id="921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43853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슬라이드 이미지 개체 틀 1"/>
          <p:cNvSpPr>
            <a:spLocks noGrp="1" noRot="1" noChangeAspect="1" noTextEdit="1"/>
          </p:cNvSpPr>
          <p:nvPr>
            <p:ph type="sldImg"/>
          </p:nvPr>
        </p:nvSpPr>
        <p:spPr>
          <a:ln/>
        </p:spPr>
      </p:sp>
      <p:sp>
        <p:nvSpPr>
          <p:cNvPr id="5017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4151900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5222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82623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슬라이드 이미지 개체 틀 1"/>
          <p:cNvSpPr>
            <a:spLocks noGrp="1" noRot="1" noChangeAspect="1" noTextEdit="1"/>
          </p:cNvSpPr>
          <p:nvPr>
            <p:ph type="sldImg"/>
          </p:nvPr>
        </p:nvSpPr>
        <p:spPr>
          <a:ln/>
        </p:spPr>
      </p:sp>
      <p:sp>
        <p:nvSpPr>
          <p:cNvPr id="5427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198893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슬라이드 이미지 개체 틀 1"/>
          <p:cNvSpPr>
            <a:spLocks noGrp="1" noRot="1" noChangeAspect="1" noTextEdit="1"/>
          </p:cNvSpPr>
          <p:nvPr>
            <p:ph type="sldImg"/>
          </p:nvPr>
        </p:nvSpPr>
        <p:spPr>
          <a:ln/>
        </p:spPr>
      </p:sp>
      <p:sp>
        <p:nvSpPr>
          <p:cNvPr id="5632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3212934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슬라이드 이미지 개체 틀 1"/>
          <p:cNvSpPr>
            <a:spLocks noGrp="1" noRot="1" noChangeAspect="1" noTextEdit="1"/>
          </p:cNvSpPr>
          <p:nvPr>
            <p:ph type="sldImg"/>
          </p:nvPr>
        </p:nvSpPr>
        <p:spPr>
          <a:ln/>
        </p:spPr>
      </p:sp>
      <p:sp>
        <p:nvSpPr>
          <p:cNvPr id="5837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86140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슬라이드 이미지 개체 틀 1"/>
          <p:cNvSpPr>
            <a:spLocks noGrp="1" noRot="1" noChangeAspect="1" noTextEdit="1"/>
          </p:cNvSpPr>
          <p:nvPr>
            <p:ph type="sldImg"/>
          </p:nvPr>
        </p:nvSpPr>
        <p:spPr>
          <a:ln/>
        </p:spPr>
      </p:sp>
      <p:sp>
        <p:nvSpPr>
          <p:cNvPr id="6041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72119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슬라이드 이미지 개체 틀 1"/>
          <p:cNvSpPr>
            <a:spLocks noGrp="1" noRot="1" noChangeAspect="1" noTextEdit="1"/>
          </p:cNvSpPr>
          <p:nvPr>
            <p:ph type="sldImg"/>
          </p:nvPr>
        </p:nvSpPr>
        <p:spPr>
          <a:ln/>
        </p:spPr>
      </p:sp>
      <p:sp>
        <p:nvSpPr>
          <p:cNvPr id="6246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589920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a:ln/>
        </p:spPr>
      </p:sp>
      <p:sp>
        <p:nvSpPr>
          <p:cNvPr id="6451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3352910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a:ln/>
        </p:spPr>
      </p:sp>
      <p:sp>
        <p:nvSpPr>
          <p:cNvPr id="6656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988806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a:ln/>
        </p:spPr>
      </p:sp>
      <p:sp>
        <p:nvSpPr>
          <p:cNvPr id="6861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74545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슬라이드 이미지 개체 틀 1"/>
          <p:cNvSpPr>
            <a:spLocks noGrp="1" noRot="1" noChangeAspect="1" noTextEdit="1"/>
          </p:cNvSpPr>
          <p:nvPr>
            <p:ph type="sldImg"/>
          </p:nvPr>
        </p:nvSpPr>
        <p:spPr>
          <a:ln/>
        </p:spPr>
      </p:sp>
      <p:sp>
        <p:nvSpPr>
          <p:cNvPr id="1126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73758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4021138" y="9720263"/>
            <a:ext cx="3076575" cy="512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0" tIns="49350" rIns="98700" bIns="4935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fld id="{C2B7F0B4-8A1A-4282-8F8F-16F0724CDDE7}" type="slidenum">
              <a:rPr lang="en-US" altLang="ko-KR">
                <a:ea typeface="굴림" panose="020B0600000101010101" pitchFamily="50" charset="-127"/>
              </a:rPr>
              <a:pPr algn="ctr"/>
              <a:t>30</a:t>
            </a:fld>
            <a:endParaRPr lang="en-US" altLang="ko-KR">
              <a:ea typeface="굴림" panose="020B0600000101010101" pitchFamily="50" charset="-127"/>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46624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4021138" y="9720263"/>
            <a:ext cx="3076575" cy="512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00" tIns="49350" rIns="98700" bIns="4935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fld id="{F34BE0F6-FCAA-45BF-A789-4F915C539EB0}" type="slidenum">
              <a:rPr lang="en-US" altLang="ko-KR">
                <a:ea typeface="굴림" panose="020B0600000101010101" pitchFamily="50" charset="-127"/>
              </a:rPr>
              <a:pPr algn="ctr"/>
              <a:t>31</a:t>
            </a:fld>
            <a:endParaRPr lang="en-US" altLang="ko-KR">
              <a:ea typeface="굴림" panose="020B0600000101010101" pitchFamily="50" charset="-127"/>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465543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4021138" y="9720263"/>
            <a:ext cx="3076575" cy="512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0" tIns="48980" rIns="97960" bIns="4898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fld id="{475B5911-9FC9-4029-BCD7-FFE206F2933F}" type="slidenum">
              <a:rPr lang="en-US" altLang="ko-KR">
                <a:ea typeface="굴림" panose="020B0600000101010101" pitchFamily="50" charset="-127"/>
              </a:rPr>
              <a:pPr algn="ctr"/>
              <a:t>32</a:t>
            </a:fld>
            <a:endParaRPr lang="en-US" altLang="ko-KR">
              <a:ea typeface="굴림" panose="020B0600000101010101" pitchFamily="50" charset="-127"/>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ea typeface="굴림" panose="020B0600000101010101" pitchFamily="50" charset="-127"/>
              </a:rPr>
              <a:t>For VDR based on static LOD, we create several approximations of the model at different levels of detail. A simplified mesh is used when the object is far away from the viewer. Its main benefit is its low LOD selection overhead at runtime. However, as a downside, viewer may notice visible popping artifacts that arises when switching between different LODs.</a:t>
            </a:r>
          </a:p>
          <a:p>
            <a:endParaRPr lang="en-US" altLang="ko-KR" smtClean="0">
              <a:ea typeface="굴림" panose="020B0600000101010101" pitchFamily="50" charset="-127"/>
            </a:endParaRPr>
          </a:p>
        </p:txBody>
      </p:sp>
    </p:spTree>
    <p:extLst>
      <p:ext uri="{BB962C8B-B14F-4D97-AF65-F5344CB8AC3E}">
        <p14:creationId xmlns:p14="http://schemas.microsoft.com/office/powerpoint/2010/main" val="357823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4294967295"/>
          </p:nvPr>
        </p:nvSpPr>
        <p:spPr bwMode="auto">
          <a:xfrm>
            <a:off x="4021138" y="9720263"/>
            <a:ext cx="3076575" cy="512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0" tIns="48980" rIns="97960" bIns="4898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fld id="{EC8A2DE3-E52F-423D-BB3C-23E2196CF3D2}" type="slidenum">
              <a:rPr lang="en-US" altLang="ko-KR">
                <a:ea typeface="굴림" panose="020B0600000101010101" pitchFamily="50" charset="-127"/>
              </a:rPr>
              <a:pPr algn="ctr"/>
              <a:t>33</a:t>
            </a:fld>
            <a:endParaRPr lang="en-US" altLang="ko-KR">
              <a:ea typeface="굴림" panose="020B0600000101010101" pitchFamily="50" charset="-127"/>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ea typeface="굴림" panose="020B0600000101010101" pitchFamily="50" charset="-127"/>
              </a:rPr>
              <a:t>To reduce this visual popping artifacts,  dynamic LODs has been proposed. It  provides smooth and varying LODs over the mesh. As you can see in 1</a:t>
            </a:r>
            <a:r>
              <a:rPr lang="en-US" altLang="ko-KR" baseline="30000" smtClean="0">
                <a:ea typeface="굴림" panose="020B0600000101010101" pitchFamily="50" charset="-127"/>
              </a:rPr>
              <a:t>st</a:t>
            </a:r>
            <a:r>
              <a:rPr lang="en-US" altLang="ko-KR" smtClean="0">
                <a:ea typeface="굴림" panose="020B0600000101010101" pitchFamily="50" charset="-127"/>
              </a:rPr>
              <a:t> and 3</a:t>
            </a:r>
            <a:r>
              <a:rPr lang="en-US" altLang="ko-KR" baseline="30000" smtClean="0">
                <a:ea typeface="굴림" panose="020B0600000101010101" pitchFamily="50" charset="-127"/>
              </a:rPr>
              <a:t>rd</a:t>
            </a:r>
            <a:r>
              <a:rPr lang="en-US" altLang="ko-KR" smtClean="0">
                <a:ea typeface="굴림" panose="020B0600000101010101" pitchFamily="50" charset="-127"/>
              </a:rPr>
              <a:t> person’s view of  the teapot in the slide, high resolution is used on the portion of the mesh that are close to the viewer, and resolution of the mesh is gradually going down as portion of the mesh is farther away from the viewer. Although this dynamic simplification can provide superior visual quality, it require per-vertex view-dependent computation. Therefore, it was not scalable method to massive model consisting of tens or hundreds of millions of triangles.</a:t>
            </a:r>
          </a:p>
        </p:txBody>
      </p:sp>
    </p:spTree>
    <p:extLst>
      <p:ext uri="{BB962C8B-B14F-4D97-AF65-F5344CB8AC3E}">
        <p14:creationId xmlns:p14="http://schemas.microsoft.com/office/powerpoint/2010/main" val="326525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4021138" y="9720263"/>
            <a:ext cx="3076575" cy="512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0" tIns="48980" rIns="97960" bIns="4898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fld id="{F8A9E80F-1DA6-45D4-82A4-51D3B64E5F45}" type="slidenum">
              <a:rPr lang="en-US" altLang="ko-KR">
                <a:ea typeface="굴림" panose="020B0600000101010101" pitchFamily="50" charset="-127"/>
              </a:rPr>
              <a:pPr algn="ctr"/>
              <a:t>34</a:t>
            </a:fld>
            <a:endParaRPr lang="en-US" altLang="ko-KR">
              <a:ea typeface="굴림" panose="020B0600000101010101" pitchFamily="50" charset="-127"/>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ea typeface="굴림" panose="020B0600000101010101" pitchFamily="50" charset="-127"/>
              </a:rPr>
              <a:t>Now, I’d like to show a live demo of VDR of Double eagle tanker in this laptop. To interactively render this complex CAD model with high image quality, I have applied DS and cache-coherent layout techniques that I mentioned earlier. Now, I’m switching to the running demo. I already loaded the data. I also set 20 pixels of error at current image resolution. It means that I’ll choose mesh resolution such that its geometric simplification error projected in the screen space is less than 30 pixels.  Now, I’m going to run the path. By using techniques that I mentioned earlier, we are able to achieve interactive performance of rendering DE tanker with high image quality on this laptop. </a:t>
            </a:r>
          </a:p>
          <a:p>
            <a:r>
              <a:rPr lang="en-US" altLang="ko-KR" smtClean="0">
                <a:ea typeface="굴림" panose="020B0600000101010101" pitchFamily="50" charset="-127"/>
              </a:rPr>
              <a:t>Even though there has been consistent advance on performance of commodity hardware, novel DS, CO that I designed also have significantly improved  this performance of this particular application. Now, I’d like to talk more about these algorithms respectively.</a:t>
            </a:r>
          </a:p>
        </p:txBody>
      </p:sp>
    </p:spTree>
    <p:extLst>
      <p:ext uri="{BB962C8B-B14F-4D97-AF65-F5344CB8AC3E}">
        <p14:creationId xmlns:p14="http://schemas.microsoft.com/office/powerpoint/2010/main" val="2030453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슬라이드 이미지 개체 틀 1"/>
          <p:cNvSpPr>
            <a:spLocks noGrp="1" noRot="1" noChangeAspect="1" noTextEdit="1"/>
          </p:cNvSpPr>
          <p:nvPr>
            <p:ph type="sldImg"/>
          </p:nvPr>
        </p:nvSpPr>
        <p:spPr>
          <a:ln/>
        </p:spPr>
      </p:sp>
      <p:sp>
        <p:nvSpPr>
          <p:cNvPr id="8089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917898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슬라이드 이미지 개체 틀 1"/>
          <p:cNvSpPr>
            <a:spLocks noGrp="1" noRot="1" noChangeAspect="1" noTextEdit="1"/>
          </p:cNvSpPr>
          <p:nvPr>
            <p:ph type="sldImg"/>
          </p:nvPr>
        </p:nvSpPr>
        <p:spPr>
          <a:ln/>
        </p:spPr>
      </p:sp>
      <p:sp>
        <p:nvSpPr>
          <p:cNvPr id="8294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370614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슬라이드 이미지 개체 틀 1"/>
          <p:cNvSpPr>
            <a:spLocks noGrp="1" noRot="1" noChangeAspect="1" noTextEdit="1"/>
          </p:cNvSpPr>
          <p:nvPr>
            <p:ph type="sldImg"/>
          </p:nvPr>
        </p:nvSpPr>
        <p:spPr>
          <a:ln/>
        </p:spPr>
      </p:sp>
      <p:sp>
        <p:nvSpPr>
          <p:cNvPr id="8499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424943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슬라이드 이미지 개체 틀 1"/>
          <p:cNvSpPr>
            <a:spLocks noGrp="1" noRot="1" noChangeAspect="1" noTextEdit="1"/>
          </p:cNvSpPr>
          <p:nvPr>
            <p:ph type="sldImg"/>
          </p:nvPr>
        </p:nvSpPr>
        <p:spPr>
          <a:ln/>
        </p:spPr>
      </p:sp>
      <p:sp>
        <p:nvSpPr>
          <p:cNvPr id="8704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244537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슬라이드 이미지 개체 틀 1"/>
          <p:cNvSpPr>
            <a:spLocks noGrp="1" noRot="1" noChangeAspect="1" noTextEdit="1"/>
          </p:cNvSpPr>
          <p:nvPr>
            <p:ph type="sldImg"/>
          </p:nvPr>
        </p:nvSpPr>
        <p:spPr>
          <a:ln/>
        </p:spPr>
      </p:sp>
      <p:sp>
        <p:nvSpPr>
          <p:cNvPr id="8909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65524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슬라이드 이미지 개체 틀 1"/>
          <p:cNvSpPr>
            <a:spLocks noGrp="1" noRot="1" noChangeAspect="1" noTextEdit="1"/>
          </p:cNvSpPr>
          <p:nvPr>
            <p:ph type="sldImg"/>
          </p:nvPr>
        </p:nvSpPr>
        <p:spPr>
          <a:ln/>
        </p:spPr>
      </p:sp>
      <p:sp>
        <p:nvSpPr>
          <p:cNvPr id="1331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4291854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슬라이드 이미지 개체 틀 1"/>
          <p:cNvSpPr>
            <a:spLocks noGrp="1" noRot="1" noChangeAspect="1" noTextEdit="1"/>
          </p:cNvSpPr>
          <p:nvPr>
            <p:ph type="sldImg"/>
          </p:nvPr>
        </p:nvSpPr>
        <p:spPr>
          <a:ln/>
        </p:spPr>
      </p:sp>
      <p:sp>
        <p:nvSpPr>
          <p:cNvPr id="91139"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4048283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슬라이드 이미지 개체 틀 1"/>
          <p:cNvSpPr>
            <a:spLocks noGrp="1" noRot="1" noChangeAspect="1" noTextEdit="1"/>
          </p:cNvSpPr>
          <p:nvPr>
            <p:ph type="sldImg"/>
          </p:nvPr>
        </p:nvSpPr>
        <p:spPr>
          <a:ln/>
        </p:spPr>
      </p:sp>
      <p:sp>
        <p:nvSpPr>
          <p:cNvPr id="9318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458415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슬라이드 이미지 개체 틀 1"/>
          <p:cNvSpPr>
            <a:spLocks noGrp="1" noRot="1" noChangeAspect="1" noTextEdit="1"/>
          </p:cNvSpPr>
          <p:nvPr>
            <p:ph type="sldImg"/>
          </p:nvPr>
        </p:nvSpPr>
        <p:spPr>
          <a:ln/>
        </p:spPr>
      </p:sp>
      <p:sp>
        <p:nvSpPr>
          <p:cNvPr id="9523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97958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슬라이드 이미지 개체 틀 1"/>
          <p:cNvSpPr>
            <a:spLocks noGrp="1" noRot="1" noChangeAspect="1" noTextEdit="1"/>
          </p:cNvSpPr>
          <p:nvPr>
            <p:ph type="sldImg"/>
          </p:nvPr>
        </p:nvSpPr>
        <p:spPr>
          <a:ln/>
        </p:spPr>
      </p:sp>
      <p:sp>
        <p:nvSpPr>
          <p:cNvPr id="9728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4178193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슬라이드 이미지 개체 틀 1"/>
          <p:cNvSpPr>
            <a:spLocks noGrp="1" noRot="1" noChangeAspect="1" noTextEdit="1"/>
          </p:cNvSpPr>
          <p:nvPr>
            <p:ph type="sldImg"/>
          </p:nvPr>
        </p:nvSpPr>
        <p:spPr>
          <a:ln/>
        </p:spPr>
      </p:sp>
      <p:sp>
        <p:nvSpPr>
          <p:cNvPr id="9933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16063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슬라이드 이미지 개체 틀 1"/>
          <p:cNvSpPr>
            <a:spLocks noGrp="1" noRot="1" noChangeAspect="1" noTextEdit="1"/>
          </p:cNvSpPr>
          <p:nvPr>
            <p:ph type="sldImg"/>
          </p:nvPr>
        </p:nvSpPr>
        <p:spPr>
          <a:ln/>
        </p:spPr>
      </p:sp>
      <p:sp>
        <p:nvSpPr>
          <p:cNvPr id="1536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3118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슬라이드 이미지 개체 틀 1"/>
          <p:cNvSpPr>
            <a:spLocks noGrp="1" noRot="1" noChangeAspect="1" noTextEdit="1"/>
          </p:cNvSpPr>
          <p:nvPr>
            <p:ph type="sldImg"/>
          </p:nvPr>
        </p:nvSpPr>
        <p:spPr>
          <a:ln/>
        </p:spPr>
      </p:sp>
      <p:sp>
        <p:nvSpPr>
          <p:cNvPr id="21507"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306506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슬라이드 이미지 개체 틀 1"/>
          <p:cNvSpPr>
            <a:spLocks noGrp="1" noRot="1" noChangeAspect="1" noTextEdit="1"/>
          </p:cNvSpPr>
          <p:nvPr>
            <p:ph type="sldImg"/>
          </p:nvPr>
        </p:nvSpPr>
        <p:spPr>
          <a:ln/>
        </p:spPr>
      </p:sp>
      <p:sp>
        <p:nvSpPr>
          <p:cNvPr id="23555"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42032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a:ln/>
        </p:spPr>
      </p:sp>
      <p:sp>
        <p:nvSpPr>
          <p:cNvPr id="25603"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36988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슬라이드 이미지 개체 틀 1"/>
          <p:cNvSpPr>
            <a:spLocks noGrp="1" noRot="1" noChangeAspect="1" noTextEdit="1"/>
          </p:cNvSpPr>
          <p:nvPr>
            <p:ph type="sldImg"/>
          </p:nvPr>
        </p:nvSpPr>
        <p:spPr>
          <a:ln/>
        </p:spPr>
      </p:sp>
      <p:sp>
        <p:nvSpPr>
          <p:cNvPr id="27651" name="슬라이드 노트 개체 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extLst>
      <p:ext uri="{BB962C8B-B14F-4D97-AF65-F5344CB8AC3E}">
        <p14:creationId xmlns:p14="http://schemas.microsoft.com/office/powerpoint/2010/main" val="294931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en-US"/>
          </a:p>
        </p:txBody>
      </p:sp>
    </p:spTree>
    <p:extLst>
      <p:ext uri="{BB962C8B-B14F-4D97-AF65-F5344CB8AC3E}">
        <p14:creationId xmlns:p14="http://schemas.microsoft.com/office/powerpoint/2010/main" val="203248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366359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57975" y="298450"/>
            <a:ext cx="2079625" cy="6356350"/>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19100" y="298450"/>
            <a:ext cx="6086475" cy="635635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85713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84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289920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81078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49263" y="1576388"/>
            <a:ext cx="3990975"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592638" y="1576388"/>
            <a:ext cx="3992562"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923841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393503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269830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749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338101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187818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142192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3481676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98450"/>
            <a:ext cx="2070100" cy="639127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19100" y="298450"/>
            <a:ext cx="6057900" cy="63912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2184372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419100" y="298450"/>
            <a:ext cx="8280400" cy="908050"/>
          </a:xfrm>
        </p:spPr>
        <p:txBody>
          <a:bodyPr/>
          <a:lstStyle/>
          <a:p>
            <a:r>
              <a:rPr lang="ko-KR" altLang="en-US" smtClean="0"/>
              <a:t>마스터 제목 스타일 편집</a:t>
            </a:r>
            <a:endParaRPr lang="en-US"/>
          </a:p>
        </p:txBody>
      </p:sp>
      <p:sp>
        <p:nvSpPr>
          <p:cNvPr id="3" name="내용 개체 틀 2"/>
          <p:cNvSpPr>
            <a:spLocks noGrp="1"/>
          </p:cNvSpPr>
          <p:nvPr>
            <p:ph sz="quarter" idx="1"/>
          </p:nvPr>
        </p:nvSpPr>
        <p:spPr>
          <a:xfrm>
            <a:off x="449263" y="1576388"/>
            <a:ext cx="3990975" cy="24796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quarter" idx="2"/>
          </p:nvPr>
        </p:nvSpPr>
        <p:spPr>
          <a:xfrm>
            <a:off x="4592638" y="1576388"/>
            <a:ext cx="3992562" cy="24796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내용 개체 틀 4"/>
          <p:cNvSpPr>
            <a:spLocks noGrp="1"/>
          </p:cNvSpPr>
          <p:nvPr>
            <p:ph sz="quarter" idx="3"/>
          </p:nvPr>
        </p:nvSpPr>
        <p:spPr>
          <a:xfrm>
            <a:off x="449263" y="4208463"/>
            <a:ext cx="3990975" cy="248126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내용 개체 틀 5"/>
          <p:cNvSpPr>
            <a:spLocks noGrp="1"/>
          </p:cNvSpPr>
          <p:nvPr>
            <p:ph sz="quarter" idx="4"/>
          </p:nvPr>
        </p:nvSpPr>
        <p:spPr>
          <a:xfrm>
            <a:off x="4592638" y="4208463"/>
            <a:ext cx="3992562" cy="248126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1521046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en-US"/>
          </a:p>
        </p:txBody>
      </p:sp>
    </p:spTree>
    <p:extLst>
      <p:ext uri="{BB962C8B-B14F-4D97-AF65-F5344CB8AC3E}">
        <p14:creationId xmlns:p14="http://schemas.microsoft.com/office/powerpoint/2010/main" val="239862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183281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3686127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1910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5455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367005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3561350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276431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3986807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7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182188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387268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2238691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57975" y="298450"/>
            <a:ext cx="2079625" cy="6356350"/>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19100" y="298450"/>
            <a:ext cx="6086475" cy="635635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255179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1910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54550" y="1587500"/>
            <a:ext cx="4083050" cy="506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136837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403073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3542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21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125124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74762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100" y="298450"/>
            <a:ext cx="828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19100" y="1587500"/>
            <a:ext cx="83185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0"/>
            <a:r>
              <a:rPr lang="en-US" altLang="ko-KR" smtClean="0"/>
              <a:t>Click to edit Master text styles</a:t>
            </a:r>
          </a:p>
          <a:p>
            <a:pPr lvl="1"/>
            <a:r>
              <a:rPr lang="en-US" altLang="ko-KR" smtClean="0"/>
              <a:t>Second Level</a:t>
            </a:r>
          </a:p>
          <a:p>
            <a:pPr lvl="2"/>
            <a:r>
              <a:rPr lang="en-US" altLang="ko-KR" smtClean="0"/>
              <a:t>Third Level</a:t>
            </a:r>
          </a:p>
        </p:txBody>
      </p:sp>
      <p:sp>
        <p:nvSpPr>
          <p:cNvPr id="1028" name="Rectangle 4"/>
          <p:cNvSpPr>
            <a:spLocks noChangeArrowheads="1"/>
          </p:cNvSpPr>
          <p:nvPr/>
        </p:nvSpPr>
        <p:spPr bwMode="auto">
          <a:xfrm>
            <a:off x="93663" y="6519863"/>
            <a:ext cx="307975" cy="212725"/>
          </a:xfrm>
          <a:prstGeom prst="rect">
            <a:avLst/>
          </a:prstGeom>
          <a:noFill/>
          <a:ln w="12700">
            <a:noFill/>
            <a:miter lim="800000"/>
            <a:headEnd/>
            <a:tailEnd/>
          </a:ln>
          <a:effectLst/>
        </p:spPr>
        <p:txBody>
          <a:bodyPr lIns="0" tIns="0" rIns="0" bIns="0" anchor="b">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ko-KR" sz="1400" smtClean="0">
                <a:ea typeface="굴림" panose="020B0600000101010101" pitchFamily="50" charset="-127"/>
              </a:rPr>
              <a:t> </a:t>
            </a:r>
            <a:fld id="{C355674B-31B3-4CB0-823E-05385A5316FC}" type="slidenum">
              <a:rPr lang="en-US" altLang="ko-KR" sz="1400" smtClean="0">
                <a:ea typeface="굴림" panose="020B0600000101010101" pitchFamily="50" charset="-127"/>
              </a:rPr>
              <a:pPr>
                <a:defRPr/>
              </a:pPr>
              <a:t>‹#›</a:t>
            </a:fld>
            <a:endParaRPr lang="en-US" altLang="ko-KR" sz="1400" smtClean="0">
              <a:ea typeface="굴림" panose="020B0600000101010101" pitchFamily="50" charset="-127"/>
            </a:endParaRPr>
          </a:p>
        </p:txBody>
      </p:sp>
      <p:pic>
        <p:nvPicPr>
          <p:cNvPr id="1030" name="Picture 12" descr="KAIST-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32725" y="6437313"/>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userDrawn="1"/>
        </p:nvSpPr>
        <p:spPr bwMode="auto">
          <a:xfrm>
            <a:off x="419100" y="1250950"/>
            <a:ext cx="8305800" cy="96838"/>
          </a:xfrm>
          <a:prstGeom prst="rect">
            <a:avLst/>
          </a:prstGeom>
          <a:gradFill flip="none" rotWithShape="1">
            <a:gsLst>
              <a:gs pos="21000">
                <a:srgbClr val="0A64A8"/>
              </a:gs>
              <a:gs pos="0">
                <a:srgbClr val="004187"/>
              </a:gs>
              <a:gs pos="96000">
                <a:srgbClr val="1487C8"/>
              </a:gs>
            </a:gsLst>
            <a:lin ang="2700000" scaled="1"/>
            <a:tileRect/>
          </a:gradFill>
          <a:ln>
            <a:noFill/>
          </a:ln>
        </p:spPr>
        <p:txBody>
          <a:bodyPr wrap="none" anchor="ctr"/>
          <a:lstStyle>
            <a:lvl1pPr eaLnBrk="0" hangingPunct="0">
              <a:defRPr sz="2400" b="1">
                <a:solidFill>
                  <a:schemeClr val="tx1"/>
                </a:solidFill>
                <a:latin typeface="Arial" panose="020B0604020202020204" pitchFamily="34" charset="0"/>
                <a:ea typeface="굴림" panose="020B0600000101010101" pitchFamily="50" charset="-127"/>
              </a:defRPr>
            </a:lvl1pPr>
            <a:lvl2pPr marL="742950" indent="-285750" eaLnBrk="0" hangingPunct="0">
              <a:defRPr sz="2400" b="1">
                <a:solidFill>
                  <a:schemeClr val="tx1"/>
                </a:solidFill>
                <a:latin typeface="Arial" panose="020B0604020202020204" pitchFamily="34" charset="0"/>
                <a:ea typeface="굴림" panose="020B0600000101010101" pitchFamily="50" charset="-127"/>
              </a:defRPr>
            </a:lvl2pPr>
            <a:lvl3pPr marL="1143000" indent="-228600" eaLnBrk="0" hangingPunct="0">
              <a:defRPr sz="2400" b="1">
                <a:solidFill>
                  <a:schemeClr val="tx1"/>
                </a:solidFill>
                <a:latin typeface="Arial" panose="020B0604020202020204" pitchFamily="34" charset="0"/>
                <a:ea typeface="굴림" panose="020B0600000101010101" pitchFamily="50" charset="-127"/>
              </a:defRPr>
            </a:lvl3pPr>
            <a:lvl4pPr marL="1600200" indent="-228600" eaLnBrk="0" hangingPunct="0">
              <a:defRPr sz="2400" b="1">
                <a:solidFill>
                  <a:schemeClr val="tx1"/>
                </a:solidFill>
                <a:latin typeface="Arial" panose="020B0604020202020204" pitchFamily="34" charset="0"/>
                <a:ea typeface="굴림" panose="020B0600000101010101" pitchFamily="50" charset="-127"/>
              </a:defRPr>
            </a:lvl4pPr>
            <a:lvl5pPr marL="2057400" indent="-228600" eaLnBrk="0" hangingPunct="0">
              <a:defRPr sz="2400" b="1">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9pPr>
          </a:lstStyle>
          <a:p>
            <a:pPr algn="ctr">
              <a:defRPr/>
            </a:pPr>
            <a:endParaRPr lang="ko-KR" altLang="en-US" smtClean="0"/>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0" fontAlgn="base" hangingPunct="0">
        <a:lnSpc>
          <a:spcPts val="3600"/>
        </a:lnSpc>
        <a:spcBef>
          <a:spcPct val="0"/>
        </a:spcBef>
        <a:spcAft>
          <a:spcPct val="0"/>
        </a:spcAft>
        <a:defRPr sz="4000" b="1">
          <a:solidFill>
            <a:schemeClr val="tx1"/>
          </a:solidFill>
          <a:latin typeface="+mj-lt"/>
          <a:ea typeface="+mj-ea"/>
          <a:cs typeface="+mj-cs"/>
        </a:defRPr>
      </a:lvl1pPr>
      <a:lvl2pPr algn="l" rtl="0" eaLnBrk="0" fontAlgn="base" hangingPunct="0">
        <a:lnSpc>
          <a:spcPts val="3600"/>
        </a:lnSpc>
        <a:spcBef>
          <a:spcPct val="0"/>
        </a:spcBef>
        <a:spcAft>
          <a:spcPct val="0"/>
        </a:spcAft>
        <a:defRPr sz="4000" b="1">
          <a:solidFill>
            <a:schemeClr val="tx1"/>
          </a:solidFill>
          <a:latin typeface="Arial" pitchFamily="34" charset="0"/>
        </a:defRPr>
      </a:lvl2pPr>
      <a:lvl3pPr algn="l" rtl="0" eaLnBrk="0" fontAlgn="base" hangingPunct="0">
        <a:lnSpc>
          <a:spcPts val="3600"/>
        </a:lnSpc>
        <a:spcBef>
          <a:spcPct val="0"/>
        </a:spcBef>
        <a:spcAft>
          <a:spcPct val="0"/>
        </a:spcAft>
        <a:defRPr sz="4000" b="1">
          <a:solidFill>
            <a:schemeClr val="tx1"/>
          </a:solidFill>
          <a:latin typeface="Arial" pitchFamily="34" charset="0"/>
        </a:defRPr>
      </a:lvl3pPr>
      <a:lvl4pPr algn="l" rtl="0" eaLnBrk="0" fontAlgn="base" hangingPunct="0">
        <a:lnSpc>
          <a:spcPts val="3600"/>
        </a:lnSpc>
        <a:spcBef>
          <a:spcPct val="0"/>
        </a:spcBef>
        <a:spcAft>
          <a:spcPct val="0"/>
        </a:spcAft>
        <a:defRPr sz="4000" b="1">
          <a:solidFill>
            <a:schemeClr val="tx1"/>
          </a:solidFill>
          <a:latin typeface="Arial" pitchFamily="34" charset="0"/>
        </a:defRPr>
      </a:lvl4pPr>
      <a:lvl5pPr algn="l" rtl="0" eaLnBrk="0" fontAlgn="base" hangingPunct="0">
        <a:lnSpc>
          <a:spcPts val="3600"/>
        </a:lnSpc>
        <a:spcBef>
          <a:spcPct val="0"/>
        </a:spcBef>
        <a:spcAft>
          <a:spcPct val="0"/>
        </a:spcAft>
        <a:defRPr sz="4000" b="1">
          <a:solidFill>
            <a:schemeClr val="tx1"/>
          </a:solidFill>
          <a:latin typeface="Arial" pitchFamily="34" charset="0"/>
        </a:defRPr>
      </a:lvl5pPr>
      <a:lvl6pPr marL="457200" algn="l" rtl="0" eaLnBrk="0" fontAlgn="base" hangingPunct="0">
        <a:lnSpc>
          <a:spcPts val="3600"/>
        </a:lnSpc>
        <a:spcBef>
          <a:spcPct val="0"/>
        </a:spcBef>
        <a:spcAft>
          <a:spcPct val="0"/>
        </a:spcAft>
        <a:defRPr sz="4000" b="1">
          <a:solidFill>
            <a:schemeClr val="tx1"/>
          </a:solidFill>
          <a:latin typeface="Arial" pitchFamily="34" charset="0"/>
        </a:defRPr>
      </a:lvl6pPr>
      <a:lvl7pPr marL="914400" algn="l" rtl="0" eaLnBrk="0" fontAlgn="base" hangingPunct="0">
        <a:lnSpc>
          <a:spcPts val="3600"/>
        </a:lnSpc>
        <a:spcBef>
          <a:spcPct val="0"/>
        </a:spcBef>
        <a:spcAft>
          <a:spcPct val="0"/>
        </a:spcAft>
        <a:defRPr sz="4000" b="1">
          <a:solidFill>
            <a:schemeClr val="tx1"/>
          </a:solidFill>
          <a:latin typeface="Arial" pitchFamily="34" charset="0"/>
        </a:defRPr>
      </a:lvl7pPr>
      <a:lvl8pPr marL="1371600" algn="l" rtl="0" eaLnBrk="0" fontAlgn="base" hangingPunct="0">
        <a:lnSpc>
          <a:spcPts val="3600"/>
        </a:lnSpc>
        <a:spcBef>
          <a:spcPct val="0"/>
        </a:spcBef>
        <a:spcAft>
          <a:spcPct val="0"/>
        </a:spcAft>
        <a:defRPr sz="4000" b="1">
          <a:solidFill>
            <a:schemeClr val="tx1"/>
          </a:solidFill>
          <a:latin typeface="Arial" pitchFamily="34" charset="0"/>
        </a:defRPr>
      </a:lvl8pPr>
      <a:lvl9pPr marL="1828800" algn="l" rtl="0" eaLnBrk="0" fontAlgn="base" hangingPunct="0">
        <a:lnSpc>
          <a:spcPts val="3600"/>
        </a:lnSpc>
        <a:spcBef>
          <a:spcPct val="0"/>
        </a:spcBef>
        <a:spcAft>
          <a:spcPct val="0"/>
        </a:spcAft>
        <a:defRPr sz="4000" b="1">
          <a:solidFill>
            <a:schemeClr val="tx1"/>
          </a:solidFill>
          <a:latin typeface="Arial" pitchFamily="34" charset="0"/>
        </a:defRPr>
      </a:lvl9pPr>
    </p:titleStyle>
    <p:body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449263" y="1576388"/>
            <a:ext cx="81359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0"/>
            <a:r>
              <a:rPr lang="en-US" altLang="ko-KR" smtClean="0"/>
              <a:t>Click to edit Master text styles</a:t>
            </a:r>
          </a:p>
          <a:p>
            <a:pPr lvl="1"/>
            <a:r>
              <a:rPr lang="en-US" altLang="ko-KR" smtClean="0"/>
              <a:t>Second Level</a:t>
            </a:r>
          </a:p>
          <a:p>
            <a:pPr lvl="2"/>
            <a:r>
              <a:rPr lang="en-US" altLang="ko-KR" smtClean="0"/>
              <a:t>Third Level</a:t>
            </a:r>
          </a:p>
        </p:txBody>
      </p:sp>
      <p:sp>
        <p:nvSpPr>
          <p:cNvPr id="2052" name="Rectangle 25"/>
          <p:cNvSpPr>
            <a:spLocks noGrp="1" noChangeArrowheads="1"/>
          </p:cNvSpPr>
          <p:nvPr>
            <p:ph type="title"/>
          </p:nvPr>
        </p:nvSpPr>
        <p:spPr bwMode="auto">
          <a:xfrm>
            <a:off x="419100" y="298450"/>
            <a:ext cx="828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US" altLang="ko-KR" smtClean="0"/>
              <a:t>Click to edit Master title style</a:t>
            </a:r>
          </a:p>
        </p:txBody>
      </p:sp>
      <p:pic>
        <p:nvPicPr>
          <p:cNvPr id="2053" name="Picture 12" descr="KAIST-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32725" y="6437313"/>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userDrawn="1"/>
        </p:nvSpPr>
        <p:spPr bwMode="auto">
          <a:xfrm>
            <a:off x="419100" y="1250950"/>
            <a:ext cx="8305800" cy="96838"/>
          </a:xfrm>
          <a:prstGeom prst="rect">
            <a:avLst/>
          </a:prstGeom>
          <a:gradFill flip="none" rotWithShape="1">
            <a:gsLst>
              <a:gs pos="21000">
                <a:srgbClr val="0A64A8"/>
              </a:gs>
              <a:gs pos="0">
                <a:srgbClr val="004187"/>
              </a:gs>
              <a:gs pos="96000">
                <a:srgbClr val="1487C8"/>
              </a:gs>
            </a:gsLst>
            <a:lin ang="2700000" scaled="1"/>
            <a:tileRect/>
          </a:gradFill>
          <a:ln>
            <a:noFill/>
          </a:ln>
        </p:spPr>
        <p:txBody>
          <a:bodyPr wrap="none" anchor="ctr"/>
          <a:lstStyle>
            <a:lvl1pPr eaLnBrk="0" hangingPunct="0">
              <a:defRPr sz="2400" b="1">
                <a:solidFill>
                  <a:schemeClr val="tx1"/>
                </a:solidFill>
                <a:latin typeface="Arial" panose="020B0604020202020204" pitchFamily="34" charset="0"/>
                <a:ea typeface="굴림" panose="020B0600000101010101" pitchFamily="50" charset="-127"/>
              </a:defRPr>
            </a:lvl1pPr>
            <a:lvl2pPr marL="742950" indent="-285750" eaLnBrk="0" hangingPunct="0">
              <a:defRPr sz="2400" b="1">
                <a:solidFill>
                  <a:schemeClr val="tx1"/>
                </a:solidFill>
                <a:latin typeface="Arial" panose="020B0604020202020204" pitchFamily="34" charset="0"/>
                <a:ea typeface="굴림" panose="020B0600000101010101" pitchFamily="50" charset="-127"/>
              </a:defRPr>
            </a:lvl2pPr>
            <a:lvl3pPr marL="1143000" indent="-228600" eaLnBrk="0" hangingPunct="0">
              <a:defRPr sz="2400" b="1">
                <a:solidFill>
                  <a:schemeClr val="tx1"/>
                </a:solidFill>
                <a:latin typeface="Arial" panose="020B0604020202020204" pitchFamily="34" charset="0"/>
                <a:ea typeface="굴림" panose="020B0600000101010101" pitchFamily="50" charset="-127"/>
              </a:defRPr>
            </a:lvl3pPr>
            <a:lvl4pPr marL="1600200" indent="-228600" eaLnBrk="0" hangingPunct="0">
              <a:defRPr sz="2400" b="1">
                <a:solidFill>
                  <a:schemeClr val="tx1"/>
                </a:solidFill>
                <a:latin typeface="Arial" panose="020B0604020202020204" pitchFamily="34" charset="0"/>
                <a:ea typeface="굴림" panose="020B0600000101010101" pitchFamily="50" charset="-127"/>
              </a:defRPr>
            </a:lvl4pPr>
            <a:lvl5pPr marL="2057400" indent="-228600" eaLnBrk="0" hangingPunct="0">
              <a:defRPr sz="2400" b="1">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9pPr>
          </a:lstStyle>
          <a:p>
            <a:pPr algn="ctr">
              <a:defRPr/>
            </a:pPr>
            <a:endParaRPr lang="ko-KR" altLang="en-US" smtClean="0"/>
          </a:p>
        </p:txBody>
      </p:sp>
    </p:spTree>
  </p:cSld>
  <p:clrMap bg1="dk2" tx1="lt1" bg2="dk1" tx2="lt2" accent1="accent1" accent2="accent2" accent3="accent3" accent4="accent4" accent5="accent5" accent6="accent6" hlink="hlink" folHlink="folHlink"/>
  <p:sldLayoutIdLst>
    <p:sldLayoutId id="2147484246"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timing>
    <p:tnLst>
      <p:par>
        <p:cTn id="1" dur="indefinite" restart="never" nodeType="tmRoot"/>
      </p:par>
    </p:tnLst>
  </p:timing>
  <p:txStyles>
    <p:titleStyle>
      <a:lvl1pPr algn="l" rtl="0" eaLnBrk="0" fontAlgn="base" hangingPunct="0">
        <a:lnSpc>
          <a:spcPts val="3600"/>
        </a:lnSpc>
        <a:spcBef>
          <a:spcPct val="0"/>
        </a:spcBef>
        <a:spcAft>
          <a:spcPct val="0"/>
        </a:spcAft>
        <a:defRPr sz="4000" b="1">
          <a:solidFill>
            <a:schemeClr val="bg2"/>
          </a:solidFill>
          <a:latin typeface="+mj-lt"/>
          <a:ea typeface="+mj-ea"/>
          <a:cs typeface="+mj-cs"/>
        </a:defRPr>
      </a:lvl1pPr>
      <a:lvl2pPr algn="l" rtl="0" eaLnBrk="0" fontAlgn="base" hangingPunct="0">
        <a:lnSpc>
          <a:spcPts val="3600"/>
        </a:lnSpc>
        <a:spcBef>
          <a:spcPct val="0"/>
        </a:spcBef>
        <a:spcAft>
          <a:spcPct val="0"/>
        </a:spcAft>
        <a:defRPr sz="4000" b="1">
          <a:solidFill>
            <a:schemeClr val="bg2"/>
          </a:solidFill>
          <a:latin typeface="Arial" pitchFamily="34" charset="0"/>
        </a:defRPr>
      </a:lvl2pPr>
      <a:lvl3pPr algn="l" rtl="0" eaLnBrk="0" fontAlgn="base" hangingPunct="0">
        <a:lnSpc>
          <a:spcPts val="3600"/>
        </a:lnSpc>
        <a:spcBef>
          <a:spcPct val="0"/>
        </a:spcBef>
        <a:spcAft>
          <a:spcPct val="0"/>
        </a:spcAft>
        <a:defRPr sz="4000" b="1">
          <a:solidFill>
            <a:schemeClr val="bg2"/>
          </a:solidFill>
          <a:latin typeface="Arial" pitchFamily="34" charset="0"/>
        </a:defRPr>
      </a:lvl3pPr>
      <a:lvl4pPr algn="l" rtl="0" eaLnBrk="0" fontAlgn="base" hangingPunct="0">
        <a:lnSpc>
          <a:spcPts val="3600"/>
        </a:lnSpc>
        <a:spcBef>
          <a:spcPct val="0"/>
        </a:spcBef>
        <a:spcAft>
          <a:spcPct val="0"/>
        </a:spcAft>
        <a:defRPr sz="4000" b="1">
          <a:solidFill>
            <a:schemeClr val="bg2"/>
          </a:solidFill>
          <a:latin typeface="Arial" pitchFamily="34" charset="0"/>
        </a:defRPr>
      </a:lvl4pPr>
      <a:lvl5pPr algn="l" rtl="0" eaLnBrk="0" fontAlgn="base" hangingPunct="0">
        <a:lnSpc>
          <a:spcPts val="3600"/>
        </a:lnSpc>
        <a:spcBef>
          <a:spcPct val="0"/>
        </a:spcBef>
        <a:spcAft>
          <a:spcPct val="0"/>
        </a:spcAft>
        <a:defRPr sz="4000" b="1">
          <a:solidFill>
            <a:schemeClr val="bg2"/>
          </a:solidFill>
          <a:latin typeface="Arial" pitchFamily="34" charset="0"/>
        </a:defRPr>
      </a:lvl5pPr>
      <a:lvl6pPr marL="457200" algn="l" rtl="0" eaLnBrk="0" fontAlgn="base" hangingPunct="0">
        <a:lnSpc>
          <a:spcPts val="3600"/>
        </a:lnSpc>
        <a:spcBef>
          <a:spcPct val="0"/>
        </a:spcBef>
        <a:spcAft>
          <a:spcPct val="0"/>
        </a:spcAft>
        <a:defRPr sz="4000" b="1">
          <a:solidFill>
            <a:schemeClr val="bg2"/>
          </a:solidFill>
          <a:latin typeface="Arial" pitchFamily="34" charset="0"/>
        </a:defRPr>
      </a:lvl6pPr>
      <a:lvl7pPr marL="914400" algn="l" rtl="0" eaLnBrk="0" fontAlgn="base" hangingPunct="0">
        <a:lnSpc>
          <a:spcPts val="3600"/>
        </a:lnSpc>
        <a:spcBef>
          <a:spcPct val="0"/>
        </a:spcBef>
        <a:spcAft>
          <a:spcPct val="0"/>
        </a:spcAft>
        <a:defRPr sz="4000" b="1">
          <a:solidFill>
            <a:schemeClr val="bg2"/>
          </a:solidFill>
          <a:latin typeface="Arial" pitchFamily="34" charset="0"/>
        </a:defRPr>
      </a:lvl7pPr>
      <a:lvl8pPr marL="1371600" algn="l" rtl="0" eaLnBrk="0" fontAlgn="base" hangingPunct="0">
        <a:lnSpc>
          <a:spcPts val="3600"/>
        </a:lnSpc>
        <a:spcBef>
          <a:spcPct val="0"/>
        </a:spcBef>
        <a:spcAft>
          <a:spcPct val="0"/>
        </a:spcAft>
        <a:defRPr sz="4000" b="1">
          <a:solidFill>
            <a:schemeClr val="bg2"/>
          </a:solidFill>
          <a:latin typeface="Arial" pitchFamily="34" charset="0"/>
        </a:defRPr>
      </a:lvl8pPr>
      <a:lvl9pPr marL="1828800" algn="l" rtl="0" eaLnBrk="0" fontAlgn="base" hangingPunct="0">
        <a:lnSpc>
          <a:spcPts val="3600"/>
        </a:lnSpc>
        <a:spcBef>
          <a:spcPct val="0"/>
        </a:spcBef>
        <a:spcAft>
          <a:spcPct val="0"/>
        </a:spcAft>
        <a:defRPr sz="4000" b="1">
          <a:solidFill>
            <a:schemeClr val="bg2"/>
          </a:solidFill>
          <a:latin typeface="Arial" pitchFamily="34" charset="0"/>
        </a:defRPr>
      </a:lvl9pPr>
    </p:titleStyle>
    <p:body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rgbClr val="000000"/>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rgbClr val="000000"/>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rgbClr val="000000"/>
          </a:solidFill>
          <a:latin typeface="+mn-lt"/>
        </a:defRPr>
      </a:lvl3pPr>
      <a:lvl4pPr marL="1428750" indent="-228600" algn="l" rtl="0" eaLnBrk="0" fontAlgn="base" hangingPunct="0">
        <a:spcBef>
          <a:spcPct val="20000"/>
        </a:spcBef>
        <a:spcAft>
          <a:spcPct val="0"/>
        </a:spcAft>
        <a:buChar char="–"/>
        <a:defRPr sz="2000" b="1">
          <a:solidFill>
            <a:schemeClr val="bg2"/>
          </a:solidFill>
          <a:latin typeface="+mn-lt"/>
        </a:defRPr>
      </a:lvl4pPr>
      <a:lvl5pPr marL="1771650" indent="-228600" algn="l" rtl="0" eaLnBrk="0" fontAlgn="base" hangingPunct="0">
        <a:spcBef>
          <a:spcPct val="20000"/>
        </a:spcBef>
        <a:spcAft>
          <a:spcPct val="0"/>
        </a:spcAft>
        <a:buChar char="»"/>
        <a:defRPr sz="2000" b="1">
          <a:solidFill>
            <a:schemeClr val="bg2"/>
          </a:solidFill>
          <a:latin typeface="+mn-lt"/>
        </a:defRPr>
      </a:lvl5pPr>
      <a:lvl6pPr marL="2228850" indent="-228600" algn="l" rtl="0" eaLnBrk="0" fontAlgn="base" hangingPunct="0">
        <a:spcBef>
          <a:spcPct val="20000"/>
        </a:spcBef>
        <a:spcAft>
          <a:spcPct val="0"/>
        </a:spcAft>
        <a:buChar char="»"/>
        <a:defRPr b="1">
          <a:solidFill>
            <a:schemeClr val="bg2"/>
          </a:solidFill>
          <a:latin typeface="+mn-lt"/>
        </a:defRPr>
      </a:lvl6pPr>
      <a:lvl7pPr marL="2686050" indent="-228600" algn="l" rtl="0" eaLnBrk="0" fontAlgn="base" hangingPunct="0">
        <a:spcBef>
          <a:spcPct val="20000"/>
        </a:spcBef>
        <a:spcAft>
          <a:spcPct val="0"/>
        </a:spcAft>
        <a:buChar char="»"/>
        <a:defRPr b="1">
          <a:solidFill>
            <a:schemeClr val="bg2"/>
          </a:solidFill>
          <a:latin typeface="+mn-lt"/>
        </a:defRPr>
      </a:lvl7pPr>
      <a:lvl8pPr marL="3143250" indent="-228600" algn="l" rtl="0" eaLnBrk="0" fontAlgn="base" hangingPunct="0">
        <a:spcBef>
          <a:spcPct val="20000"/>
        </a:spcBef>
        <a:spcAft>
          <a:spcPct val="0"/>
        </a:spcAft>
        <a:buChar char="»"/>
        <a:defRPr b="1">
          <a:solidFill>
            <a:schemeClr val="bg2"/>
          </a:solidFill>
          <a:latin typeface="+mn-lt"/>
        </a:defRPr>
      </a:lvl8pPr>
      <a:lvl9pPr marL="3600450" indent="-228600" algn="l" rtl="0" eaLnBrk="0" fontAlgn="base" hangingPunct="0">
        <a:spcBef>
          <a:spcPct val="20000"/>
        </a:spcBef>
        <a:spcAft>
          <a:spcPct val="0"/>
        </a:spcAft>
        <a:buChar char="»"/>
        <a:defRPr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19100" y="298450"/>
            <a:ext cx="8280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US" altLang="ko-KR" smtClean="0"/>
              <a:t>Click to edit Master title style</a:t>
            </a:r>
          </a:p>
        </p:txBody>
      </p:sp>
      <p:sp>
        <p:nvSpPr>
          <p:cNvPr id="3075" name="Rectangle 3"/>
          <p:cNvSpPr>
            <a:spLocks noGrp="1" noChangeArrowheads="1"/>
          </p:cNvSpPr>
          <p:nvPr>
            <p:ph type="body" idx="1"/>
          </p:nvPr>
        </p:nvSpPr>
        <p:spPr bwMode="auto">
          <a:xfrm>
            <a:off x="419100" y="1587500"/>
            <a:ext cx="83185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0"/>
            <a:r>
              <a:rPr lang="en-US" altLang="ko-KR" smtClean="0"/>
              <a:t>Click to edit Master text styles</a:t>
            </a:r>
          </a:p>
          <a:p>
            <a:pPr lvl="1"/>
            <a:r>
              <a:rPr lang="en-US" altLang="ko-KR" smtClean="0"/>
              <a:t>Second Level</a:t>
            </a:r>
          </a:p>
          <a:p>
            <a:pPr lvl="2"/>
            <a:r>
              <a:rPr lang="en-US" altLang="ko-KR" smtClean="0"/>
              <a:t>Third Level</a:t>
            </a:r>
          </a:p>
        </p:txBody>
      </p:sp>
      <p:sp>
        <p:nvSpPr>
          <p:cNvPr id="1028" name="Rectangle 4"/>
          <p:cNvSpPr>
            <a:spLocks noChangeArrowheads="1"/>
          </p:cNvSpPr>
          <p:nvPr/>
        </p:nvSpPr>
        <p:spPr bwMode="auto">
          <a:xfrm>
            <a:off x="93663" y="6519863"/>
            <a:ext cx="307975" cy="212725"/>
          </a:xfrm>
          <a:prstGeom prst="rect">
            <a:avLst/>
          </a:prstGeom>
          <a:noFill/>
          <a:ln w="12700">
            <a:noFill/>
            <a:miter lim="800000"/>
            <a:headEnd/>
            <a:tailEnd/>
          </a:ln>
          <a:effectLst/>
        </p:spPr>
        <p:txBody>
          <a:bodyPr lIns="0" tIns="0" rIns="0" bIns="0" anchor="b">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ko-KR" sz="1400" smtClean="0">
                <a:ea typeface="굴림" panose="020B0600000101010101" pitchFamily="50" charset="-127"/>
              </a:rPr>
              <a:t> </a:t>
            </a:r>
            <a:fld id="{03EEF50A-84B7-4998-B5DE-508E6F51A3B5}" type="slidenum">
              <a:rPr lang="en-US" altLang="ko-KR" sz="1400" smtClean="0">
                <a:ea typeface="굴림" panose="020B0600000101010101" pitchFamily="50" charset="-127"/>
              </a:rPr>
              <a:pPr>
                <a:defRPr/>
              </a:pPr>
              <a:t>‹#›</a:t>
            </a:fld>
            <a:endParaRPr lang="en-US" altLang="ko-KR" sz="1400" smtClean="0">
              <a:ea typeface="굴림" panose="020B0600000101010101" pitchFamily="50" charset="-127"/>
            </a:endParaRPr>
          </a:p>
        </p:txBody>
      </p:sp>
      <p:pic>
        <p:nvPicPr>
          <p:cNvPr id="3078" name="Picture 12" descr="KAIST-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32725" y="6437313"/>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userDrawn="1"/>
        </p:nvSpPr>
        <p:spPr bwMode="auto">
          <a:xfrm>
            <a:off x="419100" y="1250950"/>
            <a:ext cx="8305800" cy="96838"/>
          </a:xfrm>
          <a:prstGeom prst="rect">
            <a:avLst/>
          </a:prstGeom>
          <a:gradFill flip="none" rotWithShape="1">
            <a:gsLst>
              <a:gs pos="21000">
                <a:srgbClr val="0A64A8"/>
              </a:gs>
              <a:gs pos="0">
                <a:srgbClr val="004187"/>
              </a:gs>
              <a:gs pos="96000">
                <a:srgbClr val="1487C8"/>
              </a:gs>
            </a:gsLst>
            <a:lin ang="2700000" scaled="1"/>
            <a:tileRect/>
          </a:gradFill>
          <a:ln>
            <a:noFill/>
          </a:ln>
        </p:spPr>
        <p:txBody>
          <a:bodyPr wrap="none" anchor="ctr"/>
          <a:lstStyle>
            <a:lvl1pPr eaLnBrk="0" hangingPunct="0">
              <a:defRPr sz="2400" b="1">
                <a:solidFill>
                  <a:schemeClr val="tx1"/>
                </a:solidFill>
                <a:latin typeface="Arial" panose="020B0604020202020204" pitchFamily="34" charset="0"/>
                <a:ea typeface="굴림" panose="020B0600000101010101" pitchFamily="50" charset="-127"/>
              </a:defRPr>
            </a:lvl1pPr>
            <a:lvl2pPr marL="742950" indent="-285750" eaLnBrk="0" hangingPunct="0">
              <a:defRPr sz="2400" b="1">
                <a:solidFill>
                  <a:schemeClr val="tx1"/>
                </a:solidFill>
                <a:latin typeface="Arial" panose="020B0604020202020204" pitchFamily="34" charset="0"/>
                <a:ea typeface="굴림" panose="020B0600000101010101" pitchFamily="50" charset="-127"/>
              </a:defRPr>
            </a:lvl2pPr>
            <a:lvl3pPr marL="1143000" indent="-228600" eaLnBrk="0" hangingPunct="0">
              <a:defRPr sz="2400" b="1">
                <a:solidFill>
                  <a:schemeClr val="tx1"/>
                </a:solidFill>
                <a:latin typeface="Arial" panose="020B0604020202020204" pitchFamily="34" charset="0"/>
                <a:ea typeface="굴림" panose="020B0600000101010101" pitchFamily="50" charset="-127"/>
              </a:defRPr>
            </a:lvl3pPr>
            <a:lvl4pPr marL="1600200" indent="-228600" eaLnBrk="0" hangingPunct="0">
              <a:defRPr sz="2400" b="1">
                <a:solidFill>
                  <a:schemeClr val="tx1"/>
                </a:solidFill>
                <a:latin typeface="Arial" panose="020B0604020202020204" pitchFamily="34" charset="0"/>
                <a:ea typeface="굴림" panose="020B0600000101010101" pitchFamily="50" charset="-127"/>
              </a:defRPr>
            </a:lvl4pPr>
            <a:lvl5pPr marL="2057400" indent="-228600" eaLnBrk="0" hangingPunct="0">
              <a:defRPr sz="2400" b="1">
                <a:solidFill>
                  <a:schemeClr val="tx1"/>
                </a:solidFill>
                <a:latin typeface="Arial" panose="020B0604020202020204" pitchFamily="34" charset="0"/>
                <a:ea typeface="굴림" panose="020B0600000101010101" pitchFamily="50" charset="-127"/>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굴림" panose="020B0600000101010101" pitchFamily="50" charset="-127"/>
              </a:defRPr>
            </a:lvl9pPr>
          </a:lstStyle>
          <a:p>
            <a:pPr algn="ctr">
              <a:defRPr/>
            </a:pPr>
            <a:endParaRPr lang="ko-KR" altLang="en-US" smtClean="0"/>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rtl="0" eaLnBrk="0" fontAlgn="base" hangingPunct="0">
        <a:lnSpc>
          <a:spcPts val="3600"/>
        </a:lnSpc>
        <a:spcBef>
          <a:spcPct val="0"/>
        </a:spcBef>
        <a:spcAft>
          <a:spcPct val="0"/>
        </a:spcAft>
        <a:defRPr sz="4000" b="1">
          <a:solidFill>
            <a:schemeClr val="tx1"/>
          </a:solidFill>
          <a:latin typeface="+mj-lt"/>
          <a:ea typeface="+mj-ea"/>
          <a:cs typeface="+mj-cs"/>
        </a:defRPr>
      </a:lvl1pPr>
      <a:lvl2pPr algn="l" rtl="0" eaLnBrk="0" fontAlgn="base" hangingPunct="0">
        <a:lnSpc>
          <a:spcPts val="3600"/>
        </a:lnSpc>
        <a:spcBef>
          <a:spcPct val="0"/>
        </a:spcBef>
        <a:spcAft>
          <a:spcPct val="0"/>
        </a:spcAft>
        <a:defRPr sz="4000" b="1">
          <a:solidFill>
            <a:schemeClr val="tx1"/>
          </a:solidFill>
          <a:latin typeface="Arial" pitchFamily="34" charset="0"/>
        </a:defRPr>
      </a:lvl2pPr>
      <a:lvl3pPr algn="l" rtl="0" eaLnBrk="0" fontAlgn="base" hangingPunct="0">
        <a:lnSpc>
          <a:spcPts val="3600"/>
        </a:lnSpc>
        <a:spcBef>
          <a:spcPct val="0"/>
        </a:spcBef>
        <a:spcAft>
          <a:spcPct val="0"/>
        </a:spcAft>
        <a:defRPr sz="4000" b="1">
          <a:solidFill>
            <a:schemeClr val="tx1"/>
          </a:solidFill>
          <a:latin typeface="Arial" pitchFamily="34" charset="0"/>
        </a:defRPr>
      </a:lvl3pPr>
      <a:lvl4pPr algn="l" rtl="0" eaLnBrk="0" fontAlgn="base" hangingPunct="0">
        <a:lnSpc>
          <a:spcPts val="3600"/>
        </a:lnSpc>
        <a:spcBef>
          <a:spcPct val="0"/>
        </a:spcBef>
        <a:spcAft>
          <a:spcPct val="0"/>
        </a:spcAft>
        <a:defRPr sz="4000" b="1">
          <a:solidFill>
            <a:schemeClr val="tx1"/>
          </a:solidFill>
          <a:latin typeface="Arial" pitchFamily="34" charset="0"/>
        </a:defRPr>
      </a:lvl4pPr>
      <a:lvl5pPr algn="l" rtl="0" eaLnBrk="0" fontAlgn="base" hangingPunct="0">
        <a:lnSpc>
          <a:spcPts val="3600"/>
        </a:lnSpc>
        <a:spcBef>
          <a:spcPct val="0"/>
        </a:spcBef>
        <a:spcAft>
          <a:spcPct val="0"/>
        </a:spcAft>
        <a:defRPr sz="4000" b="1">
          <a:solidFill>
            <a:schemeClr val="tx1"/>
          </a:solidFill>
          <a:latin typeface="Arial" pitchFamily="34" charset="0"/>
        </a:defRPr>
      </a:lvl5pPr>
      <a:lvl6pPr marL="457200" algn="l" rtl="0" eaLnBrk="0" fontAlgn="base" hangingPunct="0">
        <a:lnSpc>
          <a:spcPts val="3600"/>
        </a:lnSpc>
        <a:spcBef>
          <a:spcPct val="0"/>
        </a:spcBef>
        <a:spcAft>
          <a:spcPct val="0"/>
        </a:spcAft>
        <a:defRPr sz="4000" b="1">
          <a:solidFill>
            <a:schemeClr val="tx1"/>
          </a:solidFill>
          <a:latin typeface="Arial" pitchFamily="34" charset="0"/>
        </a:defRPr>
      </a:lvl6pPr>
      <a:lvl7pPr marL="914400" algn="l" rtl="0" eaLnBrk="0" fontAlgn="base" hangingPunct="0">
        <a:lnSpc>
          <a:spcPts val="3600"/>
        </a:lnSpc>
        <a:spcBef>
          <a:spcPct val="0"/>
        </a:spcBef>
        <a:spcAft>
          <a:spcPct val="0"/>
        </a:spcAft>
        <a:defRPr sz="4000" b="1">
          <a:solidFill>
            <a:schemeClr val="tx1"/>
          </a:solidFill>
          <a:latin typeface="Arial" pitchFamily="34" charset="0"/>
        </a:defRPr>
      </a:lvl7pPr>
      <a:lvl8pPr marL="1371600" algn="l" rtl="0" eaLnBrk="0" fontAlgn="base" hangingPunct="0">
        <a:lnSpc>
          <a:spcPts val="3600"/>
        </a:lnSpc>
        <a:spcBef>
          <a:spcPct val="0"/>
        </a:spcBef>
        <a:spcAft>
          <a:spcPct val="0"/>
        </a:spcAft>
        <a:defRPr sz="4000" b="1">
          <a:solidFill>
            <a:schemeClr val="tx1"/>
          </a:solidFill>
          <a:latin typeface="Arial" pitchFamily="34" charset="0"/>
        </a:defRPr>
      </a:lvl8pPr>
      <a:lvl9pPr marL="1828800" algn="l" rtl="0" eaLnBrk="0" fontAlgn="base" hangingPunct="0">
        <a:lnSpc>
          <a:spcPts val="3600"/>
        </a:lnSpc>
        <a:spcBef>
          <a:spcPct val="0"/>
        </a:spcBef>
        <a:spcAft>
          <a:spcPct val="0"/>
        </a:spcAft>
        <a:defRPr sz="4000" b="1">
          <a:solidFill>
            <a:schemeClr val="tx1"/>
          </a:solidFill>
          <a:latin typeface="Arial" pitchFamily="34" charset="0"/>
        </a:defRPr>
      </a:lvl9pPr>
    </p:titleStyle>
    <p:bodyStyle>
      <a:lvl1pPr marL="292100" indent="-292100" algn="l" rtl="0" eaLnBrk="0" fontAlgn="base" hangingPunct="0">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mn-lt"/>
          <a:ea typeface="+mn-ea"/>
          <a:cs typeface="+mn-cs"/>
        </a:defRPr>
      </a:lvl1pPr>
      <a:lvl2pPr marL="800100" indent="-3429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2pPr>
      <a:lvl3pPr marL="914400" algn="l" rtl="0" eaLnBrk="0" fontAlgn="base" hangingPunct="0">
        <a:lnSpc>
          <a:spcPts val="2700"/>
        </a:lnSpc>
        <a:spcBef>
          <a:spcPct val="0"/>
        </a:spcBef>
        <a:spcAft>
          <a:spcPts val="400"/>
        </a:spcAft>
        <a:buClr>
          <a:srgbClr val="0C7B9C"/>
        </a:buClr>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14.wmf"/><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7.png"/><Relationship Id="rId5" Type="http://schemas.openxmlformats.org/officeDocument/2006/relationships/image" Target="../media/image13.wmf"/><Relationship Id="rId10" Type="http://schemas.openxmlformats.org/officeDocument/2006/relationships/image" Target="../media/image16.png"/><Relationship Id="rId4" Type="http://schemas.openxmlformats.org/officeDocument/2006/relationships/oleObject" Target="../embeddings/oleObject4.bin"/><Relationship Id="rId9" Type="http://schemas.openxmlformats.org/officeDocument/2006/relationships/image" Target="../media/image15.wmf"/><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3.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32.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hyperlink" Target="svdlod.mpg"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QuickVDR-TVCG.avi" TargetMode="External"/><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40.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0"/>
          <p:cNvSpPr>
            <a:spLocks noChangeArrowheads="1"/>
          </p:cNvSpPr>
          <p:nvPr/>
        </p:nvSpPr>
        <p:spPr bwMode="auto">
          <a:xfrm>
            <a:off x="0" y="842963"/>
            <a:ext cx="9144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ts val="4200"/>
              </a:lnSpc>
              <a:spcBef>
                <a:spcPct val="0"/>
              </a:spcBef>
              <a:spcAft>
                <a:spcPct val="0"/>
              </a:spcAft>
              <a:buClrTx/>
              <a:buFontTx/>
              <a:buNone/>
            </a:pPr>
            <a:r>
              <a:rPr lang="en-US" altLang="ko-KR" sz="3200">
                <a:solidFill>
                  <a:srgbClr val="0000FF"/>
                </a:solidFill>
                <a:latin typeface="Arial" panose="020B0604020202020204" pitchFamily="34" charset="0"/>
                <a:ea typeface="굴림" panose="020B0600000101010101" pitchFamily="50" charset="-127"/>
              </a:rPr>
              <a:t>CS380: Computer Graphics</a:t>
            </a:r>
          </a:p>
          <a:p>
            <a:pPr algn="ctr">
              <a:lnSpc>
                <a:spcPts val="4200"/>
              </a:lnSpc>
              <a:spcBef>
                <a:spcPct val="0"/>
              </a:spcBef>
              <a:spcAft>
                <a:spcPct val="0"/>
              </a:spcAft>
              <a:buClrTx/>
              <a:buFontTx/>
              <a:buNone/>
            </a:pPr>
            <a:r>
              <a:rPr lang="en-US" altLang="ko-KR" sz="4000">
                <a:solidFill>
                  <a:srgbClr val="0000FF"/>
                </a:solidFill>
                <a:latin typeface="Arial" panose="020B0604020202020204" pitchFamily="34" charset="0"/>
                <a:ea typeface="굴림" panose="020B0600000101010101" pitchFamily="50" charset="-127"/>
              </a:rPr>
              <a:t>Triangle Rasterization</a:t>
            </a:r>
          </a:p>
        </p:txBody>
      </p:sp>
      <p:pic>
        <p:nvPicPr>
          <p:cNvPr id="6149" name="Picture 28" descr="KAI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113463"/>
            <a:ext cx="1927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4"/>
          <p:cNvSpPr txBox="1">
            <a:spLocks noChangeArrowheads="1"/>
          </p:cNvSpPr>
          <p:nvPr/>
        </p:nvSpPr>
        <p:spPr bwMode="auto">
          <a:xfrm>
            <a:off x="496888" y="3679825"/>
            <a:ext cx="8153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ts val="2000"/>
              </a:lnSpc>
              <a:spcBef>
                <a:spcPct val="50000"/>
              </a:spcBef>
              <a:spcAft>
                <a:spcPct val="0"/>
              </a:spcAft>
              <a:buClrTx/>
              <a:buFontTx/>
              <a:buNone/>
            </a:pPr>
            <a:r>
              <a:rPr lang="en-US" altLang="ko-KR" sz="3200" b="0">
                <a:solidFill>
                  <a:srgbClr val="EA8B00"/>
                </a:solidFill>
                <a:latin typeface="Arial" panose="020B0604020202020204" pitchFamily="34" charset="0"/>
                <a:ea typeface="굴림" panose="020B0600000101010101" pitchFamily="50" charset="-127"/>
              </a:rPr>
              <a:t>Sung-Eui Yoon</a:t>
            </a:r>
          </a:p>
          <a:p>
            <a:pPr algn="ctr">
              <a:lnSpc>
                <a:spcPts val="2000"/>
              </a:lnSpc>
              <a:spcBef>
                <a:spcPct val="50000"/>
              </a:spcBef>
              <a:spcAft>
                <a:spcPct val="0"/>
              </a:spcAft>
              <a:buClrTx/>
              <a:buFontTx/>
              <a:buNone/>
            </a:pPr>
            <a:r>
              <a:rPr lang="en-US" altLang="ko-KR" sz="3200" b="0">
                <a:solidFill>
                  <a:srgbClr val="EA8B00"/>
                </a:solidFill>
                <a:latin typeface="Arial" panose="020B0604020202020204" pitchFamily="34" charset="0"/>
                <a:ea typeface="굴림" panose="020B0600000101010101" pitchFamily="50" charset="-127"/>
              </a:rPr>
              <a:t>(</a:t>
            </a:r>
            <a:r>
              <a:rPr lang="ko-KR" altLang="en-US" sz="3200" b="0">
                <a:solidFill>
                  <a:srgbClr val="EA8B00"/>
                </a:solidFill>
                <a:latin typeface="Arial" panose="020B0604020202020204" pitchFamily="34" charset="0"/>
                <a:ea typeface="굴림" panose="020B0600000101010101" pitchFamily="50" charset="-127"/>
              </a:rPr>
              <a:t>윤성의</a:t>
            </a:r>
            <a:r>
              <a:rPr lang="en-US" altLang="ko-KR" sz="3200" b="0">
                <a:solidFill>
                  <a:srgbClr val="EA8B00"/>
                </a:solidFill>
                <a:latin typeface="Arial" panose="020B0604020202020204" pitchFamily="34" charset="0"/>
                <a:ea typeface="굴림" panose="020B0600000101010101" pitchFamily="50" charset="-127"/>
              </a:rPr>
              <a:t>)</a:t>
            </a:r>
          </a:p>
        </p:txBody>
      </p:sp>
      <p:pic>
        <p:nvPicPr>
          <p:cNvPr id="6151" name="Picture 28" descr="KAI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113463"/>
            <a:ext cx="1927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29"/>
          <p:cNvSpPr txBox="1">
            <a:spLocks noChangeArrowheads="1"/>
          </p:cNvSpPr>
          <p:nvPr/>
        </p:nvSpPr>
        <p:spPr bwMode="auto">
          <a:xfrm>
            <a:off x="1549400" y="4968875"/>
            <a:ext cx="513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Course URL:</a:t>
            </a:r>
          </a:p>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http://sglab.kaist.ac.kr/~sungeui/CG/</a:t>
            </a:r>
          </a:p>
        </p:txBody>
      </p:sp>
      <p:sp>
        <p:nvSpPr>
          <p:cNvPr id="13" name="Rectangle 6"/>
          <p:cNvSpPr>
            <a:spLocks noChangeArrowheads="1"/>
          </p:cNvSpPr>
          <p:nvPr/>
        </p:nvSpPr>
        <p:spPr bwMode="auto">
          <a:xfrm>
            <a:off x="92075" y="766763"/>
            <a:ext cx="8942388" cy="96837"/>
          </a:xfrm>
          <a:prstGeom prst="rect">
            <a:avLst/>
          </a:prstGeom>
          <a:gradFill rotWithShape="1">
            <a:gsLst>
              <a:gs pos="0">
                <a:srgbClr val="004187"/>
              </a:gs>
              <a:gs pos="21001">
                <a:srgbClr val="0A64A8"/>
              </a:gs>
              <a:gs pos="96001">
                <a:srgbClr val="1487C8"/>
              </a:gs>
              <a:gs pos="100000">
                <a:srgbClr val="1487C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
        <p:nvSpPr>
          <p:cNvPr id="14" name="Rectangle 6"/>
          <p:cNvSpPr>
            <a:spLocks noChangeArrowheads="1"/>
          </p:cNvSpPr>
          <p:nvPr/>
        </p:nvSpPr>
        <p:spPr bwMode="auto">
          <a:xfrm>
            <a:off x="100013" y="2857500"/>
            <a:ext cx="8943975" cy="96838"/>
          </a:xfrm>
          <a:prstGeom prst="rect">
            <a:avLst/>
          </a:prstGeom>
          <a:gradFill rotWithShape="1">
            <a:gsLst>
              <a:gs pos="0">
                <a:srgbClr val="004187"/>
              </a:gs>
              <a:gs pos="21001">
                <a:srgbClr val="0A64A8"/>
              </a:gs>
              <a:gs pos="96001">
                <a:srgbClr val="1487C8"/>
              </a:gs>
              <a:gs pos="100000">
                <a:srgbClr val="1487C8"/>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en-US" sz="2400">
              <a:latin typeface="Arial" panose="020B0604020202020204" pitchFamily="34" charset="0"/>
              <a:ea typeface="굴림" panose="020B0600000101010101" pitchFamily="50" charset="-127"/>
            </a:endParaRPr>
          </a:p>
        </p:txBody>
      </p:sp>
    </p:spTree>
  </p:cSld>
  <p:clrMapOvr>
    <a:masterClrMapping/>
  </p:clrMapOvr>
  <p:transition advTm="148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smtClean="0">
                <a:ea typeface="굴림" panose="020B0600000101010101" pitchFamily="50" charset="-127"/>
              </a:rPr>
              <a:t>Scanline Triangle Rasterizer</a:t>
            </a:r>
          </a:p>
        </p:txBody>
      </p:sp>
      <p:sp>
        <p:nvSpPr>
          <p:cNvPr id="28675" name="Rectangle 3"/>
          <p:cNvSpPr>
            <a:spLocks noGrp="1" noChangeArrowheads="1"/>
          </p:cNvSpPr>
          <p:nvPr>
            <p:ph type="body" idx="1"/>
          </p:nvPr>
        </p:nvSpPr>
        <p:spPr/>
        <p:txBody>
          <a:bodyPr/>
          <a:lstStyle/>
          <a:p>
            <a:r>
              <a:rPr lang="en-US" altLang="ko-KR" smtClean="0">
                <a:ea typeface="굴림" panose="020B0600000101010101" pitchFamily="50" charset="-127"/>
              </a:rPr>
              <a:t>Walk along edges and process one scanline at a time</a:t>
            </a:r>
          </a:p>
          <a:p>
            <a:r>
              <a:rPr lang="en-US" altLang="ko-KR" smtClean="0">
                <a:ea typeface="굴림" panose="020B0600000101010101" pitchFamily="50" charset="-127"/>
              </a:rPr>
              <a:t>Rasterize spans between edges</a:t>
            </a:r>
          </a:p>
          <a:p>
            <a:endParaRPr lang="en-US" altLang="ko-KR" smtClean="0">
              <a:ea typeface="굴림" panose="020B0600000101010101" pitchFamily="50" charset="-127"/>
            </a:endParaRPr>
          </a:p>
        </p:txBody>
      </p:sp>
      <p:sp>
        <p:nvSpPr>
          <p:cNvPr id="28676" name="Rectangle 4"/>
          <p:cNvSpPr>
            <a:spLocks noChangeArrowheads="1"/>
          </p:cNvSpPr>
          <p:nvPr/>
        </p:nvSpPr>
        <p:spPr bwMode="auto">
          <a:xfrm>
            <a:off x="2819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77" name="Rectangle 5"/>
          <p:cNvSpPr>
            <a:spLocks noChangeArrowheads="1"/>
          </p:cNvSpPr>
          <p:nvPr/>
        </p:nvSpPr>
        <p:spPr bwMode="auto">
          <a:xfrm>
            <a:off x="2971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78" name="Rectangle 6"/>
          <p:cNvSpPr>
            <a:spLocks noChangeArrowheads="1"/>
          </p:cNvSpPr>
          <p:nvPr/>
        </p:nvSpPr>
        <p:spPr bwMode="auto">
          <a:xfrm>
            <a:off x="3124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79" name="Rectangle 7"/>
          <p:cNvSpPr>
            <a:spLocks noChangeArrowheads="1"/>
          </p:cNvSpPr>
          <p:nvPr/>
        </p:nvSpPr>
        <p:spPr bwMode="auto">
          <a:xfrm>
            <a:off x="3276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0" name="Rectangle 8"/>
          <p:cNvSpPr>
            <a:spLocks noChangeArrowheads="1"/>
          </p:cNvSpPr>
          <p:nvPr/>
        </p:nvSpPr>
        <p:spPr bwMode="auto">
          <a:xfrm>
            <a:off x="3429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1" name="Rectangle 9"/>
          <p:cNvSpPr>
            <a:spLocks noChangeArrowheads="1"/>
          </p:cNvSpPr>
          <p:nvPr/>
        </p:nvSpPr>
        <p:spPr bwMode="auto">
          <a:xfrm>
            <a:off x="3581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2" name="Rectangle 10"/>
          <p:cNvSpPr>
            <a:spLocks noChangeArrowheads="1"/>
          </p:cNvSpPr>
          <p:nvPr/>
        </p:nvSpPr>
        <p:spPr bwMode="auto">
          <a:xfrm>
            <a:off x="3733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3" name="Rectangle 11"/>
          <p:cNvSpPr>
            <a:spLocks noChangeArrowheads="1"/>
          </p:cNvSpPr>
          <p:nvPr/>
        </p:nvSpPr>
        <p:spPr bwMode="auto">
          <a:xfrm>
            <a:off x="3886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4" name="Rectangle 12"/>
          <p:cNvSpPr>
            <a:spLocks noChangeArrowheads="1"/>
          </p:cNvSpPr>
          <p:nvPr/>
        </p:nvSpPr>
        <p:spPr bwMode="auto">
          <a:xfrm>
            <a:off x="4038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5" name="Rectangle 13"/>
          <p:cNvSpPr>
            <a:spLocks noChangeArrowheads="1"/>
          </p:cNvSpPr>
          <p:nvPr/>
        </p:nvSpPr>
        <p:spPr bwMode="auto">
          <a:xfrm>
            <a:off x="4191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6" name="Rectangle 14"/>
          <p:cNvSpPr>
            <a:spLocks noChangeArrowheads="1"/>
          </p:cNvSpPr>
          <p:nvPr/>
        </p:nvSpPr>
        <p:spPr bwMode="auto">
          <a:xfrm>
            <a:off x="4343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7" name="Rectangle 15"/>
          <p:cNvSpPr>
            <a:spLocks noChangeArrowheads="1"/>
          </p:cNvSpPr>
          <p:nvPr/>
        </p:nvSpPr>
        <p:spPr bwMode="auto">
          <a:xfrm>
            <a:off x="4495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8" name="Rectangle 16"/>
          <p:cNvSpPr>
            <a:spLocks noChangeArrowheads="1"/>
          </p:cNvSpPr>
          <p:nvPr/>
        </p:nvSpPr>
        <p:spPr bwMode="auto">
          <a:xfrm>
            <a:off x="4648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89" name="Rectangle 17"/>
          <p:cNvSpPr>
            <a:spLocks noChangeArrowheads="1"/>
          </p:cNvSpPr>
          <p:nvPr/>
        </p:nvSpPr>
        <p:spPr bwMode="auto">
          <a:xfrm>
            <a:off x="4800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0" name="Rectangle 18"/>
          <p:cNvSpPr>
            <a:spLocks noChangeArrowheads="1"/>
          </p:cNvSpPr>
          <p:nvPr/>
        </p:nvSpPr>
        <p:spPr bwMode="auto">
          <a:xfrm>
            <a:off x="4953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1" name="Rectangle 19"/>
          <p:cNvSpPr>
            <a:spLocks noChangeArrowheads="1"/>
          </p:cNvSpPr>
          <p:nvPr/>
        </p:nvSpPr>
        <p:spPr bwMode="auto">
          <a:xfrm>
            <a:off x="5105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2" name="Rectangle 20"/>
          <p:cNvSpPr>
            <a:spLocks noChangeArrowheads="1"/>
          </p:cNvSpPr>
          <p:nvPr/>
        </p:nvSpPr>
        <p:spPr bwMode="auto">
          <a:xfrm>
            <a:off x="5257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3" name="Rectangle 21"/>
          <p:cNvSpPr>
            <a:spLocks noChangeArrowheads="1"/>
          </p:cNvSpPr>
          <p:nvPr/>
        </p:nvSpPr>
        <p:spPr bwMode="auto">
          <a:xfrm>
            <a:off x="5410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4" name="Rectangle 22"/>
          <p:cNvSpPr>
            <a:spLocks noChangeArrowheads="1"/>
          </p:cNvSpPr>
          <p:nvPr/>
        </p:nvSpPr>
        <p:spPr bwMode="auto">
          <a:xfrm>
            <a:off x="5562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5" name="Rectangle 23"/>
          <p:cNvSpPr>
            <a:spLocks noChangeArrowheads="1"/>
          </p:cNvSpPr>
          <p:nvPr/>
        </p:nvSpPr>
        <p:spPr bwMode="auto">
          <a:xfrm>
            <a:off x="5715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6" name="Rectangle 24"/>
          <p:cNvSpPr>
            <a:spLocks noChangeArrowheads="1"/>
          </p:cNvSpPr>
          <p:nvPr/>
        </p:nvSpPr>
        <p:spPr bwMode="auto">
          <a:xfrm>
            <a:off x="2819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7" name="Rectangle 25"/>
          <p:cNvSpPr>
            <a:spLocks noChangeArrowheads="1"/>
          </p:cNvSpPr>
          <p:nvPr/>
        </p:nvSpPr>
        <p:spPr bwMode="auto">
          <a:xfrm>
            <a:off x="2971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8" name="Rectangle 26"/>
          <p:cNvSpPr>
            <a:spLocks noChangeArrowheads="1"/>
          </p:cNvSpPr>
          <p:nvPr/>
        </p:nvSpPr>
        <p:spPr bwMode="auto">
          <a:xfrm>
            <a:off x="3124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699" name="Rectangle 27"/>
          <p:cNvSpPr>
            <a:spLocks noChangeArrowheads="1"/>
          </p:cNvSpPr>
          <p:nvPr/>
        </p:nvSpPr>
        <p:spPr bwMode="auto">
          <a:xfrm>
            <a:off x="3276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0" name="Rectangle 28"/>
          <p:cNvSpPr>
            <a:spLocks noChangeArrowheads="1"/>
          </p:cNvSpPr>
          <p:nvPr/>
        </p:nvSpPr>
        <p:spPr bwMode="auto">
          <a:xfrm>
            <a:off x="3429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1" name="Rectangle 29"/>
          <p:cNvSpPr>
            <a:spLocks noChangeArrowheads="1"/>
          </p:cNvSpPr>
          <p:nvPr/>
        </p:nvSpPr>
        <p:spPr bwMode="auto">
          <a:xfrm>
            <a:off x="3581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2" name="Rectangle 30"/>
          <p:cNvSpPr>
            <a:spLocks noChangeArrowheads="1"/>
          </p:cNvSpPr>
          <p:nvPr/>
        </p:nvSpPr>
        <p:spPr bwMode="auto">
          <a:xfrm>
            <a:off x="3733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3" name="Rectangle 31"/>
          <p:cNvSpPr>
            <a:spLocks noChangeArrowheads="1"/>
          </p:cNvSpPr>
          <p:nvPr/>
        </p:nvSpPr>
        <p:spPr bwMode="auto">
          <a:xfrm>
            <a:off x="3886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4" name="Rectangle 32"/>
          <p:cNvSpPr>
            <a:spLocks noChangeArrowheads="1"/>
          </p:cNvSpPr>
          <p:nvPr/>
        </p:nvSpPr>
        <p:spPr bwMode="auto">
          <a:xfrm>
            <a:off x="4038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5" name="Rectangle 33"/>
          <p:cNvSpPr>
            <a:spLocks noChangeArrowheads="1"/>
          </p:cNvSpPr>
          <p:nvPr/>
        </p:nvSpPr>
        <p:spPr bwMode="auto">
          <a:xfrm>
            <a:off x="4191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6" name="Rectangle 34"/>
          <p:cNvSpPr>
            <a:spLocks noChangeArrowheads="1"/>
          </p:cNvSpPr>
          <p:nvPr/>
        </p:nvSpPr>
        <p:spPr bwMode="auto">
          <a:xfrm>
            <a:off x="4343400" y="3048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7" name="Rectangle 35"/>
          <p:cNvSpPr>
            <a:spLocks noChangeArrowheads="1"/>
          </p:cNvSpPr>
          <p:nvPr/>
        </p:nvSpPr>
        <p:spPr bwMode="auto">
          <a:xfrm>
            <a:off x="4495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8" name="Rectangle 36"/>
          <p:cNvSpPr>
            <a:spLocks noChangeArrowheads="1"/>
          </p:cNvSpPr>
          <p:nvPr/>
        </p:nvSpPr>
        <p:spPr bwMode="auto">
          <a:xfrm>
            <a:off x="4648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09" name="Rectangle 37"/>
          <p:cNvSpPr>
            <a:spLocks noChangeArrowheads="1"/>
          </p:cNvSpPr>
          <p:nvPr/>
        </p:nvSpPr>
        <p:spPr bwMode="auto">
          <a:xfrm>
            <a:off x="4800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0" name="Rectangle 38"/>
          <p:cNvSpPr>
            <a:spLocks noChangeArrowheads="1"/>
          </p:cNvSpPr>
          <p:nvPr/>
        </p:nvSpPr>
        <p:spPr bwMode="auto">
          <a:xfrm>
            <a:off x="4953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1" name="Rectangle 39"/>
          <p:cNvSpPr>
            <a:spLocks noChangeArrowheads="1"/>
          </p:cNvSpPr>
          <p:nvPr/>
        </p:nvSpPr>
        <p:spPr bwMode="auto">
          <a:xfrm>
            <a:off x="5105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2" name="Rectangle 40"/>
          <p:cNvSpPr>
            <a:spLocks noChangeArrowheads="1"/>
          </p:cNvSpPr>
          <p:nvPr/>
        </p:nvSpPr>
        <p:spPr bwMode="auto">
          <a:xfrm>
            <a:off x="5257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3" name="Rectangle 41"/>
          <p:cNvSpPr>
            <a:spLocks noChangeArrowheads="1"/>
          </p:cNvSpPr>
          <p:nvPr/>
        </p:nvSpPr>
        <p:spPr bwMode="auto">
          <a:xfrm>
            <a:off x="5410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4" name="Rectangle 42"/>
          <p:cNvSpPr>
            <a:spLocks noChangeArrowheads="1"/>
          </p:cNvSpPr>
          <p:nvPr/>
        </p:nvSpPr>
        <p:spPr bwMode="auto">
          <a:xfrm>
            <a:off x="5562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5" name="Rectangle 43"/>
          <p:cNvSpPr>
            <a:spLocks noChangeArrowheads="1"/>
          </p:cNvSpPr>
          <p:nvPr/>
        </p:nvSpPr>
        <p:spPr bwMode="auto">
          <a:xfrm>
            <a:off x="5715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6" name="Rectangle 44"/>
          <p:cNvSpPr>
            <a:spLocks noChangeArrowheads="1"/>
          </p:cNvSpPr>
          <p:nvPr/>
        </p:nvSpPr>
        <p:spPr bwMode="auto">
          <a:xfrm>
            <a:off x="2819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7" name="Rectangle 45"/>
          <p:cNvSpPr>
            <a:spLocks noChangeArrowheads="1"/>
          </p:cNvSpPr>
          <p:nvPr/>
        </p:nvSpPr>
        <p:spPr bwMode="auto">
          <a:xfrm>
            <a:off x="2971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8" name="Rectangle 46"/>
          <p:cNvSpPr>
            <a:spLocks noChangeArrowheads="1"/>
          </p:cNvSpPr>
          <p:nvPr/>
        </p:nvSpPr>
        <p:spPr bwMode="auto">
          <a:xfrm>
            <a:off x="3124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19" name="Rectangle 47"/>
          <p:cNvSpPr>
            <a:spLocks noChangeArrowheads="1"/>
          </p:cNvSpPr>
          <p:nvPr/>
        </p:nvSpPr>
        <p:spPr bwMode="auto">
          <a:xfrm>
            <a:off x="3276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0" name="Rectangle 48"/>
          <p:cNvSpPr>
            <a:spLocks noChangeArrowheads="1"/>
          </p:cNvSpPr>
          <p:nvPr/>
        </p:nvSpPr>
        <p:spPr bwMode="auto">
          <a:xfrm>
            <a:off x="3429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1" name="Rectangle 49"/>
          <p:cNvSpPr>
            <a:spLocks noChangeArrowheads="1"/>
          </p:cNvSpPr>
          <p:nvPr/>
        </p:nvSpPr>
        <p:spPr bwMode="auto">
          <a:xfrm>
            <a:off x="3581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2" name="Rectangle 50"/>
          <p:cNvSpPr>
            <a:spLocks noChangeArrowheads="1"/>
          </p:cNvSpPr>
          <p:nvPr/>
        </p:nvSpPr>
        <p:spPr bwMode="auto">
          <a:xfrm>
            <a:off x="3733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3" name="Rectangle 51"/>
          <p:cNvSpPr>
            <a:spLocks noChangeArrowheads="1"/>
          </p:cNvSpPr>
          <p:nvPr/>
        </p:nvSpPr>
        <p:spPr bwMode="auto">
          <a:xfrm>
            <a:off x="3886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4" name="Rectangle 52"/>
          <p:cNvSpPr>
            <a:spLocks noChangeArrowheads="1"/>
          </p:cNvSpPr>
          <p:nvPr/>
        </p:nvSpPr>
        <p:spPr bwMode="auto">
          <a:xfrm>
            <a:off x="4038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5" name="Rectangle 53"/>
          <p:cNvSpPr>
            <a:spLocks noChangeArrowheads="1"/>
          </p:cNvSpPr>
          <p:nvPr/>
        </p:nvSpPr>
        <p:spPr bwMode="auto">
          <a:xfrm>
            <a:off x="4191000" y="3200400"/>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6" name="Rectangle 54"/>
          <p:cNvSpPr>
            <a:spLocks noChangeArrowheads="1"/>
          </p:cNvSpPr>
          <p:nvPr/>
        </p:nvSpPr>
        <p:spPr bwMode="auto">
          <a:xfrm>
            <a:off x="4343400" y="3200400"/>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7" name="Rectangle 55"/>
          <p:cNvSpPr>
            <a:spLocks noChangeArrowheads="1"/>
          </p:cNvSpPr>
          <p:nvPr/>
        </p:nvSpPr>
        <p:spPr bwMode="auto">
          <a:xfrm>
            <a:off x="4495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8" name="Rectangle 56"/>
          <p:cNvSpPr>
            <a:spLocks noChangeArrowheads="1"/>
          </p:cNvSpPr>
          <p:nvPr/>
        </p:nvSpPr>
        <p:spPr bwMode="auto">
          <a:xfrm>
            <a:off x="4648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29" name="Rectangle 57"/>
          <p:cNvSpPr>
            <a:spLocks noChangeArrowheads="1"/>
          </p:cNvSpPr>
          <p:nvPr/>
        </p:nvSpPr>
        <p:spPr bwMode="auto">
          <a:xfrm>
            <a:off x="4800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0" name="Rectangle 58"/>
          <p:cNvSpPr>
            <a:spLocks noChangeArrowheads="1"/>
          </p:cNvSpPr>
          <p:nvPr/>
        </p:nvSpPr>
        <p:spPr bwMode="auto">
          <a:xfrm>
            <a:off x="4953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1" name="Rectangle 59"/>
          <p:cNvSpPr>
            <a:spLocks noChangeArrowheads="1"/>
          </p:cNvSpPr>
          <p:nvPr/>
        </p:nvSpPr>
        <p:spPr bwMode="auto">
          <a:xfrm>
            <a:off x="5105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2" name="Rectangle 60"/>
          <p:cNvSpPr>
            <a:spLocks noChangeArrowheads="1"/>
          </p:cNvSpPr>
          <p:nvPr/>
        </p:nvSpPr>
        <p:spPr bwMode="auto">
          <a:xfrm>
            <a:off x="5257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3" name="Rectangle 61"/>
          <p:cNvSpPr>
            <a:spLocks noChangeArrowheads="1"/>
          </p:cNvSpPr>
          <p:nvPr/>
        </p:nvSpPr>
        <p:spPr bwMode="auto">
          <a:xfrm>
            <a:off x="5410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4" name="Rectangle 62"/>
          <p:cNvSpPr>
            <a:spLocks noChangeArrowheads="1"/>
          </p:cNvSpPr>
          <p:nvPr/>
        </p:nvSpPr>
        <p:spPr bwMode="auto">
          <a:xfrm>
            <a:off x="5562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5" name="Rectangle 63"/>
          <p:cNvSpPr>
            <a:spLocks noChangeArrowheads="1"/>
          </p:cNvSpPr>
          <p:nvPr/>
        </p:nvSpPr>
        <p:spPr bwMode="auto">
          <a:xfrm>
            <a:off x="5715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6" name="Rectangle 64"/>
          <p:cNvSpPr>
            <a:spLocks noChangeArrowheads="1"/>
          </p:cNvSpPr>
          <p:nvPr/>
        </p:nvSpPr>
        <p:spPr bwMode="auto">
          <a:xfrm>
            <a:off x="2819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7" name="Rectangle 65"/>
          <p:cNvSpPr>
            <a:spLocks noChangeArrowheads="1"/>
          </p:cNvSpPr>
          <p:nvPr/>
        </p:nvSpPr>
        <p:spPr bwMode="auto">
          <a:xfrm>
            <a:off x="2971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8" name="Rectangle 66"/>
          <p:cNvSpPr>
            <a:spLocks noChangeArrowheads="1"/>
          </p:cNvSpPr>
          <p:nvPr/>
        </p:nvSpPr>
        <p:spPr bwMode="auto">
          <a:xfrm>
            <a:off x="3124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39" name="Rectangle 67"/>
          <p:cNvSpPr>
            <a:spLocks noChangeArrowheads="1"/>
          </p:cNvSpPr>
          <p:nvPr/>
        </p:nvSpPr>
        <p:spPr bwMode="auto">
          <a:xfrm>
            <a:off x="3276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0" name="Rectangle 68"/>
          <p:cNvSpPr>
            <a:spLocks noChangeArrowheads="1"/>
          </p:cNvSpPr>
          <p:nvPr/>
        </p:nvSpPr>
        <p:spPr bwMode="auto">
          <a:xfrm>
            <a:off x="3429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1" name="Rectangle 69"/>
          <p:cNvSpPr>
            <a:spLocks noChangeArrowheads="1"/>
          </p:cNvSpPr>
          <p:nvPr/>
        </p:nvSpPr>
        <p:spPr bwMode="auto">
          <a:xfrm>
            <a:off x="3581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2" name="Rectangle 70"/>
          <p:cNvSpPr>
            <a:spLocks noChangeArrowheads="1"/>
          </p:cNvSpPr>
          <p:nvPr/>
        </p:nvSpPr>
        <p:spPr bwMode="auto">
          <a:xfrm>
            <a:off x="3733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3" name="Rectangle 71"/>
          <p:cNvSpPr>
            <a:spLocks noChangeArrowheads="1"/>
          </p:cNvSpPr>
          <p:nvPr/>
        </p:nvSpPr>
        <p:spPr bwMode="auto">
          <a:xfrm>
            <a:off x="3886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4" name="Rectangle 72"/>
          <p:cNvSpPr>
            <a:spLocks noChangeArrowheads="1"/>
          </p:cNvSpPr>
          <p:nvPr/>
        </p:nvSpPr>
        <p:spPr bwMode="auto">
          <a:xfrm>
            <a:off x="4038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5" name="Rectangle 73"/>
          <p:cNvSpPr>
            <a:spLocks noChangeArrowheads="1"/>
          </p:cNvSpPr>
          <p:nvPr/>
        </p:nvSpPr>
        <p:spPr bwMode="auto">
          <a:xfrm>
            <a:off x="4191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6" name="Rectangle 74"/>
          <p:cNvSpPr>
            <a:spLocks noChangeArrowheads="1"/>
          </p:cNvSpPr>
          <p:nvPr/>
        </p:nvSpPr>
        <p:spPr bwMode="auto">
          <a:xfrm>
            <a:off x="4343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7" name="Rectangle 75"/>
          <p:cNvSpPr>
            <a:spLocks noChangeArrowheads="1"/>
          </p:cNvSpPr>
          <p:nvPr/>
        </p:nvSpPr>
        <p:spPr bwMode="auto">
          <a:xfrm>
            <a:off x="4495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8" name="Rectangle 76"/>
          <p:cNvSpPr>
            <a:spLocks noChangeArrowheads="1"/>
          </p:cNvSpPr>
          <p:nvPr/>
        </p:nvSpPr>
        <p:spPr bwMode="auto">
          <a:xfrm>
            <a:off x="4648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49" name="Rectangle 77"/>
          <p:cNvSpPr>
            <a:spLocks noChangeArrowheads="1"/>
          </p:cNvSpPr>
          <p:nvPr/>
        </p:nvSpPr>
        <p:spPr bwMode="auto">
          <a:xfrm>
            <a:off x="4800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0" name="Rectangle 78"/>
          <p:cNvSpPr>
            <a:spLocks noChangeArrowheads="1"/>
          </p:cNvSpPr>
          <p:nvPr/>
        </p:nvSpPr>
        <p:spPr bwMode="auto">
          <a:xfrm>
            <a:off x="4953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1" name="Rectangle 79"/>
          <p:cNvSpPr>
            <a:spLocks noChangeArrowheads="1"/>
          </p:cNvSpPr>
          <p:nvPr/>
        </p:nvSpPr>
        <p:spPr bwMode="auto">
          <a:xfrm>
            <a:off x="5105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2" name="Rectangle 80"/>
          <p:cNvSpPr>
            <a:spLocks noChangeArrowheads="1"/>
          </p:cNvSpPr>
          <p:nvPr/>
        </p:nvSpPr>
        <p:spPr bwMode="auto">
          <a:xfrm>
            <a:off x="5257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3" name="Rectangle 81"/>
          <p:cNvSpPr>
            <a:spLocks noChangeArrowheads="1"/>
          </p:cNvSpPr>
          <p:nvPr/>
        </p:nvSpPr>
        <p:spPr bwMode="auto">
          <a:xfrm>
            <a:off x="5410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4" name="Rectangle 82"/>
          <p:cNvSpPr>
            <a:spLocks noChangeArrowheads="1"/>
          </p:cNvSpPr>
          <p:nvPr/>
        </p:nvSpPr>
        <p:spPr bwMode="auto">
          <a:xfrm>
            <a:off x="5562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5" name="Rectangle 83"/>
          <p:cNvSpPr>
            <a:spLocks noChangeArrowheads="1"/>
          </p:cNvSpPr>
          <p:nvPr/>
        </p:nvSpPr>
        <p:spPr bwMode="auto">
          <a:xfrm>
            <a:off x="5715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6" name="Rectangle 84"/>
          <p:cNvSpPr>
            <a:spLocks noChangeArrowheads="1"/>
          </p:cNvSpPr>
          <p:nvPr/>
        </p:nvSpPr>
        <p:spPr bwMode="auto">
          <a:xfrm>
            <a:off x="2819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7" name="Rectangle 85"/>
          <p:cNvSpPr>
            <a:spLocks noChangeArrowheads="1"/>
          </p:cNvSpPr>
          <p:nvPr/>
        </p:nvSpPr>
        <p:spPr bwMode="auto">
          <a:xfrm>
            <a:off x="2971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8" name="Rectangle 86"/>
          <p:cNvSpPr>
            <a:spLocks noChangeArrowheads="1"/>
          </p:cNvSpPr>
          <p:nvPr/>
        </p:nvSpPr>
        <p:spPr bwMode="auto">
          <a:xfrm>
            <a:off x="3124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59" name="Rectangle 87"/>
          <p:cNvSpPr>
            <a:spLocks noChangeArrowheads="1"/>
          </p:cNvSpPr>
          <p:nvPr/>
        </p:nvSpPr>
        <p:spPr bwMode="auto">
          <a:xfrm>
            <a:off x="3276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0" name="Rectangle 88"/>
          <p:cNvSpPr>
            <a:spLocks noChangeArrowheads="1"/>
          </p:cNvSpPr>
          <p:nvPr/>
        </p:nvSpPr>
        <p:spPr bwMode="auto">
          <a:xfrm>
            <a:off x="3429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1" name="Rectangle 89"/>
          <p:cNvSpPr>
            <a:spLocks noChangeArrowheads="1"/>
          </p:cNvSpPr>
          <p:nvPr/>
        </p:nvSpPr>
        <p:spPr bwMode="auto">
          <a:xfrm>
            <a:off x="3581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2" name="Rectangle 90"/>
          <p:cNvSpPr>
            <a:spLocks noChangeArrowheads="1"/>
          </p:cNvSpPr>
          <p:nvPr/>
        </p:nvSpPr>
        <p:spPr bwMode="auto">
          <a:xfrm>
            <a:off x="3733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3" name="Rectangle 91"/>
          <p:cNvSpPr>
            <a:spLocks noChangeArrowheads="1"/>
          </p:cNvSpPr>
          <p:nvPr/>
        </p:nvSpPr>
        <p:spPr bwMode="auto">
          <a:xfrm>
            <a:off x="3886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4" name="Rectangle 92"/>
          <p:cNvSpPr>
            <a:spLocks noChangeArrowheads="1"/>
          </p:cNvSpPr>
          <p:nvPr/>
        </p:nvSpPr>
        <p:spPr bwMode="auto">
          <a:xfrm>
            <a:off x="4038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5" name="Rectangle 93"/>
          <p:cNvSpPr>
            <a:spLocks noChangeArrowheads="1"/>
          </p:cNvSpPr>
          <p:nvPr/>
        </p:nvSpPr>
        <p:spPr bwMode="auto">
          <a:xfrm>
            <a:off x="4191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6" name="Rectangle 94"/>
          <p:cNvSpPr>
            <a:spLocks noChangeArrowheads="1"/>
          </p:cNvSpPr>
          <p:nvPr/>
        </p:nvSpPr>
        <p:spPr bwMode="auto">
          <a:xfrm>
            <a:off x="4343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7" name="Rectangle 95"/>
          <p:cNvSpPr>
            <a:spLocks noChangeArrowheads="1"/>
          </p:cNvSpPr>
          <p:nvPr/>
        </p:nvSpPr>
        <p:spPr bwMode="auto">
          <a:xfrm>
            <a:off x="4495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8" name="Rectangle 96"/>
          <p:cNvSpPr>
            <a:spLocks noChangeArrowheads="1"/>
          </p:cNvSpPr>
          <p:nvPr/>
        </p:nvSpPr>
        <p:spPr bwMode="auto">
          <a:xfrm>
            <a:off x="4648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69" name="Rectangle 97"/>
          <p:cNvSpPr>
            <a:spLocks noChangeArrowheads="1"/>
          </p:cNvSpPr>
          <p:nvPr/>
        </p:nvSpPr>
        <p:spPr bwMode="auto">
          <a:xfrm>
            <a:off x="4800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0" name="Rectangle 98"/>
          <p:cNvSpPr>
            <a:spLocks noChangeArrowheads="1"/>
          </p:cNvSpPr>
          <p:nvPr/>
        </p:nvSpPr>
        <p:spPr bwMode="auto">
          <a:xfrm>
            <a:off x="4953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1" name="Rectangle 99"/>
          <p:cNvSpPr>
            <a:spLocks noChangeArrowheads="1"/>
          </p:cNvSpPr>
          <p:nvPr/>
        </p:nvSpPr>
        <p:spPr bwMode="auto">
          <a:xfrm>
            <a:off x="5105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2" name="Rectangle 100"/>
          <p:cNvSpPr>
            <a:spLocks noChangeArrowheads="1"/>
          </p:cNvSpPr>
          <p:nvPr/>
        </p:nvSpPr>
        <p:spPr bwMode="auto">
          <a:xfrm>
            <a:off x="5257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3" name="Rectangle 101"/>
          <p:cNvSpPr>
            <a:spLocks noChangeArrowheads="1"/>
          </p:cNvSpPr>
          <p:nvPr/>
        </p:nvSpPr>
        <p:spPr bwMode="auto">
          <a:xfrm>
            <a:off x="5410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4" name="Rectangle 102"/>
          <p:cNvSpPr>
            <a:spLocks noChangeArrowheads="1"/>
          </p:cNvSpPr>
          <p:nvPr/>
        </p:nvSpPr>
        <p:spPr bwMode="auto">
          <a:xfrm>
            <a:off x="5562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5" name="Rectangle 103"/>
          <p:cNvSpPr>
            <a:spLocks noChangeArrowheads="1"/>
          </p:cNvSpPr>
          <p:nvPr/>
        </p:nvSpPr>
        <p:spPr bwMode="auto">
          <a:xfrm>
            <a:off x="5715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6" name="Rectangle 104"/>
          <p:cNvSpPr>
            <a:spLocks noChangeArrowheads="1"/>
          </p:cNvSpPr>
          <p:nvPr/>
        </p:nvSpPr>
        <p:spPr bwMode="auto">
          <a:xfrm>
            <a:off x="2819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7" name="Rectangle 105"/>
          <p:cNvSpPr>
            <a:spLocks noChangeArrowheads="1"/>
          </p:cNvSpPr>
          <p:nvPr/>
        </p:nvSpPr>
        <p:spPr bwMode="auto">
          <a:xfrm>
            <a:off x="2971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8" name="Rectangle 106"/>
          <p:cNvSpPr>
            <a:spLocks noChangeArrowheads="1"/>
          </p:cNvSpPr>
          <p:nvPr/>
        </p:nvSpPr>
        <p:spPr bwMode="auto">
          <a:xfrm>
            <a:off x="3124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79" name="Rectangle 107"/>
          <p:cNvSpPr>
            <a:spLocks noChangeArrowheads="1"/>
          </p:cNvSpPr>
          <p:nvPr/>
        </p:nvSpPr>
        <p:spPr bwMode="auto">
          <a:xfrm>
            <a:off x="3276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0" name="Rectangle 108"/>
          <p:cNvSpPr>
            <a:spLocks noChangeArrowheads="1"/>
          </p:cNvSpPr>
          <p:nvPr/>
        </p:nvSpPr>
        <p:spPr bwMode="auto">
          <a:xfrm>
            <a:off x="3429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1" name="Rectangle 109"/>
          <p:cNvSpPr>
            <a:spLocks noChangeArrowheads="1"/>
          </p:cNvSpPr>
          <p:nvPr/>
        </p:nvSpPr>
        <p:spPr bwMode="auto">
          <a:xfrm>
            <a:off x="3581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2" name="Rectangle 110"/>
          <p:cNvSpPr>
            <a:spLocks noChangeArrowheads="1"/>
          </p:cNvSpPr>
          <p:nvPr/>
        </p:nvSpPr>
        <p:spPr bwMode="auto">
          <a:xfrm>
            <a:off x="3733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3" name="Rectangle 111"/>
          <p:cNvSpPr>
            <a:spLocks noChangeArrowheads="1"/>
          </p:cNvSpPr>
          <p:nvPr/>
        </p:nvSpPr>
        <p:spPr bwMode="auto">
          <a:xfrm>
            <a:off x="3886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4" name="Rectangle 112"/>
          <p:cNvSpPr>
            <a:spLocks noChangeArrowheads="1"/>
          </p:cNvSpPr>
          <p:nvPr/>
        </p:nvSpPr>
        <p:spPr bwMode="auto">
          <a:xfrm>
            <a:off x="4038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5" name="Rectangle 113"/>
          <p:cNvSpPr>
            <a:spLocks noChangeArrowheads="1"/>
          </p:cNvSpPr>
          <p:nvPr/>
        </p:nvSpPr>
        <p:spPr bwMode="auto">
          <a:xfrm>
            <a:off x="4191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6" name="Rectangle 114"/>
          <p:cNvSpPr>
            <a:spLocks noChangeArrowheads="1"/>
          </p:cNvSpPr>
          <p:nvPr/>
        </p:nvSpPr>
        <p:spPr bwMode="auto">
          <a:xfrm>
            <a:off x="4343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7" name="Rectangle 115"/>
          <p:cNvSpPr>
            <a:spLocks noChangeArrowheads="1"/>
          </p:cNvSpPr>
          <p:nvPr/>
        </p:nvSpPr>
        <p:spPr bwMode="auto">
          <a:xfrm>
            <a:off x="4495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8" name="Rectangle 116"/>
          <p:cNvSpPr>
            <a:spLocks noChangeArrowheads="1"/>
          </p:cNvSpPr>
          <p:nvPr/>
        </p:nvSpPr>
        <p:spPr bwMode="auto">
          <a:xfrm>
            <a:off x="4648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89" name="Rectangle 117"/>
          <p:cNvSpPr>
            <a:spLocks noChangeArrowheads="1"/>
          </p:cNvSpPr>
          <p:nvPr/>
        </p:nvSpPr>
        <p:spPr bwMode="auto">
          <a:xfrm>
            <a:off x="4800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0" name="Rectangle 118"/>
          <p:cNvSpPr>
            <a:spLocks noChangeArrowheads="1"/>
          </p:cNvSpPr>
          <p:nvPr/>
        </p:nvSpPr>
        <p:spPr bwMode="auto">
          <a:xfrm>
            <a:off x="4953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1" name="Rectangle 119"/>
          <p:cNvSpPr>
            <a:spLocks noChangeArrowheads="1"/>
          </p:cNvSpPr>
          <p:nvPr/>
        </p:nvSpPr>
        <p:spPr bwMode="auto">
          <a:xfrm>
            <a:off x="5105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2" name="Rectangle 120"/>
          <p:cNvSpPr>
            <a:spLocks noChangeArrowheads="1"/>
          </p:cNvSpPr>
          <p:nvPr/>
        </p:nvSpPr>
        <p:spPr bwMode="auto">
          <a:xfrm>
            <a:off x="5257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3" name="Rectangle 121"/>
          <p:cNvSpPr>
            <a:spLocks noChangeArrowheads="1"/>
          </p:cNvSpPr>
          <p:nvPr/>
        </p:nvSpPr>
        <p:spPr bwMode="auto">
          <a:xfrm>
            <a:off x="5410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4" name="Rectangle 122"/>
          <p:cNvSpPr>
            <a:spLocks noChangeArrowheads="1"/>
          </p:cNvSpPr>
          <p:nvPr/>
        </p:nvSpPr>
        <p:spPr bwMode="auto">
          <a:xfrm>
            <a:off x="5562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5" name="Rectangle 123"/>
          <p:cNvSpPr>
            <a:spLocks noChangeArrowheads="1"/>
          </p:cNvSpPr>
          <p:nvPr/>
        </p:nvSpPr>
        <p:spPr bwMode="auto">
          <a:xfrm>
            <a:off x="5715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6" name="Rectangle 124"/>
          <p:cNvSpPr>
            <a:spLocks noChangeArrowheads="1"/>
          </p:cNvSpPr>
          <p:nvPr/>
        </p:nvSpPr>
        <p:spPr bwMode="auto">
          <a:xfrm>
            <a:off x="2819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7" name="Rectangle 125"/>
          <p:cNvSpPr>
            <a:spLocks noChangeArrowheads="1"/>
          </p:cNvSpPr>
          <p:nvPr/>
        </p:nvSpPr>
        <p:spPr bwMode="auto">
          <a:xfrm>
            <a:off x="2971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8" name="Rectangle 126"/>
          <p:cNvSpPr>
            <a:spLocks noChangeArrowheads="1"/>
          </p:cNvSpPr>
          <p:nvPr/>
        </p:nvSpPr>
        <p:spPr bwMode="auto">
          <a:xfrm>
            <a:off x="3124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799" name="Rectangle 127"/>
          <p:cNvSpPr>
            <a:spLocks noChangeArrowheads="1"/>
          </p:cNvSpPr>
          <p:nvPr/>
        </p:nvSpPr>
        <p:spPr bwMode="auto">
          <a:xfrm>
            <a:off x="3276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0" name="Rectangle 128"/>
          <p:cNvSpPr>
            <a:spLocks noChangeArrowheads="1"/>
          </p:cNvSpPr>
          <p:nvPr/>
        </p:nvSpPr>
        <p:spPr bwMode="auto">
          <a:xfrm>
            <a:off x="3429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1" name="Rectangle 129"/>
          <p:cNvSpPr>
            <a:spLocks noChangeArrowheads="1"/>
          </p:cNvSpPr>
          <p:nvPr/>
        </p:nvSpPr>
        <p:spPr bwMode="auto">
          <a:xfrm>
            <a:off x="3581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2" name="Rectangle 130"/>
          <p:cNvSpPr>
            <a:spLocks noChangeArrowheads="1"/>
          </p:cNvSpPr>
          <p:nvPr/>
        </p:nvSpPr>
        <p:spPr bwMode="auto">
          <a:xfrm>
            <a:off x="3733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3" name="Rectangle 131"/>
          <p:cNvSpPr>
            <a:spLocks noChangeArrowheads="1"/>
          </p:cNvSpPr>
          <p:nvPr/>
        </p:nvSpPr>
        <p:spPr bwMode="auto">
          <a:xfrm>
            <a:off x="3886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4" name="Rectangle 132"/>
          <p:cNvSpPr>
            <a:spLocks noChangeArrowheads="1"/>
          </p:cNvSpPr>
          <p:nvPr/>
        </p:nvSpPr>
        <p:spPr bwMode="auto">
          <a:xfrm>
            <a:off x="4038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5" name="Rectangle 133"/>
          <p:cNvSpPr>
            <a:spLocks noChangeArrowheads="1"/>
          </p:cNvSpPr>
          <p:nvPr/>
        </p:nvSpPr>
        <p:spPr bwMode="auto">
          <a:xfrm>
            <a:off x="4191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6" name="Rectangle 134"/>
          <p:cNvSpPr>
            <a:spLocks noChangeArrowheads="1"/>
          </p:cNvSpPr>
          <p:nvPr/>
        </p:nvSpPr>
        <p:spPr bwMode="auto">
          <a:xfrm>
            <a:off x="4343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7" name="Rectangle 135"/>
          <p:cNvSpPr>
            <a:spLocks noChangeArrowheads="1"/>
          </p:cNvSpPr>
          <p:nvPr/>
        </p:nvSpPr>
        <p:spPr bwMode="auto">
          <a:xfrm>
            <a:off x="4495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8" name="Rectangle 136"/>
          <p:cNvSpPr>
            <a:spLocks noChangeArrowheads="1"/>
          </p:cNvSpPr>
          <p:nvPr/>
        </p:nvSpPr>
        <p:spPr bwMode="auto">
          <a:xfrm>
            <a:off x="4648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09" name="Rectangle 137"/>
          <p:cNvSpPr>
            <a:spLocks noChangeArrowheads="1"/>
          </p:cNvSpPr>
          <p:nvPr/>
        </p:nvSpPr>
        <p:spPr bwMode="auto">
          <a:xfrm>
            <a:off x="4800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0" name="Rectangle 138"/>
          <p:cNvSpPr>
            <a:spLocks noChangeArrowheads="1"/>
          </p:cNvSpPr>
          <p:nvPr/>
        </p:nvSpPr>
        <p:spPr bwMode="auto">
          <a:xfrm>
            <a:off x="4953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1" name="Rectangle 139"/>
          <p:cNvSpPr>
            <a:spLocks noChangeArrowheads="1"/>
          </p:cNvSpPr>
          <p:nvPr/>
        </p:nvSpPr>
        <p:spPr bwMode="auto">
          <a:xfrm>
            <a:off x="5105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2" name="Rectangle 140"/>
          <p:cNvSpPr>
            <a:spLocks noChangeArrowheads="1"/>
          </p:cNvSpPr>
          <p:nvPr/>
        </p:nvSpPr>
        <p:spPr bwMode="auto">
          <a:xfrm>
            <a:off x="5257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3" name="Rectangle 141"/>
          <p:cNvSpPr>
            <a:spLocks noChangeArrowheads="1"/>
          </p:cNvSpPr>
          <p:nvPr/>
        </p:nvSpPr>
        <p:spPr bwMode="auto">
          <a:xfrm>
            <a:off x="5410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4" name="Rectangle 142"/>
          <p:cNvSpPr>
            <a:spLocks noChangeArrowheads="1"/>
          </p:cNvSpPr>
          <p:nvPr/>
        </p:nvSpPr>
        <p:spPr bwMode="auto">
          <a:xfrm>
            <a:off x="5562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5" name="Rectangle 143"/>
          <p:cNvSpPr>
            <a:spLocks noChangeArrowheads="1"/>
          </p:cNvSpPr>
          <p:nvPr/>
        </p:nvSpPr>
        <p:spPr bwMode="auto">
          <a:xfrm>
            <a:off x="5715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6" name="Rectangle 144"/>
          <p:cNvSpPr>
            <a:spLocks noChangeArrowheads="1"/>
          </p:cNvSpPr>
          <p:nvPr/>
        </p:nvSpPr>
        <p:spPr bwMode="auto">
          <a:xfrm>
            <a:off x="2819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7" name="Rectangle 145"/>
          <p:cNvSpPr>
            <a:spLocks noChangeArrowheads="1"/>
          </p:cNvSpPr>
          <p:nvPr/>
        </p:nvSpPr>
        <p:spPr bwMode="auto">
          <a:xfrm>
            <a:off x="2971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8" name="Rectangle 146"/>
          <p:cNvSpPr>
            <a:spLocks noChangeArrowheads="1"/>
          </p:cNvSpPr>
          <p:nvPr/>
        </p:nvSpPr>
        <p:spPr bwMode="auto">
          <a:xfrm>
            <a:off x="3124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19" name="Rectangle 147"/>
          <p:cNvSpPr>
            <a:spLocks noChangeArrowheads="1"/>
          </p:cNvSpPr>
          <p:nvPr/>
        </p:nvSpPr>
        <p:spPr bwMode="auto">
          <a:xfrm>
            <a:off x="3276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0" name="Rectangle 148"/>
          <p:cNvSpPr>
            <a:spLocks noChangeArrowheads="1"/>
          </p:cNvSpPr>
          <p:nvPr/>
        </p:nvSpPr>
        <p:spPr bwMode="auto">
          <a:xfrm>
            <a:off x="3429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1" name="Rectangle 149"/>
          <p:cNvSpPr>
            <a:spLocks noChangeArrowheads="1"/>
          </p:cNvSpPr>
          <p:nvPr/>
        </p:nvSpPr>
        <p:spPr bwMode="auto">
          <a:xfrm>
            <a:off x="3581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2" name="Rectangle 150"/>
          <p:cNvSpPr>
            <a:spLocks noChangeArrowheads="1"/>
          </p:cNvSpPr>
          <p:nvPr/>
        </p:nvSpPr>
        <p:spPr bwMode="auto">
          <a:xfrm>
            <a:off x="3733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3" name="Rectangle 151"/>
          <p:cNvSpPr>
            <a:spLocks noChangeArrowheads="1"/>
          </p:cNvSpPr>
          <p:nvPr/>
        </p:nvSpPr>
        <p:spPr bwMode="auto">
          <a:xfrm>
            <a:off x="3886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4" name="Rectangle 152"/>
          <p:cNvSpPr>
            <a:spLocks noChangeArrowheads="1"/>
          </p:cNvSpPr>
          <p:nvPr/>
        </p:nvSpPr>
        <p:spPr bwMode="auto">
          <a:xfrm>
            <a:off x="4038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5" name="Rectangle 153"/>
          <p:cNvSpPr>
            <a:spLocks noChangeArrowheads="1"/>
          </p:cNvSpPr>
          <p:nvPr/>
        </p:nvSpPr>
        <p:spPr bwMode="auto">
          <a:xfrm>
            <a:off x="4191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6" name="Rectangle 154"/>
          <p:cNvSpPr>
            <a:spLocks noChangeArrowheads="1"/>
          </p:cNvSpPr>
          <p:nvPr/>
        </p:nvSpPr>
        <p:spPr bwMode="auto">
          <a:xfrm>
            <a:off x="4343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7" name="Rectangle 155"/>
          <p:cNvSpPr>
            <a:spLocks noChangeArrowheads="1"/>
          </p:cNvSpPr>
          <p:nvPr/>
        </p:nvSpPr>
        <p:spPr bwMode="auto">
          <a:xfrm>
            <a:off x="4495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8" name="Rectangle 156"/>
          <p:cNvSpPr>
            <a:spLocks noChangeArrowheads="1"/>
          </p:cNvSpPr>
          <p:nvPr/>
        </p:nvSpPr>
        <p:spPr bwMode="auto">
          <a:xfrm>
            <a:off x="4648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29" name="Rectangle 157"/>
          <p:cNvSpPr>
            <a:spLocks noChangeArrowheads="1"/>
          </p:cNvSpPr>
          <p:nvPr/>
        </p:nvSpPr>
        <p:spPr bwMode="auto">
          <a:xfrm>
            <a:off x="4800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0" name="Rectangle 158"/>
          <p:cNvSpPr>
            <a:spLocks noChangeArrowheads="1"/>
          </p:cNvSpPr>
          <p:nvPr/>
        </p:nvSpPr>
        <p:spPr bwMode="auto">
          <a:xfrm>
            <a:off x="4953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1" name="Rectangle 159"/>
          <p:cNvSpPr>
            <a:spLocks noChangeArrowheads="1"/>
          </p:cNvSpPr>
          <p:nvPr/>
        </p:nvSpPr>
        <p:spPr bwMode="auto">
          <a:xfrm>
            <a:off x="5105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2" name="Rectangle 160"/>
          <p:cNvSpPr>
            <a:spLocks noChangeArrowheads="1"/>
          </p:cNvSpPr>
          <p:nvPr/>
        </p:nvSpPr>
        <p:spPr bwMode="auto">
          <a:xfrm>
            <a:off x="5257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3" name="Rectangle 161"/>
          <p:cNvSpPr>
            <a:spLocks noChangeArrowheads="1"/>
          </p:cNvSpPr>
          <p:nvPr/>
        </p:nvSpPr>
        <p:spPr bwMode="auto">
          <a:xfrm>
            <a:off x="5410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4" name="Rectangle 162"/>
          <p:cNvSpPr>
            <a:spLocks noChangeArrowheads="1"/>
          </p:cNvSpPr>
          <p:nvPr/>
        </p:nvSpPr>
        <p:spPr bwMode="auto">
          <a:xfrm>
            <a:off x="5562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5" name="Rectangle 163"/>
          <p:cNvSpPr>
            <a:spLocks noChangeArrowheads="1"/>
          </p:cNvSpPr>
          <p:nvPr/>
        </p:nvSpPr>
        <p:spPr bwMode="auto">
          <a:xfrm>
            <a:off x="5715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6" name="Rectangle 164"/>
          <p:cNvSpPr>
            <a:spLocks noChangeArrowheads="1"/>
          </p:cNvSpPr>
          <p:nvPr/>
        </p:nvSpPr>
        <p:spPr bwMode="auto">
          <a:xfrm>
            <a:off x="2819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7" name="Rectangle 165"/>
          <p:cNvSpPr>
            <a:spLocks noChangeArrowheads="1"/>
          </p:cNvSpPr>
          <p:nvPr/>
        </p:nvSpPr>
        <p:spPr bwMode="auto">
          <a:xfrm>
            <a:off x="2971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8" name="Rectangle 166"/>
          <p:cNvSpPr>
            <a:spLocks noChangeArrowheads="1"/>
          </p:cNvSpPr>
          <p:nvPr/>
        </p:nvSpPr>
        <p:spPr bwMode="auto">
          <a:xfrm>
            <a:off x="3124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39" name="Rectangle 167"/>
          <p:cNvSpPr>
            <a:spLocks noChangeArrowheads="1"/>
          </p:cNvSpPr>
          <p:nvPr/>
        </p:nvSpPr>
        <p:spPr bwMode="auto">
          <a:xfrm>
            <a:off x="3276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0" name="Rectangle 168"/>
          <p:cNvSpPr>
            <a:spLocks noChangeArrowheads="1"/>
          </p:cNvSpPr>
          <p:nvPr/>
        </p:nvSpPr>
        <p:spPr bwMode="auto">
          <a:xfrm>
            <a:off x="3429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1" name="Rectangle 169"/>
          <p:cNvSpPr>
            <a:spLocks noChangeArrowheads="1"/>
          </p:cNvSpPr>
          <p:nvPr/>
        </p:nvSpPr>
        <p:spPr bwMode="auto">
          <a:xfrm>
            <a:off x="3581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2" name="Rectangle 170"/>
          <p:cNvSpPr>
            <a:spLocks noChangeArrowheads="1"/>
          </p:cNvSpPr>
          <p:nvPr/>
        </p:nvSpPr>
        <p:spPr bwMode="auto">
          <a:xfrm>
            <a:off x="3733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3" name="Rectangle 171"/>
          <p:cNvSpPr>
            <a:spLocks noChangeArrowheads="1"/>
          </p:cNvSpPr>
          <p:nvPr/>
        </p:nvSpPr>
        <p:spPr bwMode="auto">
          <a:xfrm>
            <a:off x="3886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4" name="Rectangle 172"/>
          <p:cNvSpPr>
            <a:spLocks noChangeArrowheads="1"/>
          </p:cNvSpPr>
          <p:nvPr/>
        </p:nvSpPr>
        <p:spPr bwMode="auto">
          <a:xfrm>
            <a:off x="4038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5" name="Rectangle 173"/>
          <p:cNvSpPr>
            <a:spLocks noChangeArrowheads="1"/>
          </p:cNvSpPr>
          <p:nvPr/>
        </p:nvSpPr>
        <p:spPr bwMode="auto">
          <a:xfrm>
            <a:off x="4191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6" name="Rectangle 174"/>
          <p:cNvSpPr>
            <a:spLocks noChangeArrowheads="1"/>
          </p:cNvSpPr>
          <p:nvPr/>
        </p:nvSpPr>
        <p:spPr bwMode="auto">
          <a:xfrm>
            <a:off x="4343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7" name="Rectangle 175"/>
          <p:cNvSpPr>
            <a:spLocks noChangeArrowheads="1"/>
          </p:cNvSpPr>
          <p:nvPr/>
        </p:nvSpPr>
        <p:spPr bwMode="auto">
          <a:xfrm>
            <a:off x="4495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8" name="Rectangle 176"/>
          <p:cNvSpPr>
            <a:spLocks noChangeArrowheads="1"/>
          </p:cNvSpPr>
          <p:nvPr/>
        </p:nvSpPr>
        <p:spPr bwMode="auto">
          <a:xfrm>
            <a:off x="4648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49" name="Rectangle 177"/>
          <p:cNvSpPr>
            <a:spLocks noChangeArrowheads="1"/>
          </p:cNvSpPr>
          <p:nvPr/>
        </p:nvSpPr>
        <p:spPr bwMode="auto">
          <a:xfrm>
            <a:off x="4800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0" name="Rectangle 178"/>
          <p:cNvSpPr>
            <a:spLocks noChangeArrowheads="1"/>
          </p:cNvSpPr>
          <p:nvPr/>
        </p:nvSpPr>
        <p:spPr bwMode="auto">
          <a:xfrm>
            <a:off x="4953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1" name="Rectangle 179"/>
          <p:cNvSpPr>
            <a:spLocks noChangeArrowheads="1"/>
          </p:cNvSpPr>
          <p:nvPr/>
        </p:nvSpPr>
        <p:spPr bwMode="auto">
          <a:xfrm>
            <a:off x="5105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2" name="Rectangle 180"/>
          <p:cNvSpPr>
            <a:spLocks noChangeArrowheads="1"/>
          </p:cNvSpPr>
          <p:nvPr/>
        </p:nvSpPr>
        <p:spPr bwMode="auto">
          <a:xfrm>
            <a:off x="5257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3" name="Rectangle 181"/>
          <p:cNvSpPr>
            <a:spLocks noChangeArrowheads="1"/>
          </p:cNvSpPr>
          <p:nvPr/>
        </p:nvSpPr>
        <p:spPr bwMode="auto">
          <a:xfrm>
            <a:off x="5410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4" name="Rectangle 182"/>
          <p:cNvSpPr>
            <a:spLocks noChangeArrowheads="1"/>
          </p:cNvSpPr>
          <p:nvPr/>
        </p:nvSpPr>
        <p:spPr bwMode="auto">
          <a:xfrm>
            <a:off x="5562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5" name="Rectangle 183"/>
          <p:cNvSpPr>
            <a:spLocks noChangeArrowheads="1"/>
          </p:cNvSpPr>
          <p:nvPr/>
        </p:nvSpPr>
        <p:spPr bwMode="auto">
          <a:xfrm>
            <a:off x="5715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6" name="Rectangle 184"/>
          <p:cNvSpPr>
            <a:spLocks noChangeArrowheads="1"/>
          </p:cNvSpPr>
          <p:nvPr/>
        </p:nvSpPr>
        <p:spPr bwMode="auto">
          <a:xfrm>
            <a:off x="2819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7" name="Rectangle 185"/>
          <p:cNvSpPr>
            <a:spLocks noChangeArrowheads="1"/>
          </p:cNvSpPr>
          <p:nvPr/>
        </p:nvSpPr>
        <p:spPr bwMode="auto">
          <a:xfrm>
            <a:off x="2971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8" name="Rectangle 186"/>
          <p:cNvSpPr>
            <a:spLocks noChangeArrowheads="1"/>
          </p:cNvSpPr>
          <p:nvPr/>
        </p:nvSpPr>
        <p:spPr bwMode="auto">
          <a:xfrm>
            <a:off x="3124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59" name="Rectangle 187"/>
          <p:cNvSpPr>
            <a:spLocks noChangeArrowheads="1"/>
          </p:cNvSpPr>
          <p:nvPr/>
        </p:nvSpPr>
        <p:spPr bwMode="auto">
          <a:xfrm>
            <a:off x="3276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0" name="Rectangle 188"/>
          <p:cNvSpPr>
            <a:spLocks noChangeArrowheads="1"/>
          </p:cNvSpPr>
          <p:nvPr/>
        </p:nvSpPr>
        <p:spPr bwMode="auto">
          <a:xfrm>
            <a:off x="3429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1" name="Rectangle 189"/>
          <p:cNvSpPr>
            <a:spLocks noChangeArrowheads="1"/>
          </p:cNvSpPr>
          <p:nvPr/>
        </p:nvSpPr>
        <p:spPr bwMode="auto">
          <a:xfrm>
            <a:off x="3581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2" name="Rectangle 190"/>
          <p:cNvSpPr>
            <a:spLocks noChangeArrowheads="1"/>
          </p:cNvSpPr>
          <p:nvPr/>
        </p:nvSpPr>
        <p:spPr bwMode="auto">
          <a:xfrm>
            <a:off x="3733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3" name="Rectangle 191"/>
          <p:cNvSpPr>
            <a:spLocks noChangeArrowheads="1"/>
          </p:cNvSpPr>
          <p:nvPr/>
        </p:nvSpPr>
        <p:spPr bwMode="auto">
          <a:xfrm>
            <a:off x="3886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4" name="Rectangle 192"/>
          <p:cNvSpPr>
            <a:spLocks noChangeArrowheads="1"/>
          </p:cNvSpPr>
          <p:nvPr/>
        </p:nvSpPr>
        <p:spPr bwMode="auto">
          <a:xfrm>
            <a:off x="4038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5" name="Rectangle 193"/>
          <p:cNvSpPr>
            <a:spLocks noChangeArrowheads="1"/>
          </p:cNvSpPr>
          <p:nvPr/>
        </p:nvSpPr>
        <p:spPr bwMode="auto">
          <a:xfrm>
            <a:off x="4191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6" name="Rectangle 194"/>
          <p:cNvSpPr>
            <a:spLocks noChangeArrowheads="1"/>
          </p:cNvSpPr>
          <p:nvPr/>
        </p:nvSpPr>
        <p:spPr bwMode="auto">
          <a:xfrm>
            <a:off x="4343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7" name="Rectangle 195"/>
          <p:cNvSpPr>
            <a:spLocks noChangeArrowheads="1"/>
          </p:cNvSpPr>
          <p:nvPr/>
        </p:nvSpPr>
        <p:spPr bwMode="auto">
          <a:xfrm>
            <a:off x="4495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8" name="Rectangle 196"/>
          <p:cNvSpPr>
            <a:spLocks noChangeArrowheads="1"/>
          </p:cNvSpPr>
          <p:nvPr/>
        </p:nvSpPr>
        <p:spPr bwMode="auto">
          <a:xfrm>
            <a:off x="4648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69" name="Rectangle 197"/>
          <p:cNvSpPr>
            <a:spLocks noChangeArrowheads="1"/>
          </p:cNvSpPr>
          <p:nvPr/>
        </p:nvSpPr>
        <p:spPr bwMode="auto">
          <a:xfrm>
            <a:off x="4800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0" name="Rectangle 198"/>
          <p:cNvSpPr>
            <a:spLocks noChangeArrowheads="1"/>
          </p:cNvSpPr>
          <p:nvPr/>
        </p:nvSpPr>
        <p:spPr bwMode="auto">
          <a:xfrm>
            <a:off x="4953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1" name="Rectangle 199"/>
          <p:cNvSpPr>
            <a:spLocks noChangeArrowheads="1"/>
          </p:cNvSpPr>
          <p:nvPr/>
        </p:nvSpPr>
        <p:spPr bwMode="auto">
          <a:xfrm>
            <a:off x="5105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2" name="Rectangle 200"/>
          <p:cNvSpPr>
            <a:spLocks noChangeArrowheads="1"/>
          </p:cNvSpPr>
          <p:nvPr/>
        </p:nvSpPr>
        <p:spPr bwMode="auto">
          <a:xfrm>
            <a:off x="5257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3" name="Rectangle 201"/>
          <p:cNvSpPr>
            <a:spLocks noChangeArrowheads="1"/>
          </p:cNvSpPr>
          <p:nvPr/>
        </p:nvSpPr>
        <p:spPr bwMode="auto">
          <a:xfrm>
            <a:off x="5410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4" name="Rectangle 202"/>
          <p:cNvSpPr>
            <a:spLocks noChangeArrowheads="1"/>
          </p:cNvSpPr>
          <p:nvPr/>
        </p:nvSpPr>
        <p:spPr bwMode="auto">
          <a:xfrm>
            <a:off x="5562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5" name="Rectangle 203"/>
          <p:cNvSpPr>
            <a:spLocks noChangeArrowheads="1"/>
          </p:cNvSpPr>
          <p:nvPr/>
        </p:nvSpPr>
        <p:spPr bwMode="auto">
          <a:xfrm>
            <a:off x="5715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6" name="Rectangle 204"/>
          <p:cNvSpPr>
            <a:spLocks noChangeArrowheads="1"/>
          </p:cNvSpPr>
          <p:nvPr/>
        </p:nvSpPr>
        <p:spPr bwMode="auto">
          <a:xfrm>
            <a:off x="2819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7" name="Rectangle 205"/>
          <p:cNvSpPr>
            <a:spLocks noChangeArrowheads="1"/>
          </p:cNvSpPr>
          <p:nvPr/>
        </p:nvSpPr>
        <p:spPr bwMode="auto">
          <a:xfrm>
            <a:off x="2971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8" name="Rectangle 206"/>
          <p:cNvSpPr>
            <a:spLocks noChangeArrowheads="1"/>
          </p:cNvSpPr>
          <p:nvPr/>
        </p:nvSpPr>
        <p:spPr bwMode="auto">
          <a:xfrm>
            <a:off x="3124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79" name="Rectangle 207"/>
          <p:cNvSpPr>
            <a:spLocks noChangeArrowheads="1"/>
          </p:cNvSpPr>
          <p:nvPr/>
        </p:nvSpPr>
        <p:spPr bwMode="auto">
          <a:xfrm>
            <a:off x="3276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0" name="Rectangle 208"/>
          <p:cNvSpPr>
            <a:spLocks noChangeArrowheads="1"/>
          </p:cNvSpPr>
          <p:nvPr/>
        </p:nvSpPr>
        <p:spPr bwMode="auto">
          <a:xfrm>
            <a:off x="3429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1" name="Rectangle 209"/>
          <p:cNvSpPr>
            <a:spLocks noChangeArrowheads="1"/>
          </p:cNvSpPr>
          <p:nvPr/>
        </p:nvSpPr>
        <p:spPr bwMode="auto">
          <a:xfrm>
            <a:off x="3581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2" name="Rectangle 210"/>
          <p:cNvSpPr>
            <a:spLocks noChangeArrowheads="1"/>
          </p:cNvSpPr>
          <p:nvPr/>
        </p:nvSpPr>
        <p:spPr bwMode="auto">
          <a:xfrm>
            <a:off x="3733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3" name="Rectangle 211"/>
          <p:cNvSpPr>
            <a:spLocks noChangeArrowheads="1"/>
          </p:cNvSpPr>
          <p:nvPr/>
        </p:nvSpPr>
        <p:spPr bwMode="auto">
          <a:xfrm>
            <a:off x="3886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4" name="Rectangle 212"/>
          <p:cNvSpPr>
            <a:spLocks noChangeArrowheads="1"/>
          </p:cNvSpPr>
          <p:nvPr/>
        </p:nvSpPr>
        <p:spPr bwMode="auto">
          <a:xfrm>
            <a:off x="4038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5" name="Rectangle 213"/>
          <p:cNvSpPr>
            <a:spLocks noChangeArrowheads="1"/>
          </p:cNvSpPr>
          <p:nvPr/>
        </p:nvSpPr>
        <p:spPr bwMode="auto">
          <a:xfrm>
            <a:off x="4191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6" name="Rectangle 214"/>
          <p:cNvSpPr>
            <a:spLocks noChangeArrowheads="1"/>
          </p:cNvSpPr>
          <p:nvPr/>
        </p:nvSpPr>
        <p:spPr bwMode="auto">
          <a:xfrm>
            <a:off x="4343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7" name="Rectangle 215"/>
          <p:cNvSpPr>
            <a:spLocks noChangeArrowheads="1"/>
          </p:cNvSpPr>
          <p:nvPr/>
        </p:nvSpPr>
        <p:spPr bwMode="auto">
          <a:xfrm>
            <a:off x="4495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8" name="Rectangle 216"/>
          <p:cNvSpPr>
            <a:spLocks noChangeArrowheads="1"/>
          </p:cNvSpPr>
          <p:nvPr/>
        </p:nvSpPr>
        <p:spPr bwMode="auto">
          <a:xfrm>
            <a:off x="4648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89" name="Rectangle 217"/>
          <p:cNvSpPr>
            <a:spLocks noChangeArrowheads="1"/>
          </p:cNvSpPr>
          <p:nvPr/>
        </p:nvSpPr>
        <p:spPr bwMode="auto">
          <a:xfrm>
            <a:off x="4800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0" name="Rectangle 218"/>
          <p:cNvSpPr>
            <a:spLocks noChangeArrowheads="1"/>
          </p:cNvSpPr>
          <p:nvPr/>
        </p:nvSpPr>
        <p:spPr bwMode="auto">
          <a:xfrm>
            <a:off x="4953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1" name="Rectangle 219"/>
          <p:cNvSpPr>
            <a:spLocks noChangeArrowheads="1"/>
          </p:cNvSpPr>
          <p:nvPr/>
        </p:nvSpPr>
        <p:spPr bwMode="auto">
          <a:xfrm>
            <a:off x="5105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2" name="Rectangle 220"/>
          <p:cNvSpPr>
            <a:spLocks noChangeArrowheads="1"/>
          </p:cNvSpPr>
          <p:nvPr/>
        </p:nvSpPr>
        <p:spPr bwMode="auto">
          <a:xfrm>
            <a:off x="5257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3" name="Rectangle 221"/>
          <p:cNvSpPr>
            <a:spLocks noChangeArrowheads="1"/>
          </p:cNvSpPr>
          <p:nvPr/>
        </p:nvSpPr>
        <p:spPr bwMode="auto">
          <a:xfrm>
            <a:off x="5410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4" name="Rectangle 222"/>
          <p:cNvSpPr>
            <a:spLocks noChangeArrowheads="1"/>
          </p:cNvSpPr>
          <p:nvPr/>
        </p:nvSpPr>
        <p:spPr bwMode="auto">
          <a:xfrm>
            <a:off x="5562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5" name="Rectangle 223"/>
          <p:cNvSpPr>
            <a:spLocks noChangeArrowheads="1"/>
          </p:cNvSpPr>
          <p:nvPr/>
        </p:nvSpPr>
        <p:spPr bwMode="auto">
          <a:xfrm>
            <a:off x="5715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6" name="Rectangle 224"/>
          <p:cNvSpPr>
            <a:spLocks noChangeArrowheads="1"/>
          </p:cNvSpPr>
          <p:nvPr/>
        </p:nvSpPr>
        <p:spPr bwMode="auto">
          <a:xfrm>
            <a:off x="2819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7" name="Rectangle 225"/>
          <p:cNvSpPr>
            <a:spLocks noChangeArrowheads="1"/>
          </p:cNvSpPr>
          <p:nvPr/>
        </p:nvSpPr>
        <p:spPr bwMode="auto">
          <a:xfrm>
            <a:off x="2971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8" name="Rectangle 226"/>
          <p:cNvSpPr>
            <a:spLocks noChangeArrowheads="1"/>
          </p:cNvSpPr>
          <p:nvPr/>
        </p:nvSpPr>
        <p:spPr bwMode="auto">
          <a:xfrm>
            <a:off x="3124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899" name="Rectangle 227"/>
          <p:cNvSpPr>
            <a:spLocks noChangeArrowheads="1"/>
          </p:cNvSpPr>
          <p:nvPr/>
        </p:nvSpPr>
        <p:spPr bwMode="auto">
          <a:xfrm>
            <a:off x="3276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0" name="Rectangle 228"/>
          <p:cNvSpPr>
            <a:spLocks noChangeArrowheads="1"/>
          </p:cNvSpPr>
          <p:nvPr/>
        </p:nvSpPr>
        <p:spPr bwMode="auto">
          <a:xfrm>
            <a:off x="3429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1" name="Rectangle 229"/>
          <p:cNvSpPr>
            <a:spLocks noChangeArrowheads="1"/>
          </p:cNvSpPr>
          <p:nvPr/>
        </p:nvSpPr>
        <p:spPr bwMode="auto">
          <a:xfrm>
            <a:off x="3581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2" name="Rectangle 230"/>
          <p:cNvSpPr>
            <a:spLocks noChangeArrowheads="1"/>
          </p:cNvSpPr>
          <p:nvPr/>
        </p:nvSpPr>
        <p:spPr bwMode="auto">
          <a:xfrm>
            <a:off x="3733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3" name="Rectangle 231"/>
          <p:cNvSpPr>
            <a:spLocks noChangeArrowheads="1"/>
          </p:cNvSpPr>
          <p:nvPr/>
        </p:nvSpPr>
        <p:spPr bwMode="auto">
          <a:xfrm>
            <a:off x="3886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4" name="Rectangle 232"/>
          <p:cNvSpPr>
            <a:spLocks noChangeArrowheads="1"/>
          </p:cNvSpPr>
          <p:nvPr/>
        </p:nvSpPr>
        <p:spPr bwMode="auto">
          <a:xfrm>
            <a:off x="4038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5" name="Rectangle 233"/>
          <p:cNvSpPr>
            <a:spLocks noChangeArrowheads="1"/>
          </p:cNvSpPr>
          <p:nvPr/>
        </p:nvSpPr>
        <p:spPr bwMode="auto">
          <a:xfrm>
            <a:off x="4191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6" name="Rectangle 234"/>
          <p:cNvSpPr>
            <a:spLocks noChangeArrowheads="1"/>
          </p:cNvSpPr>
          <p:nvPr/>
        </p:nvSpPr>
        <p:spPr bwMode="auto">
          <a:xfrm>
            <a:off x="4343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7" name="Rectangle 235"/>
          <p:cNvSpPr>
            <a:spLocks noChangeArrowheads="1"/>
          </p:cNvSpPr>
          <p:nvPr/>
        </p:nvSpPr>
        <p:spPr bwMode="auto">
          <a:xfrm>
            <a:off x="4495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8" name="Rectangle 236"/>
          <p:cNvSpPr>
            <a:spLocks noChangeArrowheads="1"/>
          </p:cNvSpPr>
          <p:nvPr/>
        </p:nvSpPr>
        <p:spPr bwMode="auto">
          <a:xfrm>
            <a:off x="4648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09" name="Rectangle 237"/>
          <p:cNvSpPr>
            <a:spLocks noChangeArrowheads="1"/>
          </p:cNvSpPr>
          <p:nvPr/>
        </p:nvSpPr>
        <p:spPr bwMode="auto">
          <a:xfrm>
            <a:off x="4800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0" name="Rectangle 238"/>
          <p:cNvSpPr>
            <a:spLocks noChangeArrowheads="1"/>
          </p:cNvSpPr>
          <p:nvPr/>
        </p:nvSpPr>
        <p:spPr bwMode="auto">
          <a:xfrm>
            <a:off x="4953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1" name="Rectangle 239"/>
          <p:cNvSpPr>
            <a:spLocks noChangeArrowheads="1"/>
          </p:cNvSpPr>
          <p:nvPr/>
        </p:nvSpPr>
        <p:spPr bwMode="auto">
          <a:xfrm>
            <a:off x="5105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2" name="Rectangle 240"/>
          <p:cNvSpPr>
            <a:spLocks noChangeArrowheads="1"/>
          </p:cNvSpPr>
          <p:nvPr/>
        </p:nvSpPr>
        <p:spPr bwMode="auto">
          <a:xfrm>
            <a:off x="5257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3" name="Rectangle 241"/>
          <p:cNvSpPr>
            <a:spLocks noChangeArrowheads="1"/>
          </p:cNvSpPr>
          <p:nvPr/>
        </p:nvSpPr>
        <p:spPr bwMode="auto">
          <a:xfrm>
            <a:off x="5410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4" name="Rectangle 242"/>
          <p:cNvSpPr>
            <a:spLocks noChangeArrowheads="1"/>
          </p:cNvSpPr>
          <p:nvPr/>
        </p:nvSpPr>
        <p:spPr bwMode="auto">
          <a:xfrm>
            <a:off x="5562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5" name="Rectangle 243"/>
          <p:cNvSpPr>
            <a:spLocks noChangeArrowheads="1"/>
          </p:cNvSpPr>
          <p:nvPr/>
        </p:nvSpPr>
        <p:spPr bwMode="auto">
          <a:xfrm>
            <a:off x="5715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6" name="Rectangle 244"/>
          <p:cNvSpPr>
            <a:spLocks noChangeArrowheads="1"/>
          </p:cNvSpPr>
          <p:nvPr/>
        </p:nvSpPr>
        <p:spPr bwMode="auto">
          <a:xfrm>
            <a:off x="2819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7" name="Rectangle 245"/>
          <p:cNvSpPr>
            <a:spLocks noChangeArrowheads="1"/>
          </p:cNvSpPr>
          <p:nvPr/>
        </p:nvSpPr>
        <p:spPr bwMode="auto">
          <a:xfrm>
            <a:off x="2971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8" name="Rectangle 246"/>
          <p:cNvSpPr>
            <a:spLocks noChangeArrowheads="1"/>
          </p:cNvSpPr>
          <p:nvPr/>
        </p:nvSpPr>
        <p:spPr bwMode="auto">
          <a:xfrm>
            <a:off x="3124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19" name="Rectangle 247"/>
          <p:cNvSpPr>
            <a:spLocks noChangeArrowheads="1"/>
          </p:cNvSpPr>
          <p:nvPr/>
        </p:nvSpPr>
        <p:spPr bwMode="auto">
          <a:xfrm>
            <a:off x="3276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0" name="Rectangle 248"/>
          <p:cNvSpPr>
            <a:spLocks noChangeArrowheads="1"/>
          </p:cNvSpPr>
          <p:nvPr/>
        </p:nvSpPr>
        <p:spPr bwMode="auto">
          <a:xfrm>
            <a:off x="3429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1" name="Rectangle 249"/>
          <p:cNvSpPr>
            <a:spLocks noChangeArrowheads="1"/>
          </p:cNvSpPr>
          <p:nvPr/>
        </p:nvSpPr>
        <p:spPr bwMode="auto">
          <a:xfrm>
            <a:off x="3581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2" name="Rectangle 250"/>
          <p:cNvSpPr>
            <a:spLocks noChangeArrowheads="1"/>
          </p:cNvSpPr>
          <p:nvPr/>
        </p:nvSpPr>
        <p:spPr bwMode="auto">
          <a:xfrm>
            <a:off x="3733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3" name="Rectangle 251"/>
          <p:cNvSpPr>
            <a:spLocks noChangeArrowheads="1"/>
          </p:cNvSpPr>
          <p:nvPr/>
        </p:nvSpPr>
        <p:spPr bwMode="auto">
          <a:xfrm>
            <a:off x="3886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4" name="Rectangle 252"/>
          <p:cNvSpPr>
            <a:spLocks noChangeArrowheads="1"/>
          </p:cNvSpPr>
          <p:nvPr/>
        </p:nvSpPr>
        <p:spPr bwMode="auto">
          <a:xfrm>
            <a:off x="4038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5" name="Rectangle 253"/>
          <p:cNvSpPr>
            <a:spLocks noChangeArrowheads="1"/>
          </p:cNvSpPr>
          <p:nvPr/>
        </p:nvSpPr>
        <p:spPr bwMode="auto">
          <a:xfrm>
            <a:off x="4191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6" name="Rectangle 254"/>
          <p:cNvSpPr>
            <a:spLocks noChangeArrowheads="1"/>
          </p:cNvSpPr>
          <p:nvPr/>
        </p:nvSpPr>
        <p:spPr bwMode="auto">
          <a:xfrm>
            <a:off x="4343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7" name="Rectangle 255"/>
          <p:cNvSpPr>
            <a:spLocks noChangeArrowheads="1"/>
          </p:cNvSpPr>
          <p:nvPr/>
        </p:nvSpPr>
        <p:spPr bwMode="auto">
          <a:xfrm>
            <a:off x="4495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8" name="Rectangle 256"/>
          <p:cNvSpPr>
            <a:spLocks noChangeArrowheads="1"/>
          </p:cNvSpPr>
          <p:nvPr/>
        </p:nvSpPr>
        <p:spPr bwMode="auto">
          <a:xfrm>
            <a:off x="4648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29" name="Rectangle 257"/>
          <p:cNvSpPr>
            <a:spLocks noChangeArrowheads="1"/>
          </p:cNvSpPr>
          <p:nvPr/>
        </p:nvSpPr>
        <p:spPr bwMode="auto">
          <a:xfrm>
            <a:off x="4800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0" name="Rectangle 258"/>
          <p:cNvSpPr>
            <a:spLocks noChangeArrowheads="1"/>
          </p:cNvSpPr>
          <p:nvPr/>
        </p:nvSpPr>
        <p:spPr bwMode="auto">
          <a:xfrm>
            <a:off x="4953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1" name="Rectangle 259"/>
          <p:cNvSpPr>
            <a:spLocks noChangeArrowheads="1"/>
          </p:cNvSpPr>
          <p:nvPr/>
        </p:nvSpPr>
        <p:spPr bwMode="auto">
          <a:xfrm>
            <a:off x="5105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2" name="Rectangle 260"/>
          <p:cNvSpPr>
            <a:spLocks noChangeArrowheads="1"/>
          </p:cNvSpPr>
          <p:nvPr/>
        </p:nvSpPr>
        <p:spPr bwMode="auto">
          <a:xfrm>
            <a:off x="5257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3" name="Rectangle 261"/>
          <p:cNvSpPr>
            <a:spLocks noChangeArrowheads="1"/>
          </p:cNvSpPr>
          <p:nvPr/>
        </p:nvSpPr>
        <p:spPr bwMode="auto">
          <a:xfrm>
            <a:off x="5410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4" name="Rectangle 262"/>
          <p:cNvSpPr>
            <a:spLocks noChangeArrowheads="1"/>
          </p:cNvSpPr>
          <p:nvPr/>
        </p:nvSpPr>
        <p:spPr bwMode="auto">
          <a:xfrm>
            <a:off x="5562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5" name="Rectangle 263"/>
          <p:cNvSpPr>
            <a:spLocks noChangeArrowheads="1"/>
          </p:cNvSpPr>
          <p:nvPr/>
        </p:nvSpPr>
        <p:spPr bwMode="auto">
          <a:xfrm>
            <a:off x="5715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6" name="Rectangle 264"/>
          <p:cNvSpPr>
            <a:spLocks noChangeArrowheads="1"/>
          </p:cNvSpPr>
          <p:nvPr/>
        </p:nvSpPr>
        <p:spPr bwMode="auto">
          <a:xfrm>
            <a:off x="2819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7" name="Rectangle 265"/>
          <p:cNvSpPr>
            <a:spLocks noChangeArrowheads="1"/>
          </p:cNvSpPr>
          <p:nvPr/>
        </p:nvSpPr>
        <p:spPr bwMode="auto">
          <a:xfrm>
            <a:off x="2971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8" name="Rectangle 266"/>
          <p:cNvSpPr>
            <a:spLocks noChangeArrowheads="1"/>
          </p:cNvSpPr>
          <p:nvPr/>
        </p:nvSpPr>
        <p:spPr bwMode="auto">
          <a:xfrm>
            <a:off x="3124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39" name="Rectangle 267"/>
          <p:cNvSpPr>
            <a:spLocks noChangeArrowheads="1"/>
          </p:cNvSpPr>
          <p:nvPr/>
        </p:nvSpPr>
        <p:spPr bwMode="auto">
          <a:xfrm>
            <a:off x="3276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0" name="Rectangle 268"/>
          <p:cNvSpPr>
            <a:spLocks noChangeArrowheads="1"/>
          </p:cNvSpPr>
          <p:nvPr/>
        </p:nvSpPr>
        <p:spPr bwMode="auto">
          <a:xfrm>
            <a:off x="3429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1" name="Rectangle 269"/>
          <p:cNvSpPr>
            <a:spLocks noChangeArrowheads="1"/>
          </p:cNvSpPr>
          <p:nvPr/>
        </p:nvSpPr>
        <p:spPr bwMode="auto">
          <a:xfrm>
            <a:off x="3581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2" name="Rectangle 270"/>
          <p:cNvSpPr>
            <a:spLocks noChangeArrowheads="1"/>
          </p:cNvSpPr>
          <p:nvPr/>
        </p:nvSpPr>
        <p:spPr bwMode="auto">
          <a:xfrm>
            <a:off x="3733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3" name="Rectangle 271"/>
          <p:cNvSpPr>
            <a:spLocks noChangeArrowheads="1"/>
          </p:cNvSpPr>
          <p:nvPr/>
        </p:nvSpPr>
        <p:spPr bwMode="auto">
          <a:xfrm>
            <a:off x="3886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4" name="Rectangle 272"/>
          <p:cNvSpPr>
            <a:spLocks noChangeArrowheads="1"/>
          </p:cNvSpPr>
          <p:nvPr/>
        </p:nvSpPr>
        <p:spPr bwMode="auto">
          <a:xfrm>
            <a:off x="4038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5" name="Rectangle 273"/>
          <p:cNvSpPr>
            <a:spLocks noChangeArrowheads="1"/>
          </p:cNvSpPr>
          <p:nvPr/>
        </p:nvSpPr>
        <p:spPr bwMode="auto">
          <a:xfrm>
            <a:off x="4191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6" name="Rectangle 274"/>
          <p:cNvSpPr>
            <a:spLocks noChangeArrowheads="1"/>
          </p:cNvSpPr>
          <p:nvPr/>
        </p:nvSpPr>
        <p:spPr bwMode="auto">
          <a:xfrm>
            <a:off x="4343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7" name="Rectangle 275"/>
          <p:cNvSpPr>
            <a:spLocks noChangeArrowheads="1"/>
          </p:cNvSpPr>
          <p:nvPr/>
        </p:nvSpPr>
        <p:spPr bwMode="auto">
          <a:xfrm>
            <a:off x="4495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8" name="Rectangle 276"/>
          <p:cNvSpPr>
            <a:spLocks noChangeArrowheads="1"/>
          </p:cNvSpPr>
          <p:nvPr/>
        </p:nvSpPr>
        <p:spPr bwMode="auto">
          <a:xfrm>
            <a:off x="4648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49" name="Rectangle 277"/>
          <p:cNvSpPr>
            <a:spLocks noChangeArrowheads="1"/>
          </p:cNvSpPr>
          <p:nvPr/>
        </p:nvSpPr>
        <p:spPr bwMode="auto">
          <a:xfrm>
            <a:off x="4800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0" name="Rectangle 278"/>
          <p:cNvSpPr>
            <a:spLocks noChangeArrowheads="1"/>
          </p:cNvSpPr>
          <p:nvPr/>
        </p:nvSpPr>
        <p:spPr bwMode="auto">
          <a:xfrm>
            <a:off x="4953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1" name="Rectangle 279"/>
          <p:cNvSpPr>
            <a:spLocks noChangeArrowheads="1"/>
          </p:cNvSpPr>
          <p:nvPr/>
        </p:nvSpPr>
        <p:spPr bwMode="auto">
          <a:xfrm>
            <a:off x="5105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2" name="Rectangle 280"/>
          <p:cNvSpPr>
            <a:spLocks noChangeArrowheads="1"/>
          </p:cNvSpPr>
          <p:nvPr/>
        </p:nvSpPr>
        <p:spPr bwMode="auto">
          <a:xfrm>
            <a:off x="5257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3" name="Rectangle 281"/>
          <p:cNvSpPr>
            <a:spLocks noChangeArrowheads="1"/>
          </p:cNvSpPr>
          <p:nvPr/>
        </p:nvSpPr>
        <p:spPr bwMode="auto">
          <a:xfrm>
            <a:off x="5410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4" name="Rectangle 282"/>
          <p:cNvSpPr>
            <a:spLocks noChangeArrowheads="1"/>
          </p:cNvSpPr>
          <p:nvPr/>
        </p:nvSpPr>
        <p:spPr bwMode="auto">
          <a:xfrm>
            <a:off x="5562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5" name="Rectangle 283"/>
          <p:cNvSpPr>
            <a:spLocks noChangeArrowheads="1"/>
          </p:cNvSpPr>
          <p:nvPr/>
        </p:nvSpPr>
        <p:spPr bwMode="auto">
          <a:xfrm>
            <a:off x="5715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6" name="Rectangle 284"/>
          <p:cNvSpPr>
            <a:spLocks noChangeArrowheads="1"/>
          </p:cNvSpPr>
          <p:nvPr/>
        </p:nvSpPr>
        <p:spPr bwMode="auto">
          <a:xfrm>
            <a:off x="2819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7" name="Rectangle 285"/>
          <p:cNvSpPr>
            <a:spLocks noChangeArrowheads="1"/>
          </p:cNvSpPr>
          <p:nvPr/>
        </p:nvSpPr>
        <p:spPr bwMode="auto">
          <a:xfrm>
            <a:off x="2971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8" name="Rectangle 286"/>
          <p:cNvSpPr>
            <a:spLocks noChangeArrowheads="1"/>
          </p:cNvSpPr>
          <p:nvPr/>
        </p:nvSpPr>
        <p:spPr bwMode="auto">
          <a:xfrm>
            <a:off x="3124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59" name="Rectangle 287"/>
          <p:cNvSpPr>
            <a:spLocks noChangeArrowheads="1"/>
          </p:cNvSpPr>
          <p:nvPr/>
        </p:nvSpPr>
        <p:spPr bwMode="auto">
          <a:xfrm>
            <a:off x="3276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0" name="Rectangle 288"/>
          <p:cNvSpPr>
            <a:spLocks noChangeArrowheads="1"/>
          </p:cNvSpPr>
          <p:nvPr/>
        </p:nvSpPr>
        <p:spPr bwMode="auto">
          <a:xfrm>
            <a:off x="3429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1" name="Rectangle 289"/>
          <p:cNvSpPr>
            <a:spLocks noChangeArrowheads="1"/>
          </p:cNvSpPr>
          <p:nvPr/>
        </p:nvSpPr>
        <p:spPr bwMode="auto">
          <a:xfrm>
            <a:off x="3581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2" name="Rectangle 290"/>
          <p:cNvSpPr>
            <a:spLocks noChangeArrowheads="1"/>
          </p:cNvSpPr>
          <p:nvPr/>
        </p:nvSpPr>
        <p:spPr bwMode="auto">
          <a:xfrm>
            <a:off x="3733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3" name="Rectangle 291"/>
          <p:cNvSpPr>
            <a:spLocks noChangeArrowheads="1"/>
          </p:cNvSpPr>
          <p:nvPr/>
        </p:nvSpPr>
        <p:spPr bwMode="auto">
          <a:xfrm>
            <a:off x="3886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4" name="Rectangle 292"/>
          <p:cNvSpPr>
            <a:spLocks noChangeArrowheads="1"/>
          </p:cNvSpPr>
          <p:nvPr/>
        </p:nvSpPr>
        <p:spPr bwMode="auto">
          <a:xfrm>
            <a:off x="4038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5" name="Rectangle 293"/>
          <p:cNvSpPr>
            <a:spLocks noChangeArrowheads="1"/>
          </p:cNvSpPr>
          <p:nvPr/>
        </p:nvSpPr>
        <p:spPr bwMode="auto">
          <a:xfrm>
            <a:off x="4191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6" name="Rectangle 294"/>
          <p:cNvSpPr>
            <a:spLocks noChangeArrowheads="1"/>
          </p:cNvSpPr>
          <p:nvPr/>
        </p:nvSpPr>
        <p:spPr bwMode="auto">
          <a:xfrm>
            <a:off x="4343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7" name="Rectangle 295"/>
          <p:cNvSpPr>
            <a:spLocks noChangeArrowheads="1"/>
          </p:cNvSpPr>
          <p:nvPr/>
        </p:nvSpPr>
        <p:spPr bwMode="auto">
          <a:xfrm>
            <a:off x="4495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8" name="Rectangle 296"/>
          <p:cNvSpPr>
            <a:spLocks noChangeArrowheads="1"/>
          </p:cNvSpPr>
          <p:nvPr/>
        </p:nvSpPr>
        <p:spPr bwMode="auto">
          <a:xfrm>
            <a:off x="4648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69" name="Rectangle 297"/>
          <p:cNvSpPr>
            <a:spLocks noChangeArrowheads="1"/>
          </p:cNvSpPr>
          <p:nvPr/>
        </p:nvSpPr>
        <p:spPr bwMode="auto">
          <a:xfrm>
            <a:off x="4800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0" name="Rectangle 298"/>
          <p:cNvSpPr>
            <a:spLocks noChangeArrowheads="1"/>
          </p:cNvSpPr>
          <p:nvPr/>
        </p:nvSpPr>
        <p:spPr bwMode="auto">
          <a:xfrm>
            <a:off x="4953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1" name="Rectangle 299"/>
          <p:cNvSpPr>
            <a:spLocks noChangeArrowheads="1"/>
          </p:cNvSpPr>
          <p:nvPr/>
        </p:nvSpPr>
        <p:spPr bwMode="auto">
          <a:xfrm>
            <a:off x="5105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2" name="Rectangle 300"/>
          <p:cNvSpPr>
            <a:spLocks noChangeArrowheads="1"/>
          </p:cNvSpPr>
          <p:nvPr/>
        </p:nvSpPr>
        <p:spPr bwMode="auto">
          <a:xfrm>
            <a:off x="5257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3" name="Rectangle 301"/>
          <p:cNvSpPr>
            <a:spLocks noChangeArrowheads="1"/>
          </p:cNvSpPr>
          <p:nvPr/>
        </p:nvSpPr>
        <p:spPr bwMode="auto">
          <a:xfrm>
            <a:off x="5410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4" name="Rectangle 302"/>
          <p:cNvSpPr>
            <a:spLocks noChangeArrowheads="1"/>
          </p:cNvSpPr>
          <p:nvPr/>
        </p:nvSpPr>
        <p:spPr bwMode="auto">
          <a:xfrm>
            <a:off x="5562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5" name="Rectangle 303"/>
          <p:cNvSpPr>
            <a:spLocks noChangeArrowheads="1"/>
          </p:cNvSpPr>
          <p:nvPr/>
        </p:nvSpPr>
        <p:spPr bwMode="auto">
          <a:xfrm>
            <a:off x="5715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6" name="Rectangle 304"/>
          <p:cNvSpPr>
            <a:spLocks noChangeArrowheads="1"/>
          </p:cNvSpPr>
          <p:nvPr/>
        </p:nvSpPr>
        <p:spPr bwMode="auto">
          <a:xfrm>
            <a:off x="2819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7" name="Rectangle 305"/>
          <p:cNvSpPr>
            <a:spLocks noChangeArrowheads="1"/>
          </p:cNvSpPr>
          <p:nvPr/>
        </p:nvSpPr>
        <p:spPr bwMode="auto">
          <a:xfrm>
            <a:off x="2971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8" name="Rectangle 306"/>
          <p:cNvSpPr>
            <a:spLocks noChangeArrowheads="1"/>
          </p:cNvSpPr>
          <p:nvPr/>
        </p:nvSpPr>
        <p:spPr bwMode="auto">
          <a:xfrm>
            <a:off x="3124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79" name="Rectangle 307"/>
          <p:cNvSpPr>
            <a:spLocks noChangeArrowheads="1"/>
          </p:cNvSpPr>
          <p:nvPr/>
        </p:nvSpPr>
        <p:spPr bwMode="auto">
          <a:xfrm>
            <a:off x="3276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0" name="Rectangle 308"/>
          <p:cNvSpPr>
            <a:spLocks noChangeArrowheads="1"/>
          </p:cNvSpPr>
          <p:nvPr/>
        </p:nvSpPr>
        <p:spPr bwMode="auto">
          <a:xfrm>
            <a:off x="3429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1" name="Rectangle 309"/>
          <p:cNvSpPr>
            <a:spLocks noChangeArrowheads="1"/>
          </p:cNvSpPr>
          <p:nvPr/>
        </p:nvSpPr>
        <p:spPr bwMode="auto">
          <a:xfrm>
            <a:off x="3581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2" name="Rectangle 310"/>
          <p:cNvSpPr>
            <a:spLocks noChangeArrowheads="1"/>
          </p:cNvSpPr>
          <p:nvPr/>
        </p:nvSpPr>
        <p:spPr bwMode="auto">
          <a:xfrm>
            <a:off x="3733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3" name="Rectangle 311"/>
          <p:cNvSpPr>
            <a:spLocks noChangeArrowheads="1"/>
          </p:cNvSpPr>
          <p:nvPr/>
        </p:nvSpPr>
        <p:spPr bwMode="auto">
          <a:xfrm>
            <a:off x="3886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4" name="Rectangle 312"/>
          <p:cNvSpPr>
            <a:spLocks noChangeArrowheads="1"/>
          </p:cNvSpPr>
          <p:nvPr/>
        </p:nvSpPr>
        <p:spPr bwMode="auto">
          <a:xfrm>
            <a:off x="4038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5" name="Rectangle 313"/>
          <p:cNvSpPr>
            <a:spLocks noChangeArrowheads="1"/>
          </p:cNvSpPr>
          <p:nvPr/>
        </p:nvSpPr>
        <p:spPr bwMode="auto">
          <a:xfrm>
            <a:off x="4191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6" name="Rectangle 314"/>
          <p:cNvSpPr>
            <a:spLocks noChangeArrowheads="1"/>
          </p:cNvSpPr>
          <p:nvPr/>
        </p:nvSpPr>
        <p:spPr bwMode="auto">
          <a:xfrm>
            <a:off x="4343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7" name="Rectangle 315"/>
          <p:cNvSpPr>
            <a:spLocks noChangeArrowheads="1"/>
          </p:cNvSpPr>
          <p:nvPr/>
        </p:nvSpPr>
        <p:spPr bwMode="auto">
          <a:xfrm>
            <a:off x="4495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8" name="Rectangle 316"/>
          <p:cNvSpPr>
            <a:spLocks noChangeArrowheads="1"/>
          </p:cNvSpPr>
          <p:nvPr/>
        </p:nvSpPr>
        <p:spPr bwMode="auto">
          <a:xfrm>
            <a:off x="4648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89" name="Rectangle 317"/>
          <p:cNvSpPr>
            <a:spLocks noChangeArrowheads="1"/>
          </p:cNvSpPr>
          <p:nvPr/>
        </p:nvSpPr>
        <p:spPr bwMode="auto">
          <a:xfrm>
            <a:off x="4800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0" name="Rectangle 318"/>
          <p:cNvSpPr>
            <a:spLocks noChangeArrowheads="1"/>
          </p:cNvSpPr>
          <p:nvPr/>
        </p:nvSpPr>
        <p:spPr bwMode="auto">
          <a:xfrm>
            <a:off x="4953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1" name="Rectangle 319"/>
          <p:cNvSpPr>
            <a:spLocks noChangeArrowheads="1"/>
          </p:cNvSpPr>
          <p:nvPr/>
        </p:nvSpPr>
        <p:spPr bwMode="auto">
          <a:xfrm>
            <a:off x="5105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2" name="Rectangle 320"/>
          <p:cNvSpPr>
            <a:spLocks noChangeArrowheads="1"/>
          </p:cNvSpPr>
          <p:nvPr/>
        </p:nvSpPr>
        <p:spPr bwMode="auto">
          <a:xfrm>
            <a:off x="5257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3" name="Rectangle 321"/>
          <p:cNvSpPr>
            <a:spLocks noChangeArrowheads="1"/>
          </p:cNvSpPr>
          <p:nvPr/>
        </p:nvSpPr>
        <p:spPr bwMode="auto">
          <a:xfrm>
            <a:off x="5410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4" name="Rectangle 322"/>
          <p:cNvSpPr>
            <a:spLocks noChangeArrowheads="1"/>
          </p:cNvSpPr>
          <p:nvPr/>
        </p:nvSpPr>
        <p:spPr bwMode="auto">
          <a:xfrm>
            <a:off x="5562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5" name="Rectangle 323"/>
          <p:cNvSpPr>
            <a:spLocks noChangeArrowheads="1"/>
          </p:cNvSpPr>
          <p:nvPr/>
        </p:nvSpPr>
        <p:spPr bwMode="auto">
          <a:xfrm>
            <a:off x="5715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6" name="Rectangle 324"/>
          <p:cNvSpPr>
            <a:spLocks noChangeArrowheads="1"/>
          </p:cNvSpPr>
          <p:nvPr/>
        </p:nvSpPr>
        <p:spPr bwMode="auto">
          <a:xfrm>
            <a:off x="2819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7" name="Rectangle 325"/>
          <p:cNvSpPr>
            <a:spLocks noChangeArrowheads="1"/>
          </p:cNvSpPr>
          <p:nvPr/>
        </p:nvSpPr>
        <p:spPr bwMode="auto">
          <a:xfrm>
            <a:off x="2971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8" name="Rectangle 326"/>
          <p:cNvSpPr>
            <a:spLocks noChangeArrowheads="1"/>
          </p:cNvSpPr>
          <p:nvPr/>
        </p:nvSpPr>
        <p:spPr bwMode="auto">
          <a:xfrm>
            <a:off x="3124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999" name="Rectangle 327"/>
          <p:cNvSpPr>
            <a:spLocks noChangeArrowheads="1"/>
          </p:cNvSpPr>
          <p:nvPr/>
        </p:nvSpPr>
        <p:spPr bwMode="auto">
          <a:xfrm>
            <a:off x="3276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0" name="Rectangle 328"/>
          <p:cNvSpPr>
            <a:spLocks noChangeArrowheads="1"/>
          </p:cNvSpPr>
          <p:nvPr/>
        </p:nvSpPr>
        <p:spPr bwMode="auto">
          <a:xfrm>
            <a:off x="3429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1" name="Rectangle 329"/>
          <p:cNvSpPr>
            <a:spLocks noChangeArrowheads="1"/>
          </p:cNvSpPr>
          <p:nvPr/>
        </p:nvSpPr>
        <p:spPr bwMode="auto">
          <a:xfrm>
            <a:off x="3581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2" name="Rectangle 330"/>
          <p:cNvSpPr>
            <a:spLocks noChangeArrowheads="1"/>
          </p:cNvSpPr>
          <p:nvPr/>
        </p:nvSpPr>
        <p:spPr bwMode="auto">
          <a:xfrm>
            <a:off x="3733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3" name="Rectangle 331"/>
          <p:cNvSpPr>
            <a:spLocks noChangeArrowheads="1"/>
          </p:cNvSpPr>
          <p:nvPr/>
        </p:nvSpPr>
        <p:spPr bwMode="auto">
          <a:xfrm>
            <a:off x="3886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4" name="Rectangle 332"/>
          <p:cNvSpPr>
            <a:spLocks noChangeArrowheads="1"/>
          </p:cNvSpPr>
          <p:nvPr/>
        </p:nvSpPr>
        <p:spPr bwMode="auto">
          <a:xfrm>
            <a:off x="4038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5" name="Rectangle 333"/>
          <p:cNvSpPr>
            <a:spLocks noChangeArrowheads="1"/>
          </p:cNvSpPr>
          <p:nvPr/>
        </p:nvSpPr>
        <p:spPr bwMode="auto">
          <a:xfrm>
            <a:off x="4191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6" name="Rectangle 334"/>
          <p:cNvSpPr>
            <a:spLocks noChangeArrowheads="1"/>
          </p:cNvSpPr>
          <p:nvPr/>
        </p:nvSpPr>
        <p:spPr bwMode="auto">
          <a:xfrm>
            <a:off x="4343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7" name="Rectangle 335"/>
          <p:cNvSpPr>
            <a:spLocks noChangeArrowheads="1"/>
          </p:cNvSpPr>
          <p:nvPr/>
        </p:nvSpPr>
        <p:spPr bwMode="auto">
          <a:xfrm>
            <a:off x="4495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8" name="Rectangle 336"/>
          <p:cNvSpPr>
            <a:spLocks noChangeArrowheads="1"/>
          </p:cNvSpPr>
          <p:nvPr/>
        </p:nvSpPr>
        <p:spPr bwMode="auto">
          <a:xfrm>
            <a:off x="4648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09" name="Rectangle 337"/>
          <p:cNvSpPr>
            <a:spLocks noChangeArrowheads="1"/>
          </p:cNvSpPr>
          <p:nvPr/>
        </p:nvSpPr>
        <p:spPr bwMode="auto">
          <a:xfrm>
            <a:off x="4800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0" name="Rectangle 338"/>
          <p:cNvSpPr>
            <a:spLocks noChangeArrowheads="1"/>
          </p:cNvSpPr>
          <p:nvPr/>
        </p:nvSpPr>
        <p:spPr bwMode="auto">
          <a:xfrm>
            <a:off x="4953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1" name="Rectangle 339"/>
          <p:cNvSpPr>
            <a:spLocks noChangeArrowheads="1"/>
          </p:cNvSpPr>
          <p:nvPr/>
        </p:nvSpPr>
        <p:spPr bwMode="auto">
          <a:xfrm>
            <a:off x="5105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2" name="Rectangle 340"/>
          <p:cNvSpPr>
            <a:spLocks noChangeArrowheads="1"/>
          </p:cNvSpPr>
          <p:nvPr/>
        </p:nvSpPr>
        <p:spPr bwMode="auto">
          <a:xfrm>
            <a:off x="5257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3" name="Rectangle 341"/>
          <p:cNvSpPr>
            <a:spLocks noChangeArrowheads="1"/>
          </p:cNvSpPr>
          <p:nvPr/>
        </p:nvSpPr>
        <p:spPr bwMode="auto">
          <a:xfrm>
            <a:off x="5410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4" name="Rectangle 342"/>
          <p:cNvSpPr>
            <a:spLocks noChangeArrowheads="1"/>
          </p:cNvSpPr>
          <p:nvPr/>
        </p:nvSpPr>
        <p:spPr bwMode="auto">
          <a:xfrm>
            <a:off x="5562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5" name="Rectangle 343"/>
          <p:cNvSpPr>
            <a:spLocks noChangeArrowheads="1"/>
          </p:cNvSpPr>
          <p:nvPr/>
        </p:nvSpPr>
        <p:spPr bwMode="auto">
          <a:xfrm>
            <a:off x="5715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6" name="Rectangle 344"/>
          <p:cNvSpPr>
            <a:spLocks noChangeArrowheads="1"/>
          </p:cNvSpPr>
          <p:nvPr/>
        </p:nvSpPr>
        <p:spPr bwMode="auto">
          <a:xfrm>
            <a:off x="2819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7" name="Rectangle 345"/>
          <p:cNvSpPr>
            <a:spLocks noChangeArrowheads="1"/>
          </p:cNvSpPr>
          <p:nvPr/>
        </p:nvSpPr>
        <p:spPr bwMode="auto">
          <a:xfrm>
            <a:off x="2971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8" name="Rectangle 346"/>
          <p:cNvSpPr>
            <a:spLocks noChangeArrowheads="1"/>
          </p:cNvSpPr>
          <p:nvPr/>
        </p:nvSpPr>
        <p:spPr bwMode="auto">
          <a:xfrm>
            <a:off x="3124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19" name="Rectangle 347"/>
          <p:cNvSpPr>
            <a:spLocks noChangeArrowheads="1"/>
          </p:cNvSpPr>
          <p:nvPr/>
        </p:nvSpPr>
        <p:spPr bwMode="auto">
          <a:xfrm>
            <a:off x="3276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0" name="Rectangle 348"/>
          <p:cNvSpPr>
            <a:spLocks noChangeArrowheads="1"/>
          </p:cNvSpPr>
          <p:nvPr/>
        </p:nvSpPr>
        <p:spPr bwMode="auto">
          <a:xfrm>
            <a:off x="3429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1" name="Rectangle 349"/>
          <p:cNvSpPr>
            <a:spLocks noChangeArrowheads="1"/>
          </p:cNvSpPr>
          <p:nvPr/>
        </p:nvSpPr>
        <p:spPr bwMode="auto">
          <a:xfrm>
            <a:off x="3581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2" name="Rectangle 350"/>
          <p:cNvSpPr>
            <a:spLocks noChangeArrowheads="1"/>
          </p:cNvSpPr>
          <p:nvPr/>
        </p:nvSpPr>
        <p:spPr bwMode="auto">
          <a:xfrm>
            <a:off x="3733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3" name="Rectangle 351"/>
          <p:cNvSpPr>
            <a:spLocks noChangeArrowheads="1"/>
          </p:cNvSpPr>
          <p:nvPr/>
        </p:nvSpPr>
        <p:spPr bwMode="auto">
          <a:xfrm>
            <a:off x="3886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4" name="Rectangle 352"/>
          <p:cNvSpPr>
            <a:spLocks noChangeArrowheads="1"/>
          </p:cNvSpPr>
          <p:nvPr/>
        </p:nvSpPr>
        <p:spPr bwMode="auto">
          <a:xfrm>
            <a:off x="4038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5" name="Rectangle 353"/>
          <p:cNvSpPr>
            <a:spLocks noChangeArrowheads="1"/>
          </p:cNvSpPr>
          <p:nvPr/>
        </p:nvSpPr>
        <p:spPr bwMode="auto">
          <a:xfrm>
            <a:off x="4191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6" name="Rectangle 354"/>
          <p:cNvSpPr>
            <a:spLocks noChangeArrowheads="1"/>
          </p:cNvSpPr>
          <p:nvPr/>
        </p:nvSpPr>
        <p:spPr bwMode="auto">
          <a:xfrm>
            <a:off x="4343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7" name="Rectangle 355"/>
          <p:cNvSpPr>
            <a:spLocks noChangeArrowheads="1"/>
          </p:cNvSpPr>
          <p:nvPr/>
        </p:nvSpPr>
        <p:spPr bwMode="auto">
          <a:xfrm>
            <a:off x="4495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8" name="Rectangle 356"/>
          <p:cNvSpPr>
            <a:spLocks noChangeArrowheads="1"/>
          </p:cNvSpPr>
          <p:nvPr/>
        </p:nvSpPr>
        <p:spPr bwMode="auto">
          <a:xfrm>
            <a:off x="4648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29" name="Rectangle 357"/>
          <p:cNvSpPr>
            <a:spLocks noChangeArrowheads="1"/>
          </p:cNvSpPr>
          <p:nvPr/>
        </p:nvSpPr>
        <p:spPr bwMode="auto">
          <a:xfrm>
            <a:off x="4800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0" name="Rectangle 358"/>
          <p:cNvSpPr>
            <a:spLocks noChangeArrowheads="1"/>
          </p:cNvSpPr>
          <p:nvPr/>
        </p:nvSpPr>
        <p:spPr bwMode="auto">
          <a:xfrm>
            <a:off x="4953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1" name="Rectangle 359"/>
          <p:cNvSpPr>
            <a:spLocks noChangeArrowheads="1"/>
          </p:cNvSpPr>
          <p:nvPr/>
        </p:nvSpPr>
        <p:spPr bwMode="auto">
          <a:xfrm>
            <a:off x="5105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2" name="Rectangle 360"/>
          <p:cNvSpPr>
            <a:spLocks noChangeArrowheads="1"/>
          </p:cNvSpPr>
          <p:nvPr/>
        </p:nvSpPr>
        <p:spPr bwMode="auto">
          <a:xfrm>
            <a:off x="5257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3" name="Rectangle 361"/>
          <p:cNvSpPr>
            <a:spLocks noChangeArrowheads="1"/>
          </p:cNvSpPr>
          <p:nvPr/>
        </p:nvSpPr>
        <p:spPr bwMode="auto">
          <a:xfrm>
            <a:off x="5410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4" name="Rectangle 362"/>
          <p:cNvSpPr>
            <a:spLocks noChangeArrowheads="1"/>
          </p:cNvSpPr>
          <p:nvPr/>
        </p:nvSpPr>
        <p:spPr bwMode="auto">
          <a:xfrm>
            <a:off x="5562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5" name="Rectangle 363"/>
          <p:cNvSpPr>
            <a:spLocks noChangeArrowheads="1"/>
          </p:cNvSpPr>
          <p:nvPr/>
        </p:nvSpPr>
        <p:spPr bwMode="auto">
          <a:xfrm>
            <a:off x="5715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6" name="Rectangle 364"/>
          <p:cNvSpPr>
            <a:spLocks noChangeArrowheads="1"/>
          </p:cNvSpPr>
          <p:nvPr/>
        </p:nvSpPr>
        <p:spPr bwMode="auto">
          <a:xfrm>
            <a:off x="2819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7" name="Rectangle 365"/>
          <p:cNvSpPr>
            <a:spLocks noChangeArrowheads="1"/>
          </p:cNvSpPr>
          <p:nvPr/>
        </p:nvSpPr>
        <p:spPr bwMode="auto">
          <a:xfrm>
            <a:off x="2971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8" name="Rectangle 366"/>
          <p:cNvSpPr>
            <a:spLocks noChangeArrowheads="1"/>
          </p:cNvSpPr>
          <p:nvPr/>
        </p:nvSpPr>
        <p:spPr bwMode="auto">
          <a:xfrm>
            <a:off x="3124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39" name="Rectangle 367"/>
          <p:cNvSpPr>
            <a:spLocks noChangeArrowheads="1"/>
          </p:cNvSpPr>
          <p:nvPr/>
        </p:nvSpPr>
        <p:spPr bwMode="auto">
          <a:xfrm>
            <a:off x="3276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0" name="Rectangle 368"/>
          <p:cNvSpPr>
            <a:spLocks noChangeArrowheads="1"/>
          </p:cNvSpPr>
          <p:nvPr/>
        </p:nvSpPr>
        <p:spPr bwMode="auto">
          <a:xfrm>
            <a:off x="3429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1" name="Rectangle 369"/>
          <p:cNvSpPr>
            <a:spLocks noChangeArrowheads="1"/>
          </p:cNvSpPr>
          <p:nvPr/>
        </p:nvSpPr>
        <p:spPr bwMode="auto">
          <a:xfrm>
            <a:off x="3581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2" name="Rectangle 370"/>
          <p:cNvSpPr>
            <a:spLocks noChangeArrowheads="1"/>
          </p:cNvSpPr>
          <p:nvPr/>
        </p:nvSpPr>
        <p:spPr bwMode="auto">
          <a:xfrm>
            <a:off x="3733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3" name="Rectangle 371"/>
          <p:cNvSpPr>
            <a:spLocks noChangeArrowheads="1"/>
          </p:cNvSpPr>
          <p:nvPr/>
        </p:nvSpPr>
        <p:spPr bwMode="auto">
          <a:xfrm>
            <a:off x="3886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4" name="Rectangle 372"/>
          <p:cNvSpPr>
            <a:spLocks noChangeArrowheads="1"/>
          </p:cNvSpPr>
          <p:nvPr/>
        </p:nvSpPr>
        <p:spPr bwMode="auto">
          <a:xfrm>
            <a:off x="4038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5" name="Rectangle 373"/>
          <p:cNvSpPr>
            <a:spLocks noChangeArrowheads="1"/>
          </p:cNvSpPr>
          <p:nvPr/>
        </p:nvSpPr>
        <p:spPr bwMode="auto">
          <a:xfrm>
            <a:off x="4191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6" name="Rectangle 374"/>
          <p:cNvSpPr>
            <a:spLocks noChangeArrowheads="1"/>
          </p:cNvSpPr>
          <p:nvPr/>
        </p:nvSpPr>
        <p:spPr bwMode="auto">
          <a:xfrm>
            <a:off x="4343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7" name="Rectangle 375"/>
          <p:cNvSpPr>
            <a:spLocks noChangeArrowheads="1"/>
          </p:cNvSpPr>
          <p:nvPr/>
        </p:nvSpPr>
        <p:spPr bwMode="auto">
          <a:xfrm>
            <a:off x="4495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8" name="Rectangle 376"/>
          <p:cNvSpPr>
            <a:spLocks noChangeArrowheads="1"/>
          </p:cNvSpPr>
          <p:nvPr/>
        </p:nvSpPr>
        <p:spPr bwMode="auto">
          <a:xfrm>
            <a:off x="4648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49" name="Rectangle 377"/>
          <p:cNvSpPr>
            <a:spLocks noChangeArrowheads="1"/>
          </p:cNvSpPr>
          <p:nvPr/>
        </p:nvSpPr>
        <p:spPr bwMode="auto">
          <a:xfrm>
            <a:off x="4800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0" name="Rectangle 378"/>
          <p:cNvSpPr>
            <a:spLocks noChangeArrowheads="1"/>
          </p:cNvSpPr>
          <p:nvPr/>
        </p:nvSpPr>
        <p:spPr bwMode="auto">
          <a:xfrm>
            <a:off x="4953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1" name="Rectangle 379"/>
          <p:cNvSpPr>
            <a:spLocks noChangeArrowheads="1"/>
          </p:cNvSpPr>
          <p:nvPr/>
        </p:nvSpPr>
        <p:spPr bwMode="auto">
          <a:xfrm>
            <a:off x="5105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2" name="Rectangle 380"/>
          <p:cNvSpPr>
            <a:spLocks noChangeArrowheads="1"/>
          </p:cNvSpPr>
          <p:nvPr/>
        </p:nvSpPr>
        <p:spPr bwMode="auto">
          <a:xfrm>
            <a:off x="5257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3" name="Rectangle 381"/>
          <p:cNvSpPr>
            <a:spLocks noChangeArrowheads="1"/>
          </p:cNvSpPr>
          <p:nvPr/>
        </p:nvSpPr>
        <p:spPr bwMode="auto">
          <a:xfrm>
            <a:off x="5410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4" name="Rectangle 382"/>
          <p:cNvSpPr>
            <a:spLocks noChangeArrowheads="1"/>
          </p:cNvSpPr>
          <p:nvPr/>
        </p:nvSpPr>
        <p:spPr bwMode="auto">
          <a:xfrm>
            <a:off x="5562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5" name="Rectangle 383"/>
          <p:cNvSpPr>
            <a:spLocks noChangeArrowheads="1"/>
          </p:cNvSpPr>
          <p:nvPr/>
        </p:nvSpPr>
        <p:spPr bwMode="auto">
          <a:xfrm>
            <a:off x="5715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6" name="Rectangle 384"/>
          <p:cNvSpPr>
            <a:spLocks noChangeArrowheads="1"/>
          </p:cNvSpPr>
          <p:nvPr/>
        </p:nvSpPr>
        <p:spPr bwMode="auto">
          <a:xfrm>
            <a:off x="2819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7" name="Rectangle 385"/>
          <p:cNvSpPr>
            <a:spLocks noChangeArrowheads="1"/>
          </p:cNvSpPr>
          <p:nvPr/>
        </p:nvSpPr>
        <p:spPr bwMode="auto">
          <a:xfrm>
            <a:off x="2971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8" name="Rectangle 386"/>
          <p:cNvSpPr>
            <a:spLocks noChangeArrowheads="1"/>
          </p:cNvSpPr>
          <p:nvPr/>
        </p:nvSpPr>
        <p:spPr bwMode="auto">
          <a:xfrm>
            <a:off x="3124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59" name="Rectangle 387"/>
          <p:cNvSpPr>
            <a:spLocks noChangeArrowheads="1"/>
          </p:cNvSpPr>
          <p:nvPr/>
        </p:nvSpPr>
        <p:spPr bwMode="auto">
          <a:xfrm>
            <a:off x="3276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0" name="Rectangle 388"/>
          <p:cNvSpPr>
            <a:spLocks noChangeArrowheads="1"/>
          </p:cNvSpPr>
          <p:nvPr/>
        </p:nvSpPr>
        <p:spPr bwMode="auto">
          <a:xfrm>
            <a:off x="3429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1" name="Rectangle 389"/>
          <p:cNvSpPr>
            <a:spLocks noChangeArrowheads="1"/>
          </p:cNvSpPr>
          <p:nvPr/>
        </p:nvSpPr>
        <p:spPr bwMode="auto">
          <a:xfrm>
            <a:off x="3581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2" name="Rectangle 390"/>
          <p:cNvSpPr>
            <a:spLocks noChangeArrowheads="1"/>
          </p:cNvSpPr>
          <p:nvPr/>
        </p:nvSpPr>
        <p:spPr bwMode="auto">
          <a:xfrm>
            <a:off x="3733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3" name="Rectangle 391"/>
          <p:cNvSpPr>
            <a:spLocks noChangeArrowheads="1"/>
          </p:cNvSpPr>
          <p:nvPr/>
        </p:nvSpPr>
        <p:spPr bwMode="auto">
          <a:xfrm>
            <a:off x="3886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4" name="Rectangle 392"/>
          <p:cNvSpPr>
            <a:spLocks noChangeArrowheads="1"/>
          </p:cNvSpPr>
          <p:nvPr/>
        </p:nvSpPr>
        <p:spPr bwMode="auto">
          <a:xfrm>
            <a:off x="4038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5" name="Rectangle 393"/>
          <p:cNvSpPr>
            <a:spLocks noChangeArrowheads="1"/>
          </p:cNvSpPr>
          <p:nvPr/>
        </p:nvSpPr>
        <p:spPr bwMode="auto">
          <a:xfrm>
            <a:off x="4191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6" name="Rectangle 394"/>
          <p:cNvSpPr>
            <a:spLocks noChangeArrowheads="1"/>
          </p:cNvSpPr>
          <p:nvPr/>
        </p:nvSpPr>
        <p:spPr bwMode="auto">
          <a:xfrm>
            <a:off x="4343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7" name="Rectangle 395"/>
          <p:cNvSpPr>
            <a:spLocks noChangeArrowheads="1"/>
          </p:cNvSpPr>
          <p:nvPr/>
        </p:nvSpPr>
        <p:spPr bwMode="auto">
          <a:xfrm>
            <a:off x="4495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8" name="Rectangle 396"/>
          <p:cNvSpPr>
            <a:spLocks noChangeArrowheads="1"/>
          </p:cNvSpPr>
          <p:nvPr/>
        </p:nvSpPr>
        <p:spPr bwMode="auto">
          <a:xfrm>
            <a:off x="4648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69" name="Rectangle 397"/>
          <p:cNvSpPr>
            <a:spLocks noChangeArrowheads="1"/>
          </p:cNvSpPr>
          <p:nvPr/>
        </p:nvSpPr>
        <p:spPr bwMode="auto">
          <a:xfrm>
            <a:off x="4800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0" name="Rectangle 398"/>
          <p:cNvSpPr>
            <a:spLocks noChangeArrowheads="1"/>
          </p:cNvSpPr>
          <p:nvPr/>
        </p:nvSpPr>
        <p:spPr bwMode="auto">
          <a:xfrm>
            <a:off x="4953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1" name="Rectangle 399"/>
          <p:cNvSpPr>
            <a:spLocks noChangeArrowheads="1"/>
          </p:cNvSpPr>
          <p:nvPr/>
        </p:nvSpPr>
        <p:spPr bwMode="auto">
          <a:xfrm>
            <a:off x="5105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2" name="Rectangle 400"/>
          <p:cNvSpPr>
            <a:spLocks noChangeArrowheads="1"/>
          </p:cNvSpPr>
          <p:nvPr/>
        </p:nvSpPr>
        <p:spPr bwMode="auto">
          <a:xfrm>
            <a:off x="5257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3" name="Rectangle 401"/>
          <p:cNvSpPr>
            <a:spLocks noChangeArrowheads="1"/>
          </p:cNvSpPr>
          <p:nvPr/>
        </p:nvSpPr>
        <p:spPr bwMode="auto">
          <a:xfrm>
            <a:off x="5410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4" name="Rectangle 402"/>
          <p:cNvSpPr>
            <a:spLocks noChangeArrowheads="1"/>
          </p:cNvSpPr>
          <p:nvPr/>
        </p:nvSpPr>
        <p:spPr bwMode="auto">
          <a:xfrm>
            <a:off x="5562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5" name="Rectangle 403"/>
          <p:cNvSpPr>
            <a:spLocks noChangeArrowheads="1"/>
          </p:cNvSpPr>
          <p:nvPr/>
        </p:nvSpPr>
        <p:spPr bwMode="auto">
          <a:xfrm>
            <a:off x="5715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29076" name="Group 404"/>
          <p:cNvGrpSpPr>
            <a:grpSpLocks/>
          </p:cNvGrpSpPr>
          <p:nvPr/>
        </p:nvGrpSpPr>
        <p:grpSpPr bwMode="auto">
          <a:xfrm>
            <a:off x="2987675" y="3054350"/>
            <a:ext cx="2413000" cy="2720975"/>
            <a:chOff x="922" y="1972"/>
            <a:chExt cx="1520" cy="1714"/>
          </a:xfrm>
        </p:grpSpPr>
        <p:sp>
          <p:nvSpPr>
            <p:cNvPr id="29077" name="Oval 405"/>
            <p:cNvSpPr>
              <a:spLocks noChangeArrowheads="1"/>
            </p:cNvSpPr>
            <p:nvPr/>
          </p:nvSpPr>
          <p:spPr bwMode="auto">
            <a:xfrm>
              <a:off x="2362" y="3606"/>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8" name="Oval 406"/>
            <p:cNvSpPr>
              <a:spLocks noChangeArrowheads="1"/>
            </p:cNvSpPr>
            <p:nvPr/>
          </p:nvSpPr>
          <p:spPr bwMode="auto">
            <a:xfrm>
              <a:off x="1780" y="1972"/>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79" name="Oval 407"/>
            <p:cNvSpPr>
              <a:spLocks noChangeArrowheads="1"/>
            </p:cNvSpPr>
            <p:nvPr/>
          </p:nvSpPr>
          <p:spPr bwMode="auto">
            <a:xfrm>
              <a:off x="922" y="2748"/>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080" name="Line 408"/>
            <p:cNvSpPr>
              <a:spLocks noChangeShapeType="1"/>
            </p:cNvSpPr>
            <p:nvPr/>
          </p:nvSpPr>
          <p:spPr bwMode="auto">
            <a:xfrm>
              <a:off x="960" y="2784"/>
              <a:ext cx="144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29081" name="Line 409"/>
            <p:cNvSpPr>
              <a:spLocks noChangeShapeType="1"/>
            </p:cNvSpPr>
            <p:nvPr/>
          </p:nvSpPr>
          <p:spPr bwMode="auto">
            <a:xfrm flipH="1">
              <a:off x="964" y="2016"/>
              <a:ext cx="860" cy="7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29082" name="Line 410"/>
            <p:cNvSpPr>
              <a:spLocks noChangeShapeType="1"/>
            </p:cNvSpPr>
            <p:nvPr/>
          </p:nvSpPr>
          <p:spPr bwMode="auto">
            <a:xfrm>
              <a:off x="1824" y="2016"/>
              <a:ext cx="576" cy="16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smtClean="0">
                <a:ea typeface="굴림" panose="020B0600000101010101" pitchFamily="50" charset="-127"/>
              </a:rPr>
              <a:t>Scanline Triangle Rasterizer</a:t>
            </a:r>
          </a:p>
        </p:txBody>
      </p:sp>
      <p:sp>
        <p:nvSpPr>
          <p:cNvPr id="30723" name="Rectangle 3"/>
          <p:cNvSpPr>
            <a:spLocks noGrp="1" noChangeArrowheads="1"/>
          </p:cNvSpPr>
          <p:nvPr>
            <p:ph type="body" idx="1"/>
          </p:nvPr>
        </p:nvSpPr>
        <p:spPr/>
        <p:txBody>
          <a:bodyPr/>
          <a:lstStyle/>
          <a:p>
            <a:r>
              <a:rPr lang="en-US" altLang="ko-KR" smtClean="0">
                <a:ea typeface="굴림" panose="020B0600000101010101" pitchFamily="50" charset="-127"/>
              </a:rPr>
              <a:t>Walk along edges and process one scanline at a time</a:t>
            </a:r>
          </a:p>
          <a:p>
            <a:r>
              <a:rPr lang="en-US" altLang="ko-KR" smtClean="0">
                <a:ea typeface="굴림" panose="020B0600000101010101" pitchFamily="50" charset="-127"/>
              </a:rPr>
              <a:t>Rasterize spans between edges</a:t>
            </a:r>
          </a:p>
          <a:p>
            <a:endParaRPr lang="en-US" altLang="ko-KR" smtClean="0">
              <a:ea typeface="굴림" panose="020B0600000101010101" pitchFamily="50" charset="-127"/>
            </a:endParaRPr>
          </a:p>
          <a:p>
            <a:endParaRPr lang="en-US" altLang="ko-KR" smtClean="0">
              <a:ea typeface="굴림" panose="020B0600000101010101" pitchFamily="50" charset="-127"/>
            </a:endParaRPr>
          </a:p>
        </p:txBody>
      </p:sp>
      <p:sp>
        <p:nvSpPr>
          <p:cNvPr id="30724" name="Rectangle 4"/>
          <p:cNvSpPr>
            <a:spLocks noChangeArrowheads="1"/>
          </p:cNvSpPr>
          <p:nvPr/>
        </p:nvSpPr>
        <p:spPr bwMode="auto">
          <a:xfrm>
            <a:off x="2819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25" name="Rectangle 5"/>
          <p:cNvSpPr>
            <a:spLocks noChangeArrowheads="1"/>
          </p:cNvSpPr>
          <p:nvPr/>
        </p:nvSpPr>
        <p:spPr bwMode="auto">
          <a:xfrm>
            <a:off x="2971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26" name="Rectangle 6"/>
          <p:cNvSpPr>
            <a:spLocks noChangeArrowheads="1"/>
          </p:cNvSpPr>
          <p:nvPr/>
        </p:nvSpPr>
        <p:spPr bwMode="auto">
          <a:xfrm>
            <a:off x="3124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27" name="Rectangle 7"/>
          <p:cNvSpPr>
            <a:spLocks noChangeArrowheads="1"/>
          </p:cNvSpPr>
          <p:nvPr/>
        </p:nvSpPr>
        <p:spPr bwMode="auto">
          <a:xfrm>
            <a:off x="3276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28" name="Rectangle 8"/>
          <p:cNvSpPr>
            <a:spLocks noChangeArrowheads="1"/>
          </p:cNvSpPr>
          <p:nvPr/>
        </p:nvSpPr>
        <p:spPr bwMode="auto">
          <a:xfrm>
            <a:off x="3429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29" name="Rectangle 9"/>
          <p:cNvSpPr>
            <a:spLocks noChangeArrowheads="1"/>
          </p:cNvSpPr>
          <p:nvPr/>
        </p:nvSpPr>
        <p:spPr bwMode="auto">
          <a:xfrm>
            <a:off x="3581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0" name="Rectangle 10"/>
          <p:cNvSpPr>
            <a:spLocks noChangeArrowheads="1"/>
          </p:cNvSpPr>
          <p:nvPr/>
        </p:nvSpPr>
        <p:spPr bwMode="auto">
          <a:xfrm>
            <a:off x="3733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1" name="Rectangle 11"/>
          <p:cNvSpPr>
            <a:spLocks noChangeArrowheads="1"/>
          </p:cNvSpPr>
          <p:nvPr/>
        </p:nvSpPr>
        <p:spPr bwMode="auto">
          <a:xfrm>
            <a:off x="3886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2" name="Rectangle 12"/>
          <p:cNvSpPr>
            <a:spLocks noChangeArrowheads="1"/>
          </p:cNvSpPr>
          <p:nvPr/>
        </p:nvSpPr>
        <p:spPr bwMode="auto">
          <a:xfrm>
            <a:off x="4038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3" name="Rectangle 13"/>
          <p:cNvSpPr>
            <a:spLocks noChangeArrowheads="1"/>
          </p:cNvSpPr>
          <p:nvPr/>
        </p:nvSpPr>
        <p:spPr bwMode="auto">
          <a:xfrm>
            <a:off x="4191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4" name="Rectangle 14"/>
          <p:cNvSpPr>
            <a:spLocks noChangeArrowheads="1"/>
          </p:cNvSpPr>
          <p:nvPr/>
        </p:nvSpPr>
        <p:spPr bwMode="auto">
          <a:xfrm>
            <a:off x="4343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5" name="Rectangle 15"/>
          <p:cNvSpPr>
            <a:spLocks noChangeArrowheads="1"/>
          </p:cNvSpPr>
          <p:nvPr/>
        </p:nvSpPr>
        <p:spPr bwMode="auto">
          <a:xfrm>
            <a:off x="4495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6" name="Rectangle 16"/>
          <p:cNvSpPr>
            <a:spLocks noChangeArrowheads="1"/>
          </p:cNvSpPr>
          <p:nvPr/>
        </p:nvSpPr>
        <p:spPr bwMode="auto">
          <a:xfrm>
            <a:off x="4648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7" name="Rectangle 17"/>
          <p:cNvSpPr>
            <a:spLocks noChangeArrowheads="1"/>
          </p:cNvSpPr>
          <p:nvPr/>
        </p:nvSpPr>
        <p:spPr bwMode="auto">
          <a:xfrm>
            <a:off x="4800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8" name="Rectangle 18"/>
          <p:cNvSpPr>
            <a:spLocks noChangeArrowheads="1"/>
          </p:cNvSpPr>
          <p:nvPr/>
        </p:nvSpPr>
        <p:spPr bwMode="auto">
          <a:xfrm>
            <a:off x="4953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39" name="Rectangle 19"/>
          <p:cNvSpPr>
            <a:spLocks noChangeArrowheads="1"/>
          </p:cNvSpPr>
          <p:nvPr/>
        </p:nvSpPr>
        <p:spPr bwMode="auto">
          <a:xfrm>
            <a:off x="5105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0" name="Rectangle 20"/>
          <p:cNvSpPr>
            <a:spLocks noChangeArrowheads="1"/>
          </p:cNvSpPr>
          <p:nvPr/>
        </p:nvSpPr>
        <p:spPr bwMode="auto">
          <a:xfrm>
            <a:off x="5257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1" name="Rectangle 21"/>
          <p:cNvSpPr>
            <a:spLocks noChangeArrowheads="1"/>
          </p:cNvSpPr>
          <p:nvPr/>
        </p:nvSpPr>
        <p:spPr bwMode="auto">
          <a:xfrm>
            <a:off x="5410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2" name="Rectangle 22"/>
          <p:cNvSpPr>
            <a:spLocks noChangeArrowheads="1"/>
          </p:cNvSpPr>
          <p:nvPr/>
        </p:nvSpPr>
        <p:spPr bwMode="auto">
          <a:xfrm>
            <a:off x="5562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3" name="Rectangle 23"/>
          <p:cNvSpPr>
            <a:spLocks noChangeArrowheads="1"/>
          </p:cNvSpPr>
          <p:nvPr/>
        </p:nvSpPr>
        <p:spPr bwMode="auto">
          <a:xfrm>
            <a:off x="5715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4" name="Rectangle 24"/>
          <p:cNvSpPr>
            <a:spLocks noChangeArrowheads="1"/>
          </p:cNvSpPr>
          <p:nvPr/>
        </p:nvSpPr>
        <p:spPr bwMode="auto">
          <a:xfrm>
            <a:off x="2819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5" name="Rectangle 25"/>
          <p:cNvSpPr>
            <a:spLocks noChangeArrowheads="1"/>
          </p:cNvSpPr>
          <p:nvPr/>
        </p:nvSpPr>
        <p:spPr bwMode="auto">
          <a:xfrm>
            <a:off x="2971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6" name="Rectangle 26"/>
          <p:cNvSpPr>
            <a:spLocks noChangeArrowheads="1"/>
          </p:cNvSpPr>
          <p:nvPr/>
        </p:nvSpPr>
        <p:spPr bwMode="auto">
          <a:xfrm>
            <a:off x="3124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7" name="Rectangle 27"/>
          <p:cNvSpPr>
            <a:spLocks noChangeArrowheads="1"/>
          </p:cNvSpPr>
          <p:nvPr/>
        </p:nvSpPr>
        <p:spPr bwMode="auto">
          <a:xfrm>
            <a:off x="3276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8" name="Rectangle 28"/>
          <p:cNvSpPr>
            <a:spLocks noChangeArrowheads="1"/>
          </p:cNvSpPr>
          <p:nvPr/>
        </p:nvSpPr>
        <p:spPr bwMode="auto">
          <a:xfrm>
            <a:off x="3429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49" name="Rectangle 29"/>
          <p:cNvSpPr>
            <a:spLocks noChangeArrowheads="1"/>
          </p:cNvSpPr>
          <p:nvPr/>
        </p:nvSpPr>
        <p:spPr bwMode="auto">
          <a:xfrm>
            <a:off x="3581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0" name="Rectangle 30"/>
          <p:cNvSpPr>
            <a:spLocks noChangeArrowheads="1"/>
          </p:cNvSpPr>
          <p:nvPr/>
        </p:nvSpPr>
        <p:spPr bwMode="auto">
          <a:xfrm>
            <a:off x="3733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1" name="Rectangle 31"/>
          <p:cNvSpPr>
            <a:spLocks noChangeArrowheads="1"/>
          </p:cNvSpPr>
          <p:nvPr/>
        </p:nvSpPr>
        <p:spPr bwMode="auto">
          <a:xfrm>
            <a:off x="3886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2" name="Rectangle 32"/>
          <p:cNvSpPr>
            <a:spLocks noChangeArrowheads="1"/>
          </p:cNvSpPr>
          <p:nvPr/>
        </p:nvSpPr>
        <p:spPr bwMode="auto">
          <a:xfrm>
            <a:off x="4038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3" name="Rectangle 33"/>
          <p:cNvSpPr>
            <a:spLocks noChangeArrowheads="1"/>
          </p:cNvSpPr>
          <p:nvPr/>
        </p:nvSpPr>
        <p:spPr bwMode="auto">
          <a:xfrm>
            <a:off x="4191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4" name="Rectangle 34"/>
          <p:cNvSpPr>
            <a:spLocks noChangeArrowheads="1"/>
          </p:cNvSpPr>
          <p:nvPr/>
        </p:nvSpPr>
        <p:spPr bwMode="auto">
          <a:xfrm>
            <a:off x="4343400" y="3048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5" name="Rectangle 35"/>
          <p:cNvSpPr>
            <a:spLocks noChangeArrowheads="1"/>
          </p:cNvSpPr>
          <p:nvPr/>
        </p:nvSpPr>
        <p:spPr bwMode="auto">
          <a:xfrm>
            <a:off x="4495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6" name="Rectangle 36"/>
          <p:cNvSpPr>
            <a:spLocks noChangeArrowheads="1"/>
          </p:cNvSpPr>
          <p:nvPr/>
        </p:nvSpPr>
        <p:spPr bwMode="auto">
          <a:xfrm>
            <a:off x="4648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7" name="Rectangle 37"/>
          <p:cNvSpPr>
            <a:spLocks noChangeArrowheads="1"/>
          </p:cNvSpPr>
          <p:nvPr/>
        </p:nvSpPr>
        <p:spPr bwMode="auto">
          <a:xfrm>
            <a:off x="4800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8" name="Rectangle 38"/>
          <p:cNvSpPr>
            <a:spLocks noChangeArrowheads="1"/>
          </p:cNvSpPr>
          <p:nvPr/>
        </p:nvSpPr>
        <p:spPr bwMode="auto">
          <a:xfrm>
            <a:off x="4953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59" name="Rectangle 39"/>
          <p:cNvSpPr>
            <a:spLocks noChangeArrowheads="1"/>
          </p:cNvSpPr>
          <p:nvPr/>
        </p:nvSpPr>
        <p:spPr bwMode="auto">
          <a:xfrm>
            <a:off x="5105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0" name="Rectangle 40"/>
          <p:cNvSpPr>
            <a:spLocks noChangeArrowheads="1"/>
          </p:cNvSpPr>
          <p:nvPr/>
        </p:nvSpPr>
        <p:spPr bwMode="auto">
          <a:xfrm>
            <a:off x="5257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1" name="Rectangle 41"/>
          <p:cNvSpPr>
            <a:spLocks noChangeArrowheads="1"/>
          </p:cNvSpPr>
          <p:nvPr/>
        </p:nvSpPr>
        <p:spPr bwMode="auto">
          <a:xfrm>
            <a:off x="5410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2" name="Rectangle 42"/>
          <p:cNvSpPr>
            <a:spLocks noChangeArrowheads="1"/>
          </p:cNvSpPr>
          <p:nvPr/>
        </p:nvSpPr>
        <p:spPr bwMode="auto">
          <a:xfrm>
            <a:off x="5562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3" name="Rectangle 43"/>
          <p:cNvSpPr>
            <a:spLocks noChangeArrowheads="1"/>
          </p:cNvSpPr>
          <p:nvPr/>
        </p:nvSpPr>
        <p:spPr bwMode="auto">
          <a:xfrm>
            <a:off x="5715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4" name="Rectangle 44"/>
          <p:cNvSpPr>
            <a:spLocks noChangeArrowheads="1"/>
          </p:cNvSpPr>
          <p:nvPr/>
        </p:nvSpPr>
        <p:spPr bwMode="auto">
          <a:xfrm>
            <a:off x="2819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5" name="Rectangle 45"/>
          <p:cNvSpPr>
            <a:spLocks noChangeArrowheads="1"/>
          </p:cNvSpPr>
          <p:nvPr/>
        </p:nvSpPr>
        <p:spPr bwMode="auto">
          <a:xfrm>
            <a:off x="2971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6" name="Rectangle 46"/>
          <p:cNvSpPr>
            <a:spLocks noChangeArrowheads="1"/>
          </p:cNvSpPr>
          <p:nvPr/>
        </p:nvSpPr>
        <p:spPr bwMode="auto">
          <a:xfrm>
            <a:off x="3124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7" name="Rectangle 47"/>
          <p:cNvSpPr>
            <a:spLocks noChangeArrowheads="1"/>
          </p:cNvSpPr>
          <p:nvPr/>
        </p:nvSpPr>
        <p:spPr bwMode="auto">
          <a:xfrm>
            <a:off x="3276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8" name="Rectangle 48"/>
          <p:cNvSpPr>
            <a:spLocks noChangeArrowheads="1"/>
          </p:cNvSpPr>
          <p:nvPr/>
        </p:nvSpPr>
        <p:spPr bwMode="auto">
          <a:xfrm>
            <a:off x="3429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69" name="Rectangle 49"/>
          <p:cNvSpPr>
            <a:spLocks noChangeArrowheads="1"/>
          </p:cNvSpPr>
          <p:nvPr/>
        </p:nvSpPr>
        <p:spPr bwMode="auto">
          <a:xfrm>
            <a:off x="3581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0" name="Rectangle 50"/>
          <p:cNvSpPr>
            <a:spLocks noChangeArrowheads="1"/>
          </p:cNvSpPr>
          <p:nvPr/>
        </p:nvSpPr>
        <p:spPr bwMode="auto">
          <a:xfrm>
            <a:off x="3733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1" name="Rectangle 51"/>
          <p:cNvSpPr>
            <a:spLocks noChangeArrowheads="1"/>
          </p:cNvSpPr>
          <p:nvPr/>
        </p:nvSpPr>
        <p:spPr bwMode="auto">
          <a:xfrm>
            <a:off x="3886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2" name="Rectangle 52"/>
          <p:cNvSpPr>
            <a:spLocks noChangeArrowheads="1"/>
          </p:cNvSpPr>
          <p:nvPr/>
        </p:nvSpPr>
        <p:spPr bwMode="auto">
          <a:xfrm>
            <a:off x="4038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3" name="Rectangle 53"/>
          <p:cNvSpPr>
            <a:spLocks noChangeArrowheads="1"/>
          </p:cNvSpPr>
          <p:nvPr/>
        </p:nvSpPr>
        <p:spPr bwMode="auto">
          <a:xfrm>
            <a:off x="41910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4" name="Rectangle 54"/>
          <p:cNvSpPr>
            <a:spLocks noChangeArrowheads="1"/>
          </p:cNvSpPr>
          <p:nvPr/>
        </p:nvSpPr>
        <p:spPr bwMode="auto">
          <a:xfrm>
            <a:off x="43434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5" name="Rectangle 55"/>
          <p:cNvSpPr>
            <a:spLocks noChangeArrowheads="1"/>
          </p:cNvSpPr>
          <p:nvPr/>
        </p:nvSpPr>
        <p:spPr bwMode="auto">
          <a:xfrm>
            <a:off x="4495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6" name="Rectangle 56"/>
          <p:cNvSpPr>
            <a:spLocks noChangeArrowheads="1"/>
          </p:cNvSpPr>
          <p:nvPr/>
        </p:nvSpPr>
        <p:spPr bwMode="auto">
          <a:xfrm>
            <a:off x="4648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7" name="Rectangle 57"/>
          <p:cNvSpPr>
            <a:spLocks noChangeArrowheads="1"/>
          </p:cNvSpPr>
          <p:nvPr/>
        </p:nvSpPr>
        <p:spPr bwMode="auto">
          <a:xfrm>
            <a:off x="4800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8" name="Rectangle 58"/>
          <p:cNvSpPr>
            <a:spLocks noChangeArrowheads="1"/>
          </p:cNvSpPr>
          <p:nvPr/>
        </p:nvSpPr>
        <p:spPr bwMode="auto">
          <a:xfrm>
            <a:off x="4953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79" name="Rectangle 59"/>
          <p:cNvSpPr>
            <a:spLocks noChangeArrowheads="1"/>
          </p:cNvSpPr>
          <p:nvPr/>
        </p:nvSpPr>
        <p:spPr bwMode="auto">
          <a:xfrm>
            <a:off x="5105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0" name="Rectangle 60"/>
          <p:cNvSpPr>
            <a:spLocks noChangeArrowheads="1"/>
          </p:cNvSpPr>
          <p:nvPr/>
        </p:nvSpPr>
        <p:spPr bwMode="auto">
          <a:xfrm>
            <a:off x="5257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1" name="Rectangle 61"/>
          <p:cNvSpPr>
            <a:spLocks noChangeArrowheads="1"/>
          </p:cNvSpPr>
          <p:nvPr/>
        </p:nvSpPr>
        <p:spPr bwMode="auto">
          <a:xfrm>
            <a:off x="5410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2" name="Rectangle 62"/>
          <p:cNvSpPr>
            <a:spLocks noChangeArrowheads="1"/>
          </p:cNvSpPr>
          <p:nvPr/>
        </p:nvSpPr>
        <p:spPr bwMode="auto">
          <a:xfrm>
            <a:off x="5562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3" name="Rectangle 63"/>
          <p:cNvSpPr>
            <a:spLocks noChangeArrowheads="1"/>
          </p:cNvSpPr>
          <p:nvPr/>
        </p:nvSpPr>
        <p:spPr bwMode="auto">
          <a:xfrm>
            <a:off x="5715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4" name="Rectangle 64"/>
          <p:cNvSpPr>
            <a:spLocks noChangeArrowheads="1"/>
          </p:cNvSpPr>
          <p:nvPr/>
        </p:nvSpPr>
        <p:spPr bwMode="auto">
          <a:xfrm>
            <a:off x="2819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5" name="Rectangle 65"/>
          <p:cNvSpPr>
            <a:spLocks noChangeArrowheads="1"/>
          </p:cNvSpPr>
          <p:nvPr/>
        </p:nvSpPr>
        <p:spPr bwMode="auto">
          <a:xfrm>
            <a:off x="2971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6" name="Rectangle 66"/>
          <p:cNvSpPr>
            <a:spLocks noChangeArrowheads="1"/>
          </p:cNvSpPr>
          <p:nvPr/>
        </p:nvSpPr>
        <p:spPr bwMode="auto">
          <a:xfrm>
            <a:off x="3124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7" name="Rectangle 67"/>
          <p:cNvSpPr>
            <a:spLocks noChangeArrowheads="1"/>
          </p:cNvSpPr>
          <p:nvPr/>
        </p:nvSpPr>
        <p:spPr bwMode="auto">
          <a:xfrm>
            <a:off x="3276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8" name="Rectangle 68"/>
          <p:cNvSpPr>
            <a:spLocks noChangeArrowheads="1"/>
          </p:cNvSpPr>
          <p:nvPr/>
        </p:nvSpPr>
        <p:spPr bwMode="auto">
          <a:xfrm>
            <a:off x="3429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89" name="Rectangle 69"/>
          <p:cNvSpPr>
            <a:spLocks noChangeArrowheads="1"/>
          </p:cNvSpPr>
          <p:nvPr/>
        </p:nvSpPr>
        <p:spPr bwMode="auto">
          <a:xfrm>
            <a:off x="3581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0" name="Rectangle 70"/>
          <p:cNvSpPr>
            <a:spLocks noChangeArrowheads="1"/>
          </p:cNvSpPr>
          <p:nvPr/>
        </p:nvSpPr>
        <p:spPr bwMode="auto">
          <a:xfrm>
            <a:off x="3733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1" name="Rectangle 71"/>
          <p:cNvSpPr>
            <a:spLocks noChangeArrowheads="1"/>
          </p:cNvSpPr>
          <p:nvPr/>
        </p:nvSpPr>
        <p:spPr bwMode="auto">
          <a:xfrm>
            <a:off x="3886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2" name="Rectangle 72"/>
          <p:cNvSpPr>
            <a:spLocks noChangeArrowheads="1"/>
          </p:cNvSpPr>
          <p:nvPr/>
        </p:nvSpPr>
        <p:spPr bwMode="auto">
          <a:xfrm>
            <a:off x="4038600" y="3352800"/>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3" name="Rectangle 73"/>
          <p:cNvSpPr>
            <a:spLocks noChangeArrowheads="1"/>
          </p:cNvSpPr>
          <p:nvPr/>
        </p:nvSpPr>
        <p:spPr bwMode="auto">
          <a:xfrm>
            <a:off x="41910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4" name="Rectangle 74"/>
          <p:cNvSpPr>
            <a:spLocks noChangeArrowheads="1"/>
          </p:cNvSpPr>
          <p:nvPr/>
        </p:nvSpPr>
        <p:spPr bwMode="auto">
          <a:xfrm>
            <a:off x="4343400" y="3352800"/>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5" name="Rectangle 75"/>
          <p:cNvSpPr>
            <a:spLocks noChangeArrowheads="1"/>
          </p:cNvSpPr>
          <p:nvPr/>
        </p:nvSpPr>
        <p:spPr bwMode="auto">
          <a:xfrm>
            <a:off x="4495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6" name="Rectangle 76"/>
          <p:cNvSpPr>
            <a:spLocks noChangeArrowheads="1"/>
          </p:cNvSpPr>
          <p:nvPr/>
        </p:nvSpPr>
        <p:spPr bwMode="auto">
          <a:xfrm>
            <a:off x="4648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7" name="Rectangle 77"/>
          <p:cNvSpPr>
            <a:spLocks noChangeArrowheads="1"/>
          </p:cNvSpPr>
          <p:nvPr/>
        </p:nvSpPr>
        <p:spPr bwMode="auto">
          <a:xfrm>
            <a:off x="4800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8" name="Rectangle 78"/>
          <p:cNvSpPr>
            <a:spLocks noChangeArrowheads="1"/>
          </p:cNvSpPr>
          <p:nvPr/>
        </p:nvSpPr>
        <p:spPr bwMode="auto">
          <a:xfrm>
            <a:off x="4953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799" name="Rectangle 79"/>
          <p:cNvSpPr>
            <a:spLocks noChangeArrowheads="1"/>
          </p:cNvSpPr>
          <p:nvPr/>
        </p:nvSpPr>
        <p:spPr bwMode="auto">
          <a:xfrm>
            <a:off x="5105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0" name="Rectangle 80"/>
          <p:cNvSpPr>
            <a:spLocks noChangeArrowheads="1"/>
          </p:cNvSpPr>
          <p:nvPr/>
        </p:nvSpPr>
        <p:spPr bwMode="auto">
          <a:xfrm>
            <a:off x="5257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1" name="Rectangle 81"/>
          <p:cNvSpPr>
            <a:spLocks noChangeArrowheads="1"/>
          </p:cNvSpPr>
          <p:nvPr/>
        </p:nvSpPr>
        <p:spPr bwMode="auto">
          <a:xfrm>
            <a:off x="5410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2" name="Rectangle 82"/>
          <p:cNvSpPr>
            <a:spLocks noChangeArrowheads="1"/>
          </p:cNvSpPr>
          <p:nvPr/>
        </p:nvSpPr>
        <p:spPr bwMode="auto">
          <a:xfrm>
            <a:off x="5562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3" name="Rectangle 83"/>
          <p:cNvSpPr>
            <a:spLocks noChangeArrowheads="1"/>
          </p:cNvSpPr>
          <p:nvPr/>
        </p:nvSpPr>
        <p:spPr bwMode="auto">
          <a:xfrm>
            <a:off x="5715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4" name="Rectangle 84"/>
          <p:cNvSpPr>
            <a:spLocks noChangeArrowheads="1"/>
          </p:cNvSpPr>
          <p:nvPr/>
        </p:nvSpPr>
        <p:spPr bwMode="auto">
          <a:xfrm>
            <a:off x="2819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5" name="Rectangle 85"/>
          <p:cNvSpPr>
            <a:spLocks noChangeArrowheads="1"/>
          </p:cNvSpPr>
          <p:nvPr/>
        </p:nvSpPr>
        <p:spPr bwMode="auto">
          <a:xfrm>
            <a:off x="2971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6" name="Rectangle 86"/>
          <p:cNvSpPr>
            <a:spLocks noChangeArrowheads="1"/>
          </p:cNvSpPr>
          <p:nvPr/>
        </p:nvSpPr>
        <p:spPr bwMode="auto">
          <a:xfrm>
            <a:off x="3124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7" name="Rectangle 87"/>
          <p:cNvSpPr>
            <a:spLocks noChangeArrowheads="1"/>
          </p:cNvSpPr>
          <p:nvPr/>
        </p:nvSpPr>
        <p:spPr bwMode="auto">
          <a:xfrm>
            <a:off x="3276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8" name="Rectangle 88"/>
          <p:cNvSpPr>
            <a:spLocks noChangeArrowheads="1"/>
          </p:cNvSpPr>
          <p:nvPr/>
        </p:nvSpPr>
        <p:spPr bwMode="auto">
          <a:xfrm>
            <a:off x="3429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09" name="Rectangle 89"/>
          <p:cNvSpPr>
            <a:spLocks noChangeArrowheads="1"/>
          </p:cNvSpPr>
          <p:nvPr/>
        </p:nvSpPr>
        <p:spPr bwMode="auto">
          <a:xfrm>
            <a:off x="3581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0" name="Rectangle 90"/>
          <p:cNvSpPr>
            <a:spLocks noChangeArrowheads="1"/>
          </p:cNvSpPr>
          <p:nvPr/>
        </p:nvSpPr>
        <p:spPr bwMode="auto">
          <a:xfrm>
            <a:off x="3733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1" name="Rectangle 91"/>
          <p:cNvSpPr>
            <a:spLocks noChangeArrowheads="1"/>
          </p:cNvSpPr>
          <p:nvPr/>
        </p:nvSpPr>
        <p:spPr bwMode="auto">
          <a:xfrm>
            <a:off x="3886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2" name="Rectangle 92"/>
          <p:cNvSpPr>
            <a:spLocks noChangeArrowheads="1"/>
          </p:cNvSpPr>
          <p:nvPr/>
        </p:nvSpPr>
        <p:spPr bwMode="auto">
          <a:xfrm>
            <a:off x="4038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3" name="Rectangle 93"/>
          <p:cNvSpPr>
            <a:spLocks noChangeArrowheads="1"/>
          </p:cNvSpPr>
          <p:nvPr/>
        </p:nvSpPr>
        <p:spPr bwMode="auto">
          <a:xfrm>
            <a:off x="4191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4" name="Rectangle 94"/>
          <p:cNvSpPr>
            <a:spLocks noChangeArrowheads="1"/>
          </p:cNvSpPr>
          <p:nvPr/>
        </p:nvSpPr>
        <p:spPr bwMode="auto">
          <a:xfrm>
            <a:off x="4343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5" name="Rectangle 95"/>
          <p:cNvSpPr>
            <a:spLocks noChangeArrowheads="1"/>
          </p:cNvSpPr>
          <p:nvPr/>
        </p:nvSpPr>
        <p:spPr bwMode="auto">
          <a:xfrm>
            <a:off x="4495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6" name="Rectangle 96"/>
          <p:cNvSpPr>
            <a:spLocks noChangeArrowheads="1"/>
          </p:cNvSpPr>
          <p:nvPr/>
        </p:nvSpPr>
        <p:spPr bwMode="auto">
          <a:xfrm>
            <a:off x="4648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7" name="Rectangle 97"/>
          <p:cNvSpPr>
            <a:spLocks noChangeArrowheads="1"/>
          </p:cNvSpPr>
          <p:nvPr/>
        </p:nvSpPr>
        <p:spPr bwMode="auto">
          <a:xfrm>
            <a:off x="4800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8" name="Rectangle 98"/>
          <p:cNvSpPr>
            <a:spLocks noChangeArrowheads="1"/>
          </p:cNvSpPr>
          <p:nvPr/>
        </p:nvSpPr>
        <p:spPr bwMode="auto">
          <a:xfrm>
            <a:off x="4953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19" name="Rectangle 99"/>
          <p:cNvSpPr>
            <a:spLocks noChangeArrowheads="1"/>
          </p:cNvSpPr>
          <p:nvPr/>
        </p:nvSpPr>
        <p:spPr bwMode="auto">
          <a:xfrm>
            <a:off x="5105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0" name="Rectangle 100"/>
          <p:cNvSpPr>
            <a:spLocks noChangeArrowheads="1"/>
          </p:cNvSpPr>
          <p:nvPr/>
        </p:nvSpPr>
        <p:spPr bwMode="auto">
          <a:xfrm>
            <a:off x="5257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1" name="Rectangle 101"/>
          <p:cNvSpPr>
            <a:spLocks noChangeArrowheads="1"/>
          </p:cNvSpPr>
          <p:nvPr/>
        </p:nvSpPr>
        <p:spPr bwMode="auto">
          <a:xfrm>
            <a:off x="5410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2" name="Rectangle 102"/>
          <p:cNvSpPr>
            <a:spLocks noChangeArrowheads="1"/>
          </p:cNvSpPr>
          <p:nvPr/>
        </p:nvSpPr>
        <p:spPr bwMode="auto">
          <a:xfrm>
            <a:off x="5562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3" name="Rectangle 103"/>
          <p:cNvSpPr>
            <a:spLocks noChangeArrowheads="1"/>
          </p:cNvSpPr>
          <p:nvPr/>
        </p:nvSpPr>
        <p:spPr bwMode="auto">
          <a:xfrm>
            <a:off x="5715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4" name="Rectangle 104"/>
          <p:cNvSpPr>
            <a:spLocks noChangeArrowheads="1"/>
          </p:cNvSpPr>
          <p:nvPr/>
        </p:nvSpPr>
        <p:spPr bwMode="auto">
          <a:xfrm>
            <a:off x="2819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5" name="Rectangle 105"/>
          <p:cNvSpPr>
            <a:spLocks noChangeArrowheads="1"/>
          </p:cNvSpPr>
          <p:nvPr/>
        </p:nvSpPr>
        <p:spPr bwMode="auto">
          <a:xfrm>
            <a:off x="2971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6" name="Rectangle 106"/>
          <p:cNvSpPr>
            <a:spLocks noChangeArrowheads="1"/>
          </p:cNvSpPr>
          <p:nvPr/>
        </p:nvSpPr>
        <p:spPr bwMode="auto">
          <a:xfrm>
            <a:off x="3124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7" name="Rectangle 107"/>
          <p:cNvSpPr>
            <a:spLocks noChangeArrowheads="1"/>
          </p:cNvSpPr>
          <p:nvPr/>
        </p:nvSpPr>
        <p:spPr bwMode="auto">
          <a:xfrm>
            <a:off x="3276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8" name="Rectangle 108"/>
          <p:cNvSpPr>
            <a:spLocks noChangeArrowheads="1"/>
          </p:cNvSpPr>
          <p:nvPr/>
        </p:nvSpPr>
        <p:spPr bwMode="auto">
          <a:xfrm>
            <a:off x="3429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29" name="Rectangle 109"/>
          <p:cNvSpPr>
            <a:spLocks noChangeArrowheads="1"/>
          </p:cNvSpPr>
          <p:nvPr/>
        </p:nvSpPr>
        <p:spPr bwMode="auto">
          <a:xfrm>
            <a:off x="3581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0" name="Rectangle 110"/>
          <p:cNvSpPr>
            <a:spLocks noChangeArrowheads="1"/>
          </p:cNvSpPr>
          <p:nvPr/>
        </p:nvSpPr>
        <p:spPr bwMode="auto">
          <a:xfrm>
            <a:off x="3733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1" name="Rectangle 111"/>
          <p:cNvSpPr>
            <a:spLocks noChangeArrowheads="1"/>
          </p:cNvSpPr>
          <p:nvPr/>
        </p:nvSpPr>
        <p:spPr bwMode="auto">
          <a:xfrm>
            <a:off x="3886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2" name="Rectangle 112"/>
          <p:cNvSpPr>
            <a:spLocks noChangeArrowheads="1"/>
          </p:cNvSpPr>
          <p:nvPr/>
        </p:nvSpPr>
        <p:spPr bwMode="auto">
          <a:xfrm>
            <a:off x="4038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3" name="Rectangle 113"/>
          <p:cNvSpPr>
            <a:spLocks noChangeArrowheads="1"/>
          </p:cNvSpPr>
          <p:nvPr/>
        </p:nvSpPr>
        <p:spPr bwMode="auto">
          <a:xfrm>
            <a:off x="4191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4" name="Rectangle 114"/>
          <p:cNvSpPr>
            <a:spLocks noChangeArrowheads="1"/>
          </p:cNvSpPr>
          <p:nvPr/>
        </p:nvSpPr>
        <p:spPr bwMode="auto">
          <a:xfrm>
            <a:off x="4343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5" name="Rectangle 115"/>
          <p:cNvSpPr>
            <a:spLocks noChangeArrowheads="1"/>
          </p:cNvSpPr>
          <p:nvPr/>
        </p:nvSpPr>
        <p:spPr bwMode="auto">
          <a:xfrm>
            <a:off x="4495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6" name="Rectangle 116"/>
          <p:cNvSpPr>
            <a:spLocks noChangeArrowheads="1"/>
          </p:cNvSpPr>
          <p:nvPr/>
        </p:nvSpPr>
        <p:spPr bwMode="auto">
          <a:xfrm>
            <a:off x="4648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7" name="Rectangle 117"/>
          <p:cNvSpPr>
            <a:spLocks noChangeArrowheads="1"/>
          </p:cNvSpPr>
          <p:nvPr/>
        </p:nvSpPr>
        <p:spPr bwMode="auto">
          <a:xfrm>
            <a:off x="4800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8" name="Rectangle 118"/>
          <p:cNvSpPr>
            <a:spLocks noChangeArrowheads="1"/>
          </p:cNvSpPr>
          <p:nvPr/>
        </p:nvSpPr>
        <p:spPr bwMode="auto">
          <a:xfrm>
            <a:off x="4953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39" name="Rectangle 119"/>
          <p:cNvSpPr>
            <a:spLocks noChangeArrowheads="1"/>
          </p:cNvSpPr>
          <p:nvPr/>
        </p:nvSpPr>
        <p:spPr bwMode="auto">
          <a:xfrm>
            <a:off x="5105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0" name="Rectangle 120"/>
          <p:cNvSpPr>
            <a:spLocks noChangeArrowheads="1"/>
          </p:cNvSpPr>
          <p:nvPr/>
        </p:nvSpPr>
        <p:spPr bwMode="auto">
          <a:xfrm>
            <a:off x="5257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1" name="Rectangle 121"/>
          <p:cNvSpPr>
            <a:spLocks noChangeArrowheads="1"/>
          </p:cNvSpPr>
          <p:nvPr/>
        </p:nvSpPr>
        <p:spPr bwMode="auto">
          <a:xfrm>
            <a:off x="5410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2" name="Rectangle 122"/>
          <p:cNvSpPr>
            <a:spLocks noChangeArrowheads="1"/>
          </p:cNvSpPr>
          <p:nvPr/>
        </p:nvSpPr>
        <p:spPr bwMode="auto">
          <a:xfrm>
            <a:off x="5562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3" name="Rectangle 123"/>
          <p:cNvSpPr>
            <a:spLocks noChangeArrowheads="1"/>
          </p:cNvSpPr>
          <p:nvPr/>
        </p:nvSpPr>
        <p:spPr bwMode="auto">
          <a:xfrm>
            <a:off x="5715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4" name="Rectangle 124"/>
          <p:cNvSpPr>
            <a:spLocks noChangeArrowheads="1"/>
          </p:cNvSpPr>
          <p:nvPr/>
        </p:nvSpPr>
        <p:spPr bwMode="auto">
          <a:xfrm>
            <a:off x="2819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5" name="Rectangle 125"/>
          <p:cNvSpPr>
            <a:spLocks noChangeArrowheads="1"/>
          </p:cNvSpPr>
          <p:nvPr/>
        </p:nvSpPr>
        <p:spPr bwMode="auto">
          <a:xfrm>
            <a:off x="2971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6" name="Rectangle 126"/>
          <p:cNvSpPr>
            <a:spLocks noChangeArrowheads="1"/>
          </p:cNvSpPr>
          <p:nvPr/>
        </p:nvSpPr>
        <p:spPr bwMode="auto">
          <a:xfrm>
            <a:off x="3124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7" name="Rectangle 127"/>
          <p:cNvSpPr>
            <a:spLocks noChangeArrowheads="1"/>
          </p:cNvSpPr>
          <p:nvPr/>
        </p:nvSpPr>
        <p:spPr bwMode="auto">
          <a:xfrm>
            <a:off x="3276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8" name="Rectangle 128"/>
          <p:cNvSpPr>
            <a:spLocks noChangeArrowheads="1"/>
          </p:cNvSpPr>
          <p:nvPr/>
        </p:nvSpPr>
        <p:spPr bwMode="auto">
          <a:xfrm>
            <a:off x="3429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49" name="Rectangle 129"/>
          <p:cNvSpPr>
            <a:spLocks noChangeArrowheads="1"/>
          </p:cNvSpPr>
          <p:nvPr/>
        </p:nvSpPr>
        <p:spPr bwMode="auto">
          <a:xfrm>
            <a:off x="3581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0" name="Rectangle 130"/>
          <p:cNvSpPr>
            <a:spLocks noChangeArrowheads="1"/>
          </p:cNvSpPr>
          <p:nvPr/>
        </p:nvSpPr>
        <p:spPr bwMode="auto">
          <a:xfrm>
            <a:off x="3733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1" name="Rectangle 131"/>
          <p:cNvSpPr>
            <a:spLocks noChangeArrowheads="1"/>
          </p:cNvSpPr>
          <p:nvPr/>
        </p:nvSpPr>
        <p:spPr bwMode="auto">
          <a:xfrm>
            <a:off x="3886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2" name="Rectangle 132"/>
          <p:cNvSpPr>
            <a:spLocks noChangeArrowheads="1"/>
          </p:cNvSpPr>
          <p:nvPr/>
        </p:nvSpPr>
        <p:spPr bwMode="auto">
          <a:xfrm>
            <a:off x="4038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3" name="Rectangle 133"/>
          <p:cNvSpPr>
            <a:spLocks noChangeArrowheads="1"/>
          </p:cNvSpPr>
          <p:nvPr/>
        </p:nvSpPr>
        <p:spPr bwMode="auto">
          <a:xfrm>
            <a:off x="4191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4" name="Rectangle 134"/>
          <p:cNvSpPr>
            <a:spLocks noChangeArrowheads="1"/>
          </p:cNvSpPr>
          <p:nvPr/>
        </p:nvSpPr>
        <p:spPr bwMode="auto">
          <a:xfrm>
            <a:off x="4343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5" name="Rectangle 135"/>
          <p:cNvSpPr>
            <a:spLocks noChangeArrowheads="1"/>
          </p:cNvSpPr>
          <p:nvPr/>
        </p:nvSpPr>
        <p:spPr bwMode="auto">
          <a:xfrm>
            <a:off x="4495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6" name="Rectangle 136"/>
          <p:cNvSpPr>
            <a:spLocks noChangeArrowheads="1"/>
          </p:cNvSpPr>
          <p:nvPr/>
        </p:nvSpPr>
        <p:spPr bwMode="auto">
          <a:xfrm>
            <a:off x="4648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7" name="Rectangle 137"/>
          <p:cNvSpPr>
            <a:spLocks noChangeArrowheads="1"/>
          </p:cNvSpPr>
          <p:nvPr/>
        </p:nvSpPr>
        <p:spPr bwMode="auto">
          <a:xfrm>
            <a:off x="4800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8" name="Rectangle 138"/>
          <p:cNvSpPr>
            <a:spLocks noChangeArrowheads="1"/>
          </p:cNvSpPr>
          <p:nvPr/>
        </p:nvSpPr>
        <p:spPr bwMode="auto">
          <a:xfrm>
            <a:off x="4953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59" name="Rectangle 139"/>
          <p:cNvSpPr>
            <a:spLocks noChangeArrowheads="1"/>
          </p:cNvSpPr>
          <p:nvPr/>
        </p:nvSpPr>
        <p:spPr bwMode="auto">
          <a:xfrm>
            <a:off x="5105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0" name="Rectangle 140"/>
          <p:cNvSpPr>
            <a:spLocks noChangeArrowheads="1"/>
          </p:cNvSpPr>
          <p:nvPr/>
        </p:nvSpPr>
        <p:spPr bwMode="auto">
          <a:xfrm>
            <a:off x="5257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1" name="Rectangle 141"/>
          <p:cNvSpPr>
            <a:spLocks noChangeArrowheads="1"/>
          </p:cNvSpPr>
          <p:nvPr/>
        </p:nvSpPr>
        <p:spPr bwMode="auto">
          <a:xfrm>
            <a:off x="5410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2" name="Rectangle 142"/>
          <p:cNvSpPr>
            <a:spLocks noChangeArrowheads="1"/>
          </p:cNvSpPr>
          <p:nvPr/>
        </p:nvSpPr>
        <p:spPr bwMode="auto">
          <a:xfrm>
            <a:off x="5562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3" name="Rectangle 143"/>
          <p:cNvSpPr>
            <a:spLocks noChangeArrowheads="1"/>
          </p:cNvSpPr>
          <p:nvPr/>
        </p:nvSpPr>
        <p:spPr bwMode="auto">
          <a:xfrm>
            <a:off x="5715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4" name="Rectangle 144"/>
          <p:cNvSpPr>
            <a:spLocks noChangeArrowheads="1"/>
          </p:cNvSpPr>
          <p:nvPr/>
        </p:nvSpPr>
        <p:spPr bwMode="auto">
          <a:xfrm>
            <a:off x="2819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5" name="Rectangle 145"/>
          <p:cNvSpPr>
            <a:spLocks noChangeArrowheads="1"/>
          </p:cNvSpPr>
          <p:nvPr/>
        </p:nvSpPr>
        <p:spPr bwMode="auto">
          <a:xfrm>
            <a:off x="2971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6" name="Rectangle 146"/>
          <p:cNvSpPr>
            <a:spLocks noChangeArrowheads="1"/>
          </p:cNvSpPr>
          <p:nvPr/>
        </p:nvSpPr>
        <p:spPr bwMode="auto">
          <a:xfrm>
            <a:off x="3124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7" name="Rectangle 147"/>
          <p:cNvSpPr>
            <a:spLocks noChangeArrowheads="1"/>
          </p:cNvSpPr>
          <p:nvPr/>
        </p:nvSpPr>
        <p:spPr bwMode="auto">
          <a:xfrm>
            <a:off x="3276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8" name="Rectangle 148"/>
          <p:cNvSpPr>
            <a:spLocks noChangeArrowheads="1"/>
          </p:cNvSpPr>
          <p:nvPr/>
        </p:nvSpPr>
        <p:spPr bwMode="auto">
          <a:xfrm>
            <a:off x="3429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69" name="Rectangle 149"/>
          <p:cNvSpPr>
            <a:spLocks noChangeArrowheads="1"/>
          </p:cNvSpPr>
          <p:nvPr/>
        </p:nvSpPr>
        <p:spPr bwMode="auto">
          <a:xfrm>
            <a:off x="3581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0" name="Rectangle 150"/>
          <p:cNvSpPr>
            <a:spLocks noChangeArrowheads="1"/>
          </p:cNvSpPr>
          <p:nvPr/>
        </p:nvSpPr>
        <p:spPr bwMode="auto">
          <a:xfrm>
            <a:off x="3733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1" name="Rectangle 151"/>
          <p:cNvSpPr>
            <a:spLocks noChangeArrowheads="1"/>
          </p:cNvSpPr>
          <p:nvPr/>
        </p:nvSpPr>
        <p:spPr bwMode="auto">
          <a:xfrm>
            <a:off x="3886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2" name="Rectangle 152"/>
          <p:cNvSpPr>
            <a:spLocks noChangeArrowheads="1"/>
          </p:cNvSpPr>
          <p:nvPr/>
        </p:nvSpPr>
        <p:spPr bwMode="auto">
          <a:xfrm>
            <a:off x="4038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3" name="Rectangle 153"/>
          <p:cNvSpPr>
            <a:spLocks noChangeArrowheads="1"/>
          </p:cNvSpPr>
          <p:nvPr/>
        </p:nvSpPr>
        <p:spPr bwMode="auto">
          <a:xfrm>
            <a:off x="4191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4" name="Rectangle 154"/>
          <p:cNvSpPr>
            <a:spLocks noChangeArrowheads="1"/>
          </p:cNvSpPr>
          <p:nvPr/>
        </p:nvSpPr>
        <p:spPr bwMode="auto">
          <a:xfrm>
            <a:off x="4343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5" name="Rectangle 155"/>
          <p:cNvSpPr>
            <a:spLocks noChangeArrowheads="1"/>
          </p:cNvSpPr>
          <p:nvPr/>
        </p:nvSpPr>
        <p:spPr bwMode="auto">
          <a:xfrm>
            <a:off x="4495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6" name="Rectangle 156"/>
          <p:cNvSpPr>
            <a:spLocks noChangeArrowheads="1"/>
          </p:cNvSpPr>
          <p:nvPr/>
        </p:nvSpPr>
        <p:spPr bwMode="auto">
          <a:xfrm>
            <a:off x="4648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7" name="Rectangle 157"/>
          <p:cNvSpPr>
            <a:spLocks noChangeArrowheads="1"/>
          </p:cNvSpPr>
          <p:nvPr/>
        </p:nvSpPr>
        <p:spPr bwMode="auto">
          <a:xfrm>
            <a:off x="4800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8" name="Rectangle 158"/>
          <p:cNvSpPr>
            <a:spLocks noChangeArrowheads="1"/>
          </p:cNvSpPr>
          <p:nvPr/>
        </p:nvSpPr>
        <p:spPr bwMode="auto">
          <a:xfrm>
            <a:off x="4953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79" name="Rectangle 159"/>
          <p:cNvSpPr>
            <a:spLocks noChangeArrowheads="1"/>
          </p:cNvSpPr>
          <p:nvPr/>
        </p:nvSpPr>
        <p:spPr bwMode="auto">
          <a:xfrm>
            <a:off x="5105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0" name="Rectangle 160"/>
          <p:cNvSpPr>
            <a:spLocks noChangeArrowheads="1"/>
          </p:cNvSpPr>
          <p:nvPr/>
        </p:nvSpPr>
        <p:spPr bwMode="auto">
          <a:xfrm>
            <a:off x="5257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1" name="Rectangle 161"/>
          <p:cNvSpPr>
            <a:spLocks noChangeArrowheads="1"/>
          </p:cNvSpPr>
          <p:nvPr/>
        </p:nvSpPr>
        <p:spPr bwMode="auto">
          <a:xfrm>
            <a:off x="5410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2" name="Rectangle 162"/>
          <p:cNvSpPr>
            <a:spLocks noChangeArrowheads="1"/>
          </p:cNvSpPr>
          <p:nvPr/>
        </p:nvSpPr>
        <p:spPr bwMode="auto">
          <a:xfrm>
            <a:off x="5562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3" name="Rectangle 163"/>
          <p:cNvSpPr>
            <a:spLocks noChangeArrowheads="1"/>
          </p:cNvSpPr>
          <p:nvPr/>
        </p:nvSpPr>
        <p:spPr bwMode="auto">
          <a:xfrm>
            <a:off x="5715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4" name="Rectangle 164"/>
          <p:cNvSpPr>
            <a:spLocks noChangeArrowheads="1"/>
          </p:cNvSpPr>
          <p:nvPr/>
        </p:nvSpPr>
        <p:spPr bwMode="auto">
          <a:xfrm>
            <a:off x="2819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5" name="Rectangle 165"/>
          <p:cNvSpPr>
            <a:spLocks noChangeArrowheads="1"/>
          </p:cNvSpPr>
          <p:nvPr/>
        </p:nvSpPr>
        <p:spPr bwMode="auto">
          <a:xfrm>
            <a:off x="2971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6" name="Rectangle 166"/>
          <p:cNvSpPr>
            <a:spLocks noChangeArrowheads="1"/>
          </p:cNvSpPr>
          <p:nvPr/>
        </p:nvSpPr>
        <p:spPr bwMode="auto">
          <a:xfrm>
            <a:off x="3124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7" name="Rectangle 167"/>
          <p:cNvSpPr>
            <a:spLocks noChangeArrowheads="1"/>
          </p:cNvSpPr>
          <p:nvPr/>
        </p:nvSpPr>
        <p:spPr bwMode="auto">
          <a:xfrm>
            <a:off x="3276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8" name="Rectangle 168"/>
          <p:cNvSpPr>
            <a:spLocks noChangeArrowheads="1"/>
          </p:cNvSpPr>
          <p:nvPr/>
        </p:nvSpPr>
        <p:spPr bwMode="auto">
          <a:xfrm>
            <a:off x="3429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89" name="Rectangle 169"/>
          <p:cNvSpPr>
            <a:spLocks noChangeArrowheads="1"/>
          </p:cNvSpPr>
          <p:nvPr/>
        </p:nvSpPr>
        <p:spPr bwMode="auto">
          <a:xfrm>
            <a:off x="3581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0" name="Rectangle 170"/>
          <p:cNvSpPr>
            <a:spLocks noChangeArrowheads="1"/>
          </p:cNvSpPr>
          <p:nvPr/>
        </p:nvSpPr>
        <p:spPr bwMode="auto">
          <a:xfrm>
            <a:off x="3733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1" name="Rectangle 171"/>
          <p:cNvSpPr>
            <a:spLocks noChangeArrowheads="1"/>
          </p:cNvSpPr>
          <p:nvPr/>
        </p:nvSpPr>
        <p:spPr bwMode="auto">
          <a:xfrm>
            <a:off x="3886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2" name="Rectangle 172"/>
          <p:cNvSpPr>
            <a:spLocks noChangeArrowheads="1"/>
          </p:cNvSpPr>
          <p:nvPr/>
        </p:nvSpPr>
        <p:spPr bwMode="auto">
          <a:xfrm>
            <a:off x="4038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3" name="Rectangle 173"/>
          <p:cNvSpPr>
            <a:spLocks noChangeArrowheads="1"/>
          </p:cNvSpPr>
          <p:nvPr/>
        </p:nvSpPr>
        <p:spPr bwMode="auto">
          <a:xfrm>
            <a:off x="4191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4" name="Rectangle 174"/>
          <p:cNvSpPr>
            <a:spLocks noChangeArrowheads="1"/>
          </p:cNvSpPr>
          <p:nvPr/>
        </p:nvSpPr>
        <p:spPr bwMode="auto">
          <a:xfrm>
            <a:off x="4343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5" name="Rectangle 175"/>
          <p:cNvSpPr>
            <a:spLocks noChangeArrowheads="1"/>
          </p:cNvSpPr>
          <p:nvPr/>
        </p:nvSpPr>
        <p:spPr bwMode="auto">
          <a:xfrm>
            <a:off x="4495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6" name="Rectangle 176"/>
          <p:cNvSpPr>
            <a:spLocks noChangeArrowheads="1"/>
          </p:cNvSpPr>
          <p:nvPr/>
        </p:nvSpPr>
        <p:spPr bwMode="auto">
          <a:xfrm>
            <a:off x="4648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7" name="Rectangle 177"/>
          <p:cNvSpPr>
            <a:spLocks noChangeArrowheads="1"/>
          </p:cNvSpPr>
          <p:nvPr/>
        </p:nvSpPr>
        <p:spPr bwMode="auto">
          <a:xfrm>
            <a:off x="4800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8" name="Rectangle 178"/>
          <p:cNvSpPr>
            <a:spLocks noChangeArrowheads="1"/>
          </p:cNvSpPr>
          <p:nvPr/>
        </p:nvSpPr>
        <p:spPr bwMode="auto">
          <a:xfrm>
            <a:off x="4953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899" name="Rectangle 179"/>
          <p:cNvSpPr>
            <a:spLocks noChangeArrowheads="1"/>
          </p:cNvSpPr>
          <p:nvPr/>
        </p:nvSpPr>
        <p:spPr bwMode="auto">
          <a:xfrm>
            <a:off x="5105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0" name="Rectangle 180"/>
          <p:cNvSpPr>
            <a:spLocks noChangeArrowheads="1"/>
          </p:cNvSpPr>
          <p:nvPr/>
        </p:nvSpPr>
        <p:spPr bwMode="auto">
          <a:xfrm>
            <a:off x="5257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1" name="Rectangle 181"/>
          <p:cNvSpPr>
            <a:spLocks noChangeArrowheads="1"/>
          </p:cNvSpPr>
          <p:nvPr/>
        </p:nvSpPr>
        <p:spPr bwMode="auto">
          <a:xfrm>
            <a:off x="5410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2" name="Rectangle 182"/>
          <p:cNvSpPr>
            <a:spLocks noChangeArrowheads="1"/>
          </p:cNvSpPr>
          <p:nvPr/>
        </p:nvSpPr>
        <p:spPr bwMode="auto">
          <a:xfrm>
            <a:off x="5562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3" name="Rectangle 183"/>
          <p:cNvSpPr>
            <a:spLocks noChangeArrowheads="1"/>
          </p:cNvSpPr>
          <p:nvPr/>
        </p:nvSpPr>
        <p:spPr bwMode="auto">
          <a:xfrm>
            <a:off x="5715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4" name="Rectangle 184"/>
          <p:cNvSpPr>
            <a:spLocks noChangeArrowheads="1"/>
          </p:cNvSpPr>
          <p:nvPr/>
        </p:nvSpPr>
        <p:spPr bwMode="auto">
          <a:xfrm>
            <a:off x="2819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5" name="Rectangle 185"/>
          <p:cNvSpPr>
            <a:spLocks noChangeArrowheads="1"/>
          </p:cNvSpPr>
          <p:nvPr/>
        </p:nvSpPr>
        <p:spPr bwMode="auto">
          <a:xfrm>
            <a:off x="2971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6" name="Rectangle 186"/>
          <p:cNvSpPr>
            <a:spLocks noChangeArrowheads="1"/>
          </p:cNvSpPr>
          <p:nvPr/>
        </p:nvSpPr>
        <p:spPr bwMode="auto">
          <a:xfrm>
            <a:off x="3124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7" name="Rectangle 187"/>
          <p:cNvSpPr>
            <a:spLocks noChangeArrowheads="1"/>
          </p:cNvSpPr>
          <p:nvPr/>
        </p:nvSpPr>
        <p:spPr bwMode="auto">
          <a:xfrm>
            <a:off x="3276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8" name="Rectangle 188"/>
          <p:cNvSpPr>
            <a:spLocks noChangeArrowheads="1"/>
          </p:cNvSpPr>
          <p:nvPr/>
        </p:nvSpPr>
        <p:spPr bwMode="auto">
          <a:xfrm>
            <a:off x="3429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09" name="Rectangle 189"/>
          <p:cNvSpPr>
            <a:spLocks noChangeArrowheads="1"/>
          </p:cNvSpPr>
          <p:nvPr/>
        </p:nvSpPr>
        <p:spPr bwMode="auto">
          <a:xfrm>
            <a:off x="3581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0" name="Rectangle 190"/>
          <p:cNvSpPr>
            <a:spLocks noChangeArrowheads="1"/>
          </p:cNvSpPr>
          <p:nvPr/>
        </p:nvSpPr>
        <p:spPr bwMode="auto">
          <a:xfrm>
            <a:off x="3733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1" name="Rectangle 191"/>
          <p:cNvSpPr>
            <a:spLocks noChangeArrowheads="1"/>
          </p:cNvSpPr>
          <p:nvPr/>
        </p:nvSpPr>
        <p:spPr bwMode="auto">
          <a:xfrm>
            <a:off x="3886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2" name="Rectangle 192"/>
          <p:cNvSpPr>
            <a:spLocks noChangeArrowheads="1"/>
          </p:cNvSpPr>
          <p:nvPr/>
        </p:nvSpPr>
        <p:spPr bwMode="auto">
          <a:xfrm>
            <a:off x="4038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3" name="Rectangle 193"/>
          <p:cNvSpPr>
            <a:spLocks noChangeArrowheads="1"/>
          </p:cNvSpPr>
          <p:nvPr/>
        </p:nvSpPr>
        <p:spPr bwMode="auto">
          <a:xfrm>
            <a:off x="4191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4" name="Rectangle 194"/>
          <p:cNvSpPr>
            <a:spLocks noChangeArrowheads="1"/>
          </p:cNvSpPr>
          <p:nvPr/>
        </p:nvSpPr>
        <p:spPr bwMode="auto">
          <a:xfrm>
            <a:off x="4343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5" name="Rectangle 195"/>
          <p:cNvSpPr>
            <a:spLocks noChangeArrowheads="1"/>
          </p:cNvSpPr>
          <p:nvPr/>
        </p:nvSpPr>
        <p:spPr bwMode="auto">
          <a:xfrm>
            <a:off x="4495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6" name="Rectangle 196"/>
          <p:cNvSpPr>
            <a:spLocks noChangeArrowheads="1"/>
          </p:cNvSpPr>
          <p:nvPr/>
        </p:nvSpPr>
        <p:spPr bwMode="auto">
          <a:xfrm>
            <a:off x="4648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7" name="Rectangle 197"/>
          <p:cNvSpPr>
            <a:spLocks noChangeArrowheads="1"/>
          </p:cNvSpPr>
          <p:nvPr/>
        </p:nvSpPr>
        <p:spPr bwMode="auto">
          <a:xfrm>
            <a:off x="4800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8" name="Rectangle 198"/>
          <p:cNvSpPr>
            <a:spLocks noChangeArrowheads="1"/>
          </p:cNvSpPr>
          <p:nvPr/>
        </p:nvSpPr>
        <p:spPr bwMode="auto">
          <a:xfrm>
            <a:off x="4953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19" name="Rectangle 199"/>
          <p:cNvSpPr>
            <a:spLocks noChangeArrowheads="1"/>
          </p:cNvSpPr>
          <p:nvPr/>
        </p:nvSpPr>
        <p:spPr bwMode="auto">
          <a:xfrm>
            <a:off x="5105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0" name="Rectangle 200"/>
          <p:cNvSpPr>
            <a:spLocks noChangeArrowheads="1"/>
          </p:cNvSpPr>
          <p:nvPr/>
        </p:nvSpPr>
        <p:spPr bwMode="auto">
          <a:xfrm>
            <a:off x="5257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1" name="Rectangle 201"/>
          <p:cNvSpPr>
            <a:spLocks noChangeArrowheads="1"/>
          </p:cNvSpPr>
          <p:nvPr/>
        </p:nvSpPr>
        <p:spPr bwMode="auto">
          <a:xfrm>
            <a:off x="5410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2" name="Rectangle 202"/>
          <p:cNvSpPr>
            <a:spLocks noChangeArrowheads="1"/>
          </p:cNvSpPr>
          <p:nvPr/>
        </p:nvSpPr>
        <p:spPr bwMode="auto">
          <a:xfrm>
            <a:off x="5562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3" name="Rectangle 203"/>
          <p:cNvSpPr>
            <a:spLocks noChangeArrowheads="1"/>
          </p:cNvSpPr>
          <p:nvPr/>
        </p:nvSpPr>
        <p:spPr bwMode="auto">
          <a:xfrm>
            <a:off x="5715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4" name="Rectangle 204"/>
          <p:cNvSpPr>
            <a:spLocks noChangeArrowheads="1"/>
          </p:cNvSpPr>
          <p:nvPr/>
        </p:nvSpPr>
        <p:spPr bwMode="auto">
          <a:xfrm>
            <a:off x="2819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5" name="Rectangle 205"/>
          <p:cNvSpPr>
            <a:spLocks noChangeArrowheads="1"/>
          </p:cNvSpPr>
          <p:nvPr/>
        </p:nvSpPr>
        <p:spPr bwMode="auto">
          <a:xfrm>
            <a:off x="2971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6" name="Rectangle 206"/>
          <p:cNvSpPr>
            <a:spLocks noChangeArrowheads="1"/>
          </p:cNvSpPr>
          <p:nvPr/>
        </p:nvSpPr>
        <p:spPr bwMode="auto">
          <a:xfrm>
            <a:off x="3124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7" name="Rectangle 207"/>
          <p:cNvSpPr>
            <a:spLocks noChangeArrowheads="1"/>
          </p:cNvSpPr>
          <p:nvPr/>
        </p:nvSpPr>
        <p:spPr bwMode="auto">
          <a:xfrm>
            <a:off x="3276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8" name="Rectangle 208"/>
          <p:cNvSpPr>
            <a:spLocks noChangeArrowheads="1"/>
          </p:cNvSpPr>
          <p:nvPr/>
        </p:nvSpPr>
        <p:spPr bwMode="auto">
          <a:xfrm>
            <a:off x="3429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29" name="Rectangle 209"/>
          <p:cNvSpPr>
            <a:spLocks noChangeArrowheads="1"/>
          </p:cNvSpPr>
          <p:nvPr/>
        </p:nvSpPr>
        <p:spPr bwMode="auto">
          <a:xfrm>
            <a:off x="3581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0" name="Rectangle 210"/>
          <p:cNvSpPr>
            <a:spLocks noChangeArrowheads="1"/>
          </p:cNvSpPr>
          <p:nvPr/>
        </p:nvSpPr>
        <p:spPr bwMode="auto">
          <a:xfrm>
            <a:off x="3733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1" name="Rectangle 211"/>
          <p:cNvSpPr>
            <a:spLocks noChangeArrowheads="1"/>
          </p:cNvSpPr>
          <p:nvPr/>
        </p:nvSpPr>
        <p:spPr bwMode="auto">
          <a:xfrm>
            <a:off x="3886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2" name="Rectangle 212"/>
          <p:cNvSpPr>
            <a:spLocks noChangeArrowheads="1"/>
          </p:cNvSpPr>
          <p:nvPr/>
        </p:nvSpPr>
        <p:spPr bwMode="auto">
          <a:xfrm>
            <a:off x="4038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3" name="Rectangle 213"/>
          <p:cNvSpPr>
            <a:spLocks noChangeArrowheads="1"/>
          </p:cNvSpPr>
          <p:nvPr/>
        </p:nvSpPr>
        <p:spPr bwMode="auto">
          <a:xfrm>
            <a:off x="4191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4" name="Rectangle 214"/>
          <p:cNvSpPr>
            <a:spLocks noChangeArrowheads="1"/>
          </p:cNvSpPr>
          <p:nvPr/>
        </p:nvSpPr>
        <p:spPr bwMode="auto">
          <a:xfrm>
            <a:off x="4343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5" name="Rectangle 215"/>
          <p:cNvSpPr>
            <a:spLocks noChangeArrowheads="1"/>
          </p:cNvSpPr>
          <p:nvPr/>
        </p:nvSpPr>
        <p:spPr bwMode="auto">
          <a:xfrm>
            <a:off x="4495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6" name="Rectangle 216"/>
          <p:cNvSpPr>
            <a:spLocks noChangeArrowheads="1"/>
          </p:cNvSpPr>
          <p:nvPr/>
        </p:nvSpPr>
        <p:spPr bwMode="auto">
          <a:xfrm>
            <a:off x="4648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7" name="Rectangle 217"/>
          <p:cNvSpPr>
            <a:spLocks noChangeArrowheads="1"/>
          </p:cNvSpPr>
          <p:nvPr/>
        </p:nvSpPr>
        <p:spPr bwMode="auto">
          <a:xfrm>
            <a:off x="4800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8" name="Rectangle 218"/>
          <p:cNvSpPr>
            <a:spLocks noChangeArrowheads="1"/>
          </p:cNvSpPr>
          <p:nvPr/>
        </p:nvSpPr>
        <p:spPr bwMode="auto">
          <a:xfrm>
            <a:off x="4953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39" name="Rectangle 219"/>
          <p:cNvSpPr>
            <a:spLocks noChangeArrowheads="1"/>
          </p:cNvSpPr>
          <p:nvPr/>
        </p:nvSpPr>
        <p:spPr bwMode="auto">
          <a:xfrm>
            <a:off x="5105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0" name="Rectangle 220"/>
          <p:cNvSpPr>
            <a:spLocks noChangeArrowheads="1"/>
          </p:cNvSpPr>
          <p:nvPr/>
        </p:nvSpPr>
        <p:spPr bwMode="auto">
          <a:xfrm>
            <a:off x="5257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1" name="Rectangle 221"/>
          <p:cNvSpPr>
            <a:spLocks noChangeArrowheads="1"/>
          </p:cNvSpPr>
          <p:nvPr/>
        </p:nvSpPr>
        <p:spPr bwMode="auto">
          <a:xfrm>
            <a:off x="5410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2" name="Rectangle 222"/>
          <p:cNvSpPr>
            <a:spLocks noChangeArrowheads="1"/>
          </p:cNvSpPr>
          <p:nvPr/>
        </p:nvSpPr>
        <p:spPr bwMode="auto">
          <a:xfrm>
            <a:off x="5562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3" name="Rectangle 223"/>
          <p:cNvSpPr>
            <a:spLocks noChangeArrowheads="1"/>
          </p:cNvSpPr>
          <p:nvPr/>
        </p:nvSpPr>
        <p:spPr bwMode="auto">
          <a:xfrm>
            <a:off x="5715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4" name="Rectangle 224"/>
          <p:cNvSpPr>
            <a:spLocks noChangeArrowheads="1"/>
          </p:cNvSpPr>
          <p:nvPr/>
        </p:nvSpPr>
        <p:spPr bwMode="auto">
          <a:xfrm>
            <a:off x="2819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5" name="Rectangle 225"/>
          <p:cNvSpPr>
            <a:spLocks noChangeArrowheads="1"/>
          </p:cNvSpPr>
          <p:nvPr/>
        </p:nvSpPr>
        <p:spPr bwMode="auto">
          <a:xfrm>
            <a:off x="2971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6" name="Rectangle 226"/>
          <p:cNvSpPr>
            <a:spLocks noChangeArrowheads="1"/>
          </p:cNvSpPr>
          <p:nvPr/>
        </p:nvSpPr>
        <p:spPr bwMode="auto">
          <a:xfrm>
            <a:off x="3124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7" name="Rectangle 227"/>
          <p:cNvSpPr>
            <a:spLocks noChangeArrowheads="1"/>
          </p:cNvSpPr>
          <p:nvPr/>
        </p:nvSpPr>
        <p:spPr bwMode="auto">
          <a:xfrm>
            <a:off x="3276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8" name="Rectangle 228"/>
          <p:cNvSpPr>
            <a:spLocks noChangeArrowheads="1"/>
          </p:cNvSpPr>
          <p:nvPr/>
        </p:nvSpPr>
        <p:spPr bwMode="auto">
          <a:xfrm>
            <a:off x="3429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49" name="Rectangle 229"/>
          <p:cNvSpPr>
            <a:spLocks noChangeArrowheads="1"/>
          </p:cNvSpPr>
          <p:nvPr/>
        </p:nvSpPr>
        <p:spPr bwMode="auto">
          <a:xfrm>
            <a:off x="3581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0" name="Rectangle 230"/>
          <p:cNvSpPr>
            <a:spLocks noChangeArrowheads="1"/>
          </p:cNvSpPr>
          <p:nvPr/>
        </p:nvSpPr>
        <p:spPr bwMode="auto">
          <a:xfrm>
            <a:off x="3733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1" name="Rectangle 231"/>
          <p:cNvSpPr>
            <a:spLocks noChangeArrowheads="1"/>
          </p:cNvSpPr>
          <p:nvPr/>
        </p:nvSpPr>
        <p:spPr bwMode="auto">
          <a:xfrm>
            <a:off x="3886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2" name="Rectangle 232"/>
          <p:cNvSpPr>
            <a:spLocks noChangeArrowheads="1"/>
          </p:cNvSpPr>
          <p:nvPr/>
        </p:nvSpPr>
        <p:spPr bwMode="auto">
          <a:xfrm>
            <a:off x="4038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3" name="Rectangle 233"/>
          <p:cNvSpPr>
            <a:spLocks noChangeArrowheads="1"/>
          </p:cNvSpPr>
          <p:nvPr/>
        </p:nvSpPr>
        <p:spPr bwMode="auto">
          <a:xfrm>
            <a:off x="4191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4" name="Rectangle 234"/>
          <p:cNvSpPr>
            <a:spLocks noChangeArrowheads="1"/>
          </p:cNvSpPr>
          <p:nvPr/>
        </p:nvSpPr>
        <p:spPr bwMode="auto">
          <a:xfrm>
            <a:off x="4343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5" name="Rectangle 235"/>
          <p:cNvSpPr>
            <a:spLocks noChangeArrowheads="1"/>
          </p:cNvSpPr>
          <p:nvPr/>
        </p:nvSpPr>
        <p:spPr bwMode="auto">
          <a:xfrm>
            <a:off x="4495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6" name="Rectangle 236"/>
          <p:cNvSpPr>
            <a:spLocks noChangeArrowheads="1"/>
          </p:cNvSpPr>
          <p:nvPr/>
        </p:nvSpPr>
        <p:spPr bwMode="auto">
          <a:xfrm>
            <a:off x="4648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7" name="Rectangle 237"/>
          <p:cNvSpPr>
            <a:spLocks noChangeArrowheads="1"/>
          </p:cNvSpPr>
          <p:nvPr/>
        </p:nvSpPr>
        <p:spPr bwMode="auto">
          <a:xfrm>
            <a:off x="4800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8" name="Rectangle 238"/>
          <p:cNvSpPr>
            <a:spLocks noChangeArrowheads="1"/>
          </p:cNvSpPr>
          <p:nvPr/>
        </p:nvSpPr>
        <p:spPr bwMode="auto">
          <a:xfrm>
            <a:off x="4953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59" name="Rectangle 239"/>
          <p:cNvSpPr>
            <a:spLocks noChangeArrowheads="1"/>
          </p:cNvSpPr>
          <p:nvPr/>
        </p:nvSpPr>
        <p:spPr bwMode="auto">
          <a:xfrm>
            <a:off x="5105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0" name="Rectangle 240"/>
          <p:cNvSpPr>
            <a:spLocks noChangeArrowheads="1"/>
          </p:cNvSpPr>
          <p:nvPr/>
        </p:nvSpPr>
        <p:spPr bwMode="auto">
          <a:xfrm>
            <a:off x="5257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1" name="Rectangle 241"/>
          <p:cNvSpPr>
            <a:spLocks noChangeArrowheads="1"/>
          </p:cNvSpPr>
          <p:nvPr/>
        </p:nvSpPr>
        <p:spPr bwMode="auto">
          <a:xfrm>
            <a:off x="5410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2" name="Rectangle 242"/>
          <p:cNvSpPr>
            <a:spLocks noChangeArrowheads="1"/>
          </p:cNvSpPr>
          <p:nvPr/>
        </p:nvSpPr>
        <p:spPr bwMode="auto">
          <a:xfrm>
            <a:off x="5562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3" name="Rectangle 243"/>
          <p:cNvSpPr>
            <a:spLocks noChangeArrowheads="1"/>
          </p:cNvSpPr>
          <p:nvPr/>
        </p:nvSpPr>
        <p:spPr bwMode="auto">
          <a:xfrm>
            <a:off x="5715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4" name="Rectangle 244"/>
          <p:cNvSpPr>
            <a:spLocks noChangeArrowheads="1"/>
          </p:cNvSpPr>
          <p:nvPr/>
        </p:nvSpPr>
        <p:spPr bwMode="auto">
          <a:xfrm>
            <a:off x="2819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5" name="Rectangle 245"/>
          <p:cNvSpPr>
            <a:spLocks noChangeArrowheads="1"/>
          </p:cNvSpPr>
          <p:nvPr/>
        </p:nvSpPr>
        <p:spPr bwMode="auto">
          <a:xfrm>
            <a:off x="2971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6" name="Rectangle 246"/>
          <p:cNvSpPr>
            <a:spLocks noChangeArrowheads="1"/>
          </p:cNvSpPr>
          <p:nvPr/>
        </p:nvSpPr>
        <p:spPr bwMode="auto">
          <a:xfrm>
            <a:off x="3124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7" name="Rectangle 247"/>
          <p:cNvSpPr>
            <a:spLocks noChangeArrowheads="1"/>
          </p:cNvSpPr>
          <p:nvPr/>
        </p:nvSpPr>
        <p:spPr bwMode="auto">
          <a:xfrm>
            <a:off x="3276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8" name="Rectangle 248"/>
          <p:cNvSpPr>
            <a:spLocks noChangeArrowheads="1"/>
          </p:cNvSpPr>
          <p:nvPr/>
        </p:nvSpPr>
        <p:spPr bwMode="auto">
          <a:xfrm>
            <a:off x="3429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69" name="Rectangle 249"/>
          <p:cNvSpPr>
            <a:spLocks noChangeArrowheads="1"/>
          </p:cNvSpPr>
          <p:nvPr/>
        </p:nvSpPr>
        <p:spPr bwMode="auto">
          <a:xfrm>
            <a:off x="3581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0" name="Rectangle 250"/>
          <p:cNvSpPr>
            <a:spLocks noChangeArrowheads="1"/>
          </p:cNvSpPr>
          <p:nvPr/>
        </p:nvSpPr>
        <p:spPr bwMode="auto">
          <a:xfrm>
            <a:off x="3733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1" name="Rectangle 251"/>
          <p:cNvSpPr>
            <a:spLocks noChangeArrowheads="1"/>
          </p:cNvSpPr>
          <p:nvPr/>
        </p:nvSpPr>
        <p:spPr bwMode="auto">
          <a:xfrm>
            <a:off x="3886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2" name="Rectangle 252"/>
          <p:cNvSpPr>
            <a:spLocks noChangeArrowheads="1"/>
          </p:cNvSpPr>
          <p:nvPr/>
        </p:nvSpPr>
        <p:spPr bwMode="auto">
          <a:xfrm>
            <a:off x="4038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3" name="Rectangle 253"/>
          <p:cNvSpPr>
            <a:spLocks noChangeArrowheads="1"/>
          </p:cNvSpPr>
          <p:nvPr/>
        </p:nvSpPr>
        <p:spPr bwMode="auto">
          <a:xfrm>
            <a:off x="4191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4" name="Rectangle 254"/>
          <p:cNvSpPr>
            <a:spLocks noChangeArrowheads="1"/>
          </p:cNvSpPr>
          <p:nvPr/>
        </p:nvSpPr>
        <p:spPr bwMode="auto">
          <a:xfrm>
            <a:off x="4343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5" name="Rectangle 255"/>
          <p:cNvSpPr>
            <a:spLocks noChangeArrowheads="1"/>
          </p:cNvSpPr>
          <p:nvPr/>
        </p:nvSpPr>
        <p:spPr bwMode="auto">
          <a:xfrm>
            <a:off x="4495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6" name="Rectangle 256"/>
          <p:cNvSpPr>
            <a:spLocks noChangeArrowheads="1"/>
          </p:cNvSpPr>
          <p:nvPr/>
        </p:nvSpPr>
        <p:spPr bwMode="auto">
          <a:xfrm>
            <a:off x="4648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7" name="Rectangle 257"/>
          <p:cNvSpPr>
            <a:spLocks noChangeArrowheads="1"/>
          </p:cNvSpPr>
          <p:nvPr/>
        </p:nvSpPr>
        <p:spPr bwMode="auto">
          <a:xfrm>
            <a:off x="4800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8" name="Rectangle 258"/>
          <p:cNvSpPr>
            <a:spLocks noChangeArrowheads="1"/>
          </p:cNvSpPr>
          <p:nvPr/>
        </p:nvSpPr>
        <p:spPr bwMode="auto">
          <a:xfrm>
            <a:off x="4953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79" name="Rectangle 259"/>
          <p:cNvSpPr>
            <a:spLocks noChangeArrowheads="1"/>
          </p:cNvSpPr>
          <p:nvPr/>
        </p:nvSpPr>
        <p:spPr bwMode="auto">
          <a:xfrm>
            <a:off x="5105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0" name="Rectangle 260"/>
          <p:cNvSpPr>
            <a:spLocks noChangeArrowheads="1"/>
          </p:cNvSpPr>
          <p:nvPr/>
        </p:nvSpPr>
        <p:spPr bwMode="auto">
          <a:xfrm>
            <a:off x="5257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1" name="Rectangle 261"/>
          <p:cNvSpPr>
            <a:spLocks noChangeArrowheads="1"/>
          </p:cNvSpPr>
          <p:nvPr/>
        </p:nvSpPr>
        <p:spPr bwMode="auto">
          <a:xfrm>
            <a:off x="5410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2" name="Rectangle 262"/>
          <p:cNvSpPr>
            <a:spLocks noChangeArrowheads="1"/>
          </p:cNvSpPr>
          <p:nvPr/>
        </p:nvSpPr>
        <p:spPr bwMode="auto">
          <a:xfrm>
            <a:off x="5562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3" name="Rectangle 263"/>
          <p:cNvSpPr>
            <a:spLocks noChangeArrowheads="1"/>
          </p:cNvSpPr>
          <p:nvPr/>
        </p:nvSpPr>
        <p:spPr bwMode="auto">
          <a:xfrm>
            <a:off x="5715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4" name="Rectangle 264"/>
          <p:cNvSpPr>
            <a:spLocks noChangeArrowheads="1"/>
          </p:cNvSpPr>
          <p:nvPr/>
        </p:nvSpPr>
        <p:spPr bwMode="auto">
          <a:xfrm>
            <a:off x="2819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5" name="Rectangle 265"/>
          <p:cNvSpPr>
            <a:spLocks noChangeArrowheads="1"/>
          </p:cNvSpPr>
          <p:nvPr/>
        </p:nvSpPr>
        <p:spPr bwMode="auto">
          <a:xfrm>
            <a:off x="2971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6" name="Rectangle 266"/>
          <p:cNvSpPr>
            <a:spLocks noChangeArrowheads="1"/>
          </p:cNvSpPr>
          <p:nvPr/>
        </p:nvSpPr>
        <p:spPr bwMode="auto">
          <a:xfrm>
            <a:off x="3124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7" name="Rectangle 267"/>
          <p:cNvSpPr>
            <a:spLocks noChangeArrowheads="1"/>
          </p:cNvSpPr>
          <p:nvPr/>
        </p:nvSpPr>
        <p:spPr bwMode="auto">
          <a:xfrm>
            <a:off x="3276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8" name="Rectangle 268"/>
          <p:cNvSpPr>
            <a:spLocks noChangeArrowheads="1"/>
          </p:cNvSpPr>
          <p:nvPr/>
        </p:nvSpPr>
        <p:spPr bwMode="auto">
          <a:xfrm>
            <a:off x="3429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89" name="Rectangle 269"/>
          <p:cNvSpPr>
            <a:spLocks noChangeArrowheads="1"/>
          </p:cNvSpPr>
          <p:nvPr/>
        </p:nvSpPr>
        <p:spPr bwMode="auto">
          <a:xfrm>
            <a:off x="3581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0" name="Rectangle 270"/>
          <p:cNvSpPr>
            <a:spLocks noChangeArrowheads="1"/>
          </p:cNvSpPr>
          <p:nvPr/>
        </p:nvSpPr>
        <p:spPr bwMode="auto">
          <a:xfrm>
            <a:off x="3733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1" name="Rectangle 271"/>
          <p:cNvSpPr>
            <a:spLocks noChangeArrowheads="1"/>
          </p:cNvSpPr>
          <p:nvPr/>
        </p:nvSpPr>
        <p:spPr bwMode="auto">
          <a:xfrm>
            <a:off x="3886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2" name="Rectangle 272"/>
          <p:cNvSpPr>
            <a:spLocks noChangeArrowheads="1"/>
          </p:cNvSpPr>
          <p:nvPr/>
        </p:nvSpPr>
        <p:spPr bwMode="auto">
          <a:xfrm>
            <a:off x="4038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3" name="Rectangle 273"/>
          <p:cNvSpPr>
            <a:spLocks noChangeArrowheads="1"/>
          </p:cNvSpPr>
          <p:nvPr/>
        </p:nvSpPr>
        <p:spPr bwMode="auto">
          <a:xfrm>
            <a:off x="4191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4" name="Rectangle 274"/>
          <p:cNvSpPr>
            <a:spLocks noChangeArrowheads="1"/>
          </p:cNvSpPr>
          <p:nvPr/>
        </p:nvSpPr>
        <p:spPr bwMode="auto">
          <a:xfrm>
            <a:off x="4343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5" name="Rectangle 275"/>
          <p:cNvSpPr>
            <a:spLocks noChangeArrowheads="1"/>
          </p:cNvSpPr>
          <p:nvPr/>
        </p:nvSpPr>
        <p:spPr bwMode="auto">
          <a:xfrm>
            <a:off x="4495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6" name="Rectangle 276"/>
          <p:cNvSpPr>
            <a:spLocks noChangeArrowheads="1"/>
          </p:cNvSpPr>
          <p:nvPr/>
        </p:nvSpPr>
        <p:spPr bwMode="auto">
          <a:xfrm>
            <a:off x="4648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7" name="Rectangle 277"/>
          <p:cNvSpPr>
            <a:spLocks noChangeArrowheads="1"/>
          </p:cNvSpPr>
          <p:nvPr/>
        </p:nvSpPr>
        <p:spPr bwMode="auto">
          <a:xfrm>
            <a:off x="4800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8" name="Rectangle 278"/>
          <p:cNvSpPr>
            <a:spLocks noChangeArrowheads="1"/>
          </p:cNvSpPr>
          <p:nvPr/>
        </p:nvSpPr>
        <p:spPr bwMode="auto">
          <a:xfrm>
            <a:off x="4953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999" name="Rectangle 279"/>
          <p:cNvSpPr>
            <a:spLocks noChangeArrowheads="1"/>
          </p:cNvSpPr>
          <p:nvPr/>
        </p:nvSpPr>
        <p:spPr bwMode="auto">
          <a:xfrm>
            <a:off x="5105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0" name="Rectangle 280"/>
          <p:cNvSpPr>
            <a:spLocks noChangeArrowheads="1"/>
          </p:cNvSpPr>
          <p:nvPr/>
        </p:nvSpPr>
        <p:spPr bwMode="auto">
          <a:xfrm>
            <a:off x="5257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1" name="Rectangle 281"/>
          <p:cNvSpPr>
            <a:spLocks noChangeArrowheads="1"/>
          </p:cNvSpPr>
          <p:nvPr/>
        </p:nvSpPr>
        <p:spPr bwMode="auto">
          <a:xfrm>
            <a:off x="5410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2" name="Rectangle 282"/>
          <p:cNvSpPr>
            <a:spLocks noChangeArrowheads="1"/>
          </p:cNvSpPr>
          <p:nvPr/>
        </p:nvSpPr>
        <p:spPr bwMode="auto">
          <a:xfrm>
            <a:off x="5562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3" name="Rectangle 283"/>
          <p:cNvSpPr>
            <a:spLocks noChangeArrowheads="1"/>
          </p:cNvSpPr>
          <p:nvPr/>
        </p:nvSpPr>
        <p:spPr bwMode="auto">
          <a:xfrm>
            <a:off x="5715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4" name="Rectangle 284"/>
          <p:cNvSpPr>
            <a:spLocks noChangeArrowheads="1"/>
          </p:cNvSpPr>
          <p:nvPr/>
        </p:nvSpPr>
        <p:spPr bwMode="auto">
          <a:xfrm>
            <a:off x="2819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5" name="Rectangle 285"/>
          <p:cNvSpPr>
            <a:spLocks noChangeArrowheads="1"/>
          </p:cNvSpPr>
          <p:nvPr/>
        </p:nvSpPr>
        <p:spPr bwMode="auto">
          <a:xfrm>
            <a:off x="2971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6" name="Rectangle 286"/>
          <p:cNvSpPr>
            <a:spLocks noChangeArrowheads="1"/>
          </p:cNvSpPr>
          <p:nvPr/>
        </p:nvSpPr>
        <p:spPr bwMode="auto">
          <a:xfrm>
            <a:off x="3124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7" name="Rectangle 287"/>
          <p:cNvSpPr>
            <a:spLocks noChangeArrowheads="1"/>
          </p:cNvSpPr>
          <p:nvPr/>
        </p:nvSpPr>
        <p:spPr bwMode="auto">
          <a:xfrm>
            <a:off x="3276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8" name="Rectangle 288"/>
          <p:cNvSpPr>
            <a:spLocks noChangeArrowheads="1"/>
          </p:cNvSpPr>
          <p:nvPr/>
        </p:nvSpPr>
        <p:spPr bwMode="auto">
          <a:xfrm>
            <a:off x="3429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09" name="Rectangle 289"/>
          <p:cNvSpPr>
            <a:spLocks noChangeArrowheads="1"/>
          </p:cNvSpPr>
          <p:nvPr/>
        </p:nvSpPr>
        <p:spPr bwMode="auto">
          <a:xfrm>
            <a:off x="3581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0" name="Rectangle 290"/>
          <p:cNvSpPr>
            <a:spLocks noChangeArrowheads="1"/>
          </p:cNvSpPr>
          <p:nvPr/>
        </p:nvSpPr>
        <p:spPr bwMode="auto">
          <a:xfrm>
            <a:off x="3733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1" name="Rectangle 291"/>
          <p:cNvSpPr>
            <a:spLocks noChangeArrowheads="1"/>
          </p:cNvSpPr>
          <p:nvPr/>
        </p:nvSpPr>
        <p:spPr bwMode="auto">
          <a:xfrm>
            <a:off x="3886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2" name="Rectangle 292"/>
          <p:cNvSpPr>
            <a:spLocks noChangeArrowheads="1"/>
          </p:cNvSpPr>
          <p:nvPr/>
        </p:nvSpPr>
        <p:spPr bwMode="auto">
          <a:xfrm>
            <a:off x="4038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3" name="Rectangle 293"/>
          <p:cNvSpPr>
            <a:spLocks noChangeArrowheads="1"/>
          </p:cNvSpPr>
          <p:nvPr/>
        </p:nvSpPr>
        <p:spPr bwMode="auto">
          <a:xfrm>
            <a:off x="4191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4" name="Rectangle 294"/>
          <p:cNvSpPr>
            <a:spLocks noChangeArrowheads="1"/>
          </p:cNvSpPr>
          <p:nvPr/>
        </p:nvSpPr>
        <p:spPr bwMode="auto">
          <a:xfrm>
            <a:off x="4343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5" name="Rectangle 295"/>
          <p:cNvSpPr>
            <a:spLocks noChangeArrowheads="1"/>
          </p:cNvSpPr>
          <p:nvPr/>
        </p:nvSpPr>
        <p:spPr bwMode="auto">
          <a:xfrm>
            <a:off x="4495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6" name="Rectangle 296"/>
          <p:cNvSpPr>
            <a:spLocks noChangeArrowheads="1"/>
          </p:cNvSpPr>
          <p:nvPr/>
        </p:nvSpPr>
        <p:spPr bwMode="auto">
          <a:xfrm>
            <a:off x="4648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7" name="Rectangle 297"/>
          <p:cNvSpPr>
            <a:spLocks noChangeArrowheads="1"/>
          </p:cNvSpPr>
          <p:nvPr/>
        </p:nvSpPr>
        <p:spPr bwMode="auto">
          <a:xfrm>
            <a:off x="4800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8" name="Rectangle 298"/>
          <p:cNvSpPr>
            <a:spLocks noChangeArrowheads="1"/>
          </p:cNvSpPr>
          <p:nvPr/>
        </p:nvSpPr>
        <p:spPr bwMode="auto">
          <a:xfrm>
            <a:off x="4953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19" name="Rectangle 299"/>
          <p:cNvSpPr>
            <a:spLocks noChangeArrowheads="1"/>
          </p:cNvSpPr>
          <p:nvPr/>
        </p:nvSpPr>
        <p:spPr bwMode="auto">
          <a:xfrm>
            <a:off x="5105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0" name="Rectangle 300"/>
          <p:cNvSpPr>
            <a:spLocks noChangeArrowheads="1"/>
          </p:cNvSpPr>
          <p:nvPr/>
        </p:nvSpPr>
        <p:spPr bwMode="auto">
          <a:xfrm>
            <a:off x="5257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1" name="Rectangle 301"/>
          <p:cNvSpPr>
            <a:spLocks noChangeArrowheads="1"/>
          </p:cNvSpPr>
          <p:nvPr/>
        </p:nvSpPr>
        <p:spPr bwMode="auto">
          <a:xfrm>
            <a:off x="5410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2" name="Rectangle 302"/>
          <p:cNvSpPr>
            <a:spLocks noChangeArrowheads="1"/>
          </p:cNvSpPr>
          <p:nvPr/>
        </p:nvSpPr>
        <p:spPr bwMode="auto">
          <a:xfrm>
            <a:off x="5562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3" name="Rectangle 303"/>
          <p:cNvSpPr>
            <a:spLocks noChangeArrowheads="1"/>
          </p:cNvSpPr>
          <p:nvPr/>
        </p:nvSpPr>
        <p:spPr bwMode="auto">
          <a:xfrm>
            <a:off x="5715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4" name="Rectangle 304"/>
          <p:cNvSpPr>
            <a:spLocks noChangeArrowheads="1"/>
          </p:cNvSpPr>
          <p:nvPr/>
        </p:nvSpPr>
        <p:spPr bwMode="auto">
          <a:xfrm>
            <a:off x="2819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5" name="Rectangle 305"/>
          <p:cNvSpPr>
            <a:spLocks noChangeArrowheads="1"/>
          </p:cNvSpPr>
          <p:nvPr/>
        </p:nvSpPr>
        <p:spPr bwMode="auto">
          <a:xfrm>
            <a:off x="2971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6" name="Rectangle 306"/>
          <p:cNvSpPr>
            <a:spLocks noChangeArrowheads="1"/>
          </p:cNvSpPr>
          <p:nvPr/>
        </p:nvSpPr>
        <p:spPr bwMode="auto">
          <a:xfrm>
            <a:off x="3124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7" name="Rectangle 307"/>
          <p:cNvSpPr>
            <a:spLocks noChangeArrowheads="1"/>
          </p:cNvSpPr>
          <p:nvPr/>
        </p:nvSpPr>
        <p:spPr bwMode="auto">
          <a:xfrm>
            <a:off x="3276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8" name="Rectangle 308"/>
          <p:cNvSpPr>
            <a:spLocks noChangeArrowheads="1"/>
          </p:cNvSpPr>
          <p:nvPr/>
        </p:nvSpPr>
        <p:spPr bwMode="auto">
          <a:xfrm>
            <a:off x="3429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29" name="Rectangle 309"/>
          <p:cNvSpPr>
            <a:spLocks noChangeArrowheads="1"/>
          </p:cNvSpPr>
          <p:nvPr/>
        </p:nvSpPr>
        <p:spPr bwMode="auto">
          <a:xfrm>
            <a:off x="3581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0" name="Rectangle 310"/>
          <p:cNvSpPr>
            <a:spLocks noChangeArrowheads="1"/>
          </p:cNvSpPr>
          <p:nvPr/>
        </p:nvSpPr>
        <p:spPr bwMode="auto">
          <a:xfrm>
            <a:off x="3733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1" name="Rectangle 311"/>
          <p:cNvSpPr>
            <a:spLocks noChangeArrowheads="1"/>
          </p:cNvSpPr>
          <p:nvPr/>
        </p:nvSpPr>
        <p:spPr bwMode="auto">
          <a:xfrm>
            <a:off x="3886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2" name="Rectangle 312"/>
          <p:cNvSpPr>
            <a:spLocks noChangeArrowheads="1"/>
          </p:cNvSpPr>
          <p:nvPr/>
        </p:nvSpPr>
        <p:spPr bwMode="auto">
          <a:xfrm>
            <a:off x="4038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3" name="Rectangle 313"/>
          <p:cNvSpPr>
            <a:spLocks noChangeArrowheads="1"/>
          </p:cNvSpPr>
          <p:nvPr/>
        </p:nvSpPr>
        <p:spPr bwMode="auto">
          <a:xfrm>
            <a:off x="4191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4" name="Rectangle 314"/>
          <p:cNvSpPr>
            <a:spLocks noChangeArrowheads="1"/>
          </p:cNvSpPr>
          <p:nvPr/>
        </p:nvSpPr>
        <p:spPr bwMode="auto">
          <a:xfrm>
            <a:off x="4343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5" name="Rectangle 315"/>
          <p:cNvSpPr>
            <a:spLocks noChangeArrowheads="1"/>
          </p:cNvSpPr>
          <p:nvPr/>
        </p:nvSpPr>
        <p:spPr bwMode="auto">
          <a:xfrm>
            <a:off x="4495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6" name="Rectangle 316"/>
          <p:cNvSpPr>
            <a:spLocks noChangeArrowheads="1"/>
          </p:cNvSpPr>
          <p:nvPr/>
        </p:nvSpPr>
        <p:spPr bwMode="auto">
          <a:xfrm>
            <a:off x="4648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7" name="Rectangle 317"/>
          <p:cNvSpPr>
            <a:spLocks noChangeArrowheads="1"/>
          </p:cNvSpPr>
          <p:nvPr/>
        </p:nvSpPr>
        <p:spPr bwMode="auto">
          <a:xfrm>
            <a:off x="4800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8" name="Rectangle 318"/>
          <p:cNvSpPr>
            <a:spLocks noChangeArrowheads="1"/>
          </p:cNvSpPr>
          <p:nvPr/>
        </p:nvSpPr>
        <p:spPr bwMode="auto">
          <a:xfrm>
            <a:off x="4953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39" name="Rectangle 319"/>
          <p:cNvSpPr>
            <a:spLocks noChangeArrowheads="1"/>
          </p:cNvSpPr>
          <p:nvPr/>
        </p:nvSpPr>
        <p:spPr bwMode="auto">
          <a:xfrm>
            <a:off x="5105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0" name="Rectangle 320"/>
          <p:cNvSpPr>
            <a:spLocks noChangeArrowheads="1"/>
          </p:cNvSpPr>
          <p:nvPr/>
        </p:nvSpPr>
        <p:spPr bwMode="auto">
          <a:xfrm>
            <a:off x="5257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1" name="Rectangle 321"/>
          <p:cNvSpPr>
            <a:spLocks noChangeArrowheads="1"/>
          </p:cNvSpPr>
          <p:nvPr/>
        </p:nvSpPr>
        <p:spPr bwMode="auto">
          <a:xfrm>
            <a:off x="5410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2" name="Rectangle 322"/>
          <p:cNvSpPr>
            <a:spLocks noChangeArrowheads="1"/>
          </p:cNvSpPr>
          <p:nvPr/>
        </p:nvSpPr>
        <p:spPr bwMode="auto">
          <a:xfrm>
            <a:off x="5562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3" name="Rectangle 323"/>
          <p:cNvSpPr>
            <a:spLocks noChangeArrowheads="1"/>
          </p:cNvSpPr>
          <p:nvPr/>
        </p:nvSpPr>
        <p:spPr bwMode="auto">
          <a:xfrm>
            <a:off x="5715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4" name="Rectangle 324"/>
          <p:cNvSpPr>
            <a:spLocks noChangeArrowheads="1"/>
          </p:cNvSpPr>
          <p:nvPr/>
        </p:nvSpPr>
        <p:spPr bwMode="auto">
          <a:xfrm>
            <a:off x="2819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5" name="Rectangle 325"/>
          <p:cNvSpPr>
            <a:spLocks noChangeArrowheads="1"/>
          </p:cNvSpPr>
          <p:nvPr/>
        </p:nvSpPr>
        <p:spPr bwMode="auto">
          <a:xfrm>
            <a:off x="2971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6" name="Rectangle 326"/>
          <p:cNvSpPr>
            <a:spLocks noChangeArrowheads="1"/>
          </p:cNvSpPr>
          <p:nvPr/>
        </p:nvSpPr>
        <p:spPr bwMode="auto">
          <a:xfrm>
            <a:off x="3124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7" name="Rectangle 327"/>
          <p:cNvSpPr>
            <a:spLocks noChangeArrowheads="1"/>
          </p:cNvSpPr>
          <p:nvPr/>
        </p:nvSpPr>
        <p:spPr bwMode="auto">
          <a:xfrm>
            <a:off x="3276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8" name="Rectangle 328"/>
          <p:cNvSpPr>
            <a:spLocks noChangeArrowheads="1"/>
          </p:cNvSpPr>
          <p:nvPr/>
        </p:nvSpPr>
        <p:spPr bwMode="auto">
          <a:xfrm>
            <a:off x="3429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49" name="Rectangle 329"/>
          <p:cNvSpPr>
            <a:spLocks noChangeArrowheads="1"/>
          </p:cNvSpPr>
          <p:nvPr/>
        </p:nvSpPr>
        <p:spPr bwMode="auto">
          <a:xfrm>
            <a:off x="3581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0" name="Rectangle 330"/>
          <p:cNvSpPr>
            <a:spLocks noChangeArrowheads="1"/>
          </p:cNvSpPr>
          <p:nvPr/>
        </p:nvSpPr>
        <p:spPr bwMode="auto">
          <a:xfrm>
            <a:off x="3733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1" name="Rectangle 331"/>
          <p:cNvSpPr>
            <a:spLocks noChangeArrowheads="1"/>
          </p:cNvSpPr>
          <p:nvPr/>
        </p:nvSpPr>
        <p:spPr bwMode="auto">
          <a:xfrm>
            <a:off x="3886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2" name="Rectangle 332"/>
          <p:cNvSpPr>
            <a:spLocks noChangeArrowheads="1"/>
          </p:cNvSpPr>
          <p:nvPr/>
        </p:nvSpPr>
        <p:spPr bwMode="auto">
          <a:xfrm>
            <a:off x="4038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3" name="Rectangle 333"/>
          <p:cNvSpPr>
            <a:spLocks noChangeArrowheads="1"/>
          </p:cNvSpPr>
          <p:nvPr/>
        </p:nvSpPr>
        <p:spPr bwMode="auto">
          <a:xfrm>
            <a:off x="4191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4" name="Rectangle 334"/>
          <p:cNvSpPr>
            <a:spLocks noChangeArrowheads="1"/>
          </p:cNvSpPr>
          <p:nvPr/>
        </p:nvSpPr>
        <p:spPr bwMode="auto">
          <a:xfrm>
            <a:off x="4343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5" name="Rectangle 335"/>
          <p:cNvSpPr>
            <a:spLocks noChangeArrowheads="1"/>
          </p:cNvSpPr>
          <p:nvPr/>
        </p:nvSpPr>
        <p:spPr bwMode="auto">
          <a:xfrm>
            <a:off x="4495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6" name="Rectangle 336"/>
          <p:cNvSpPr>
            <a:spLocks noChangeArrowheads="1"/>
          </p:cNvSpPr>
          <p:nvPr/>
        </p:nvSpPr>
        <p:spPr bwMode="auto">
          <a:xfrm>
            <a:off x="4648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7" name="Rectangle 337"/>
          <p:cNvSpPr>
            <a:spLocks noChangeArrowheads="1"/>
          </p:cNvSpPr>
          <p:nvPr/>
        </p:nvSpPr>
        <p:spPr bwMode="auto">
          <a:xfrm>
            <a:off x="4800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8" name="Rectangle 338"/>
          <p:cNvSpPr>
            <a:spLocks noChangeArrowheads="1"/>
          </p:cNvSpPr>
          <p:nvPr/>
        </p:nvSpPr>
        <p:spPr bwMode="auto">
          <a:xfrm>
            <a:off x="4953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59" name="Rectangle 339"/>
          <p:cNvSpPr>
            <a:spLocks noChangeArrowheads="1"/>
          </p:cNvSpPr>
          <p:nvPr/>
        </p:nvSpPr>
        <p:spPr bwMode="auto">
          <a:xfrm>
            <a:off x="5105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0" name="Rectangle 340"/>
          <p:cNvSpPr>
            <a:spLocks noChangeArrowheads="1"/>
          </p:cNvSpPr>
          <p:nvPr/>
        </p:nvSpPr>
        <p:spPr bwMode="auto">
          <a:xfrm>
            <a:off x="5257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1" name="Rectangle 341"/>
          <p:cNvSpPr>
            <a:spLocks noChangeArrowheads="1"/>
          </p:cNvSpPr>
          <p:nvPr/>
        </p:nvSpPr>
        <p:spPr bwMode="auto">
          <a:xfrm>
            <a:off x="5410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2" name="Rectangle 342"/>
          <p:cNvSpPr>
            <a:spLocks noChangeArrowheads="1"/>
          </p:cNvSpPr>
          <p:nvPr/>
        </p:nvSpPr>
        <p:spPr bwMode="auto">
          <a:xfrm>
            <a:off x="5562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3" name="Rectangle 343"/>
          <p:cNvSpPr>
            <a:spLocks noChangeArrowheads="1"/>
          </p:cNvSpPr>
          <p:nvPr/>
        </p:nvSpPr>
        <p:spPr bwMode="auto">
          <a:xfrm>
            <a:off x="5715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4" name="Rectangle 344"/>
          <p:cNvSpPr>
            <a:spLocks noChangeArrowheads="1"/>
          </p:cNvSpPr>
          <p:nvPr/>
        </p:nvSpPr>
        <p:spPr bwMode="auto">
          <a:xfrm>
            <a:off x="2819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5" name="Rectangle 345"/>
          <p:cNvSpPr>
            <a:spLocks noChangeArrowheads="1"/>
          </p:cNvSpPr>
          <p:nvPr/>
        </p:nvSpPr>
        <p:spPr bwMode="auto">
          <a:xfrm>
            <a:off x="2971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6" name="Rectangle 346"/>
          <p:cNvSpPr>
            <a:spLocks noChangeArrowheads="1"/>
          </p:cNvSpPr>
          <p:nvPr/>
        </p:nvSpPr>
        <p:spPr bwMode="auto">
          <a:xfrm>
            <a:off x="3124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7" name="Rectangle 347"/>
          <p:cNvSpPr>
            <a:spLocks noChangeArrowheads="1"/>
          </p:cNvSpPr>
          <p:nvPr/>
        </p:nvSpPr>
        <p:spPr bwMode="auto">
          <a:xfrm>
            <a:off x="3276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8" name="Rectangle 348"/>
          <p:cNvSpPr>
            <a:spLocks noChangeArrowheads="1"/>
          </p:cNvSpPr>
          <p:nvPr/>
        </p:nvSpPr>
        <p:spPr bwMode="auto">
          <a:xfrm>
            <a:off x="3429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69" name="Rectangle 349"/>
          <p:cNvSpPr>
            <a:spLocks noChangeArrowheads="1"/>
          </p:cNvSpPr>
          <p:nvPr/>
        </p:nvSpPr>
        <p:spPr bwMode="auto">
          <a:xfrm>
            <a:off x="3581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0" name="Rectangle 350"/>
          <p:cNvSpPr>
            <a:spLocks noChangeArrowheads="1"/>
          </p:cNvSpPr>
          <p:nvPr/>
        </p:nvSpPr>
        <p:spPr bwMode="auto">
          <a:xfrm>
            <a:off x="3733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1" name="Rectangle 351"/>
          <p:cNvSpPr>
            <a:spLocks noChangeArrowheads="1"/>
          </p:cNvSpPr>
          <p:nvPr/>
        </p:nvSpPr>
        <p:spPr bwMode="auto">
          <a:xfrm>
            <a:off x="3886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2" name="Rectangle 352"/>
          <p:cNvSpPr>
            <a:spLocks noChangeArrowheads="1"/>
          </p:cNvSpPr>
          <p:nvPr/>
        </p:nvSpPr>
        <p:spPr bwMode="auto">
          <a:xfrm>
            <a:off x="4038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3" name="Rectangle 353"/>
          <p:cNvSpPr>
            <a:spLocks noChangeArrowheads="1"/>
          </p:cNvSpPr>
          <p:nvPr/>
        </p:nvSpPr>
        <p:spPr bwMode="auto">
          <a:xfrm>
            <a:off x="4191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4" name="Rectangle 354"/>
          <p:cNvSpPr>
            <a:spLocks noChangeArrowheads="1"/>
          </p:cNvSpPr>
          <p:nvPr/>
        </p:nvSpPr>
        <p:spPr bwMode="auto">
          <a:xfrm>
            <a:off x="4343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5" name="Rectangle 355"/>
          <p:cNvSpPr>
            <a:spLocks noChangeArrowheads="1"/>
          </p:cNvSpPr>
          <p:nvPr/>
        </p:nvSpPr>
        <p:spPr bwMode="auto">
          <a:xfrm>
            <a:off x="4495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6" name="Rectangle 356"/>
          <p:cNvSpPr>
            <a:spLocks noChangeArrowheads="1"/>
          </p:cNvSpPr>
          <p:nvPr/>
        </p:nvSpPr>
        <p:spPr bwMode="auto">
          <a:xfrm>
            <a:off x="4648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7" name="Rectangle 357"/>
          <p:cNvSpPr>
            <a:spLocks noChangeArrowheads="1"/>
          </p:cNvSpPr>
          <p:nvPr/>
        </p:nvSpPr>
        <p:spPr bwMode="auto">
          <a:xfrm>
            <a:off x="4800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8" name="Rectangle 358"/>
          <p:cNvSpPr>
            <a:spLocks noChangeArrowheads="1"/>
          </p:cNvSpPr>
          <p:nvPr/>
        </p:nvSpPr>
        <p:spPr bwMode="auto">
          <a:xfrm>
            <a:off x="4953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79" name="Rectangle 359"/>
          <p:cNvSpPr>
            <a:spLocks noChangeArrowheads="1"/>
          </p:cNvSpPr>
          <p:nvPr/>
        </p:nvSpPr>
        <p:spPr bwMode="auto">
          <a:xfrm>
            <a:off x="5105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0" name="Rectangle 360"/>
          <p:cNvSpPr>
            <a:spLocks noChangeArrowheads="1"/>
          </p:cNvSpPr>
          <p:nvPr/>
        </p:nvSpPr>
        <p:spPr bwMode="auto">
          <a:xfrm>
            <a:off x="5257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1" name="Rectangle 361"/>
          <p:cNvSpPr>
            <a:spLocks noChangeArrowheads="1"/>
          </p:cNvSpPr>
          <p:nvPr/>
        </p:nvSpPr>
        <p:spPr bwMode="auto">
          <a:xfrm>
            <a:off x="5410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2" name="Rectangle 362"/>
          <p:cNvSpPr>
            <a:spLocks noChangeArrowheads="1"/>
          </p:cNvSpPr>
          <p:nvPr/>
        </p:nvSpPr>
        <p:spPr bwMode="auto">
          <a:xfrm>
            <a:off x="5562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3" name="Rectangle 363"/>
          <p:cNvSpPr>
            <a:spLocks noChangeArrowheads="1"/>
          </p:cNvSpPr>
          <p:nvPr/>
        </p:nvSpPr>
        <p:spPr bwMode="auto">
          <a:xfrm>
            <a:off x="5715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4" name="Rectangle 364"/>
          <p:cNvSpPr>
            <a:spLocks noChangeArrowheads="1"/>
          </p:cNvSpPr>
          <p:nvPr/>
        </p:nvSpPr>
        <p:spPr bwMode="auto">
          <a:xfrm>
            <a:off x="2819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5" name="Rectangle 365"/>
          <p:cNvSpPr>
            <a:spLocks noChangeArrowheads="1"/>
          </p:cNvSpPr>
          <p:nvPr/>
        </p:nvSpPr>
        <p:spPr bwMode="auto">
          <a:xfrm>
            <a:off x="2971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6" name="Rectangle 366"/>
          <p:cNvSpPr>
            <a:spLocks noChangeArrowheads="1"/>
          </p:cNvSpPr>
          <p:nvPr/>
        </p:nvSpPr>
        <p:spPr bwMode="auto">
          <a:xfrm>
            <a:off x="3124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7" name="Rectangle 367"/>
          <p:cNvSpPr>
            <a:spLocks noChangeArrowheads="1"/>
          </p:cNvSpPr>
          <p:nvPr/>
        </p:nvSpPr>
        <p:spPr bwMode="auto">
          <a:xfrm>
            <a:off x="3276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8" name="Rectangle 368"/>
          <p:cNvSpPr>
            <a:spLocks noChangeArrowheads="1"/>
          </p:cNvSpPr>
          <p:nvPr/>
        </p:nvSpPr>
        <p:spPr bwMode="auto">
          <a:xfrm>
            <a:off x="3429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89" name="Rectangle 369"/>
          <p:cNvSpPr>
            <a:spLocks noChangeArrowheads="1"/>
          </p:cNvSpPr>
          <p:nvPr/>
        </p:nvSpPr>
        <p:spPr bwMode="auto">
          <a:xfrm>
            <a:off x="3581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0" name="Rectangle 370"/>
          <p:cNvSpPr>
            <a:spLocks noChangeArrowheads="1"/>
          </p:cNvSpPr>
          <p:nvPr/>
        </p:nvSpPr>
        <p:spPr bwMode="auto">
          <a:xfrm>
            <a:off x="3733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1" name="Rectangle 371"/>
          <p:cNvSpPr>
            <a:spLocks noChangeArrowheads="1"/>
          </p:cNvSpPr>
          <p:nvPr/>
        </p:nvSpPr>
        <p:spPr bwMode="auto">
          <a:xfrm>
            <a:off x="3886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2" name="Rectangle 372"/>
          <p:cNvSpPr>
            <a:spLocks noChangeArrowheads="1"/>
          </p:cNvSpPr>
          <p:nvPr/>
        </p:nvSpPr>
        <p:spPr bwMode="auto">
          <a:xfrm>
            <a:off x="4038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3" name="Rectangle 373"/>
          <p:cNvSpPr>
            <a:spLocks noChangeArrowheads="1"/>
          </p:cNvSpPr>
          <p:nvPr/>
        </p:nvSpPr>
        <p:spPr bwMode="auto">
          <a:xfrm>
            <a:off x="4191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4" name="Rectangle 374"/>
          <p:cNvSpPr>
            <a:spLocks noChangeArrowheads="1"/>
          </p:cNvSpPr>
          <p:nvPr/>
        </p:nvSpPr>
        <p:spPr bwMode="auto">
          <a:xfrm>
            <a:off x="4343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5" name="Rectangle 375"/>
          <p:cNvSpPr>
            <a:spLocks noChangeArrowheads="1"/>
          </p:cNvSpPr>
          <p:nvPr/>
        </p:nvSpPr>
        <p:spPr bwMode="auto">
          <a:xfrm>
            <a:off x="4495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6" name="Rectangle 376"/>
          <p:cNvSpPr>
            <a:spLocks noChangeArrowheads="1"/>
          </p:cNvSpPr>
          <p:nvPr/>
        </p:nvSpPr>
        <p:spPr bwMode="auto">
          <a:xfrm>
            <a:off x="4648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7" name="Rectangle 377"/>
          <p:cNvSpPr>
            <a:spLocks noChangeArrowheads="1"/>
          </p:cNvSpPr>
          <p:nvPr/>
        </p:nvSpPr>
        <p:spPr bwMode="auto">
          <a:xfrm>
            <a:off x="4800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8" name="Rectangle 378"/>
          <p:cNvSpPr>
            <a:spLocks noChangeArrowheads="1"/>
          </p:cNvSpPr>
          <p:nvPr/>
        </p:nvSpPr>
        <p:spPr bwMode="auto">
          <a:xfrm>
            <a:off x="4953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099" name="Rectangle 379"/>
          <p:cNvSpPr>
            <a:spLocks noChangeArrowheads="1"/>
          </p:cNvSpPr>
          <p:nvPr/>
        </p:nvSpPr>
        <p:spPr bwMode="auto">
          <a:xfrm>
            <a:off x="5105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0" name="Rectangle 380"/>
          <p:cNvSpPr>
            <a:spLocks noChangeArrowheads="1"/>
          </p:cNvSpPr>
          <p:nvPr/>
        </p:nvSpPr>
        <p:spPr bwMode="auto">
          <a:xfrm>
            <a:off x="5257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1" name="Rectangle 381"/>
          <p:cNvSpPr>
            <a:spLocks noChangeArrowheads="1"/>
          </p:cNvSpPr>
          <p:nvPr/>
        </p:nvSpPr>
        <p:spPr bwMode="auto">
          <a:xfrm>
            <a:off x="5410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2" name="Rectangle 382"/>
          <p:cNvSpPr>
            <a:spLocks noChangeArrowheads="1"/>
          </p:cNvSpPr>
          <p:nvPr/>
        </p:nvSpPr>
        <p:spPr bwMode="auto">
          <a:xfrm>
            <a:off x="5562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3" name="Rectangle 383"/>
          <p:cNvSpPr>
            <a:spLocks noChangeArrowheads="1"/>
          </p:cNvSpPr>
          <p:nvPr/>
        </p:nvSpPr>
        <p:spPr bwMode="auto">
          <a:xfrm>
            <a:off x="5715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31104" name="Group 404"/>
          <p:cNvGrpSpPr>
            <a:grpSpLocks/>
          </p:cNvGrpSpPr>
          <p:nvPr/>
        </p:nvGrpSpPr>
        <p:grpSpPr bwMode="auto">
          <a:xfrm>
            <a:off x="2987675" y="3054350"/>
            <a:ext cx="2413000" cy="2720975"/>
            <a:chOff x="922" y="1972"/>
            <a:chExt cx="1520" cy="1714"/>
          </a:xfrm>
        </p:grpSpPr>
        <p:sp>
          <p:nvSpPr>
            <p:cNvPr id="31125" name="Oval 405"/>
            <p:cNvSpPr>
              <a:spLocks noChangeArrowheads="1"/>
            </p:cNvSpPr>
            <p:nvPr/>
          </p:nvSpPr>
          <p:spPr bwMode="auto">
            <a:xfrm>
              <a:off x="2362" y="3606"/>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6" name="Oval 406"/>
            <p:cNvSpPr>
              <a:spLocks noChangeArrowheads="1"/>
            </p:cNvSpPr>
            <p:nvPr/>
          </p:nvSpPr>
          <p:spPr bwMode="auto">
            <a:xfrm>
              <a:off x="1780" y="1972"/>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7" name="Oval 407"/>
            <p:cNvSpPr>
              <a:spLocks noChangeArrowheads="1"/>
            </p:cNvSpPr>
            <p:nvPr/>
          </p:nvSpPr>
          <p:spPr bwMode="auto">
            <a:xfrm>
              <a:off x="922" y="2748"/>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8" name="Line 408"/>
            <p:cNvSpPr>
              <a:spLocks noChangeShapeType="1"/>
            </p:cNvSpPr>
            <p:nvPr/>
          </p:nvSpPr>
          <p:spPr bwMode="auto">
            <a:xfrm>
              <a:off x="960" y="2784"/>
              <a:ext cx="144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1129" name="Line 409"/>
            <p:cNvSpPr>
              <a:spLocks noChangeShapeType="1"/>
            </p:cNvSpPr>
            <p:nvPr/>
          </p:nvSpPr>
          <p:spPr bwMode="auto">
            <a:xfrm flipH="1">
              <a:off x="964" y="2016"/>
              <a:ext cx="860" cy="7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1130" name="Line 410"/>
            <p:cNvSpPr>
              <a:spLocks noChangeShapeType="1"/>
            </p:cNvSpPr>
            <p:nvPr/>
          </p:nvSpPr>
          <p:spPr bwMode="auto">
            <a:xfrm>
              <a:off x="1824" y="2016"/>
              <a:ext cx="576" cy="16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grpSp>
      <p:sp>
        <p:nvSpPr>
          <p:cNvPr id="31105" name="Rectangle 384"/>
          <p:cNvSpPr>
            <a:spLocks noChangeArrowheads="1"/>
          </p:cNvSpPr>
          <p:nvPr/>
        </p:nvSpPr>
        <p:spPr bwMode="auto">
          <a:xfrm>
            <a:off x="2819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6" name="Rectangle 385"/>
          <p:cNvSpPr>
            <a:spLocks noChangeArrowheads="1"/>
          </p:cNvSpPr>
          <p:nvPr/>
        </p:nvSpPr>
        <p:spPr bwMode="auto">
          <a:xfrm>
            <a:off x="2971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7" name="Rectangle 386"/>
          <p:cNvSpPr>
            <a:spLocks noChangeArrowheads="1"/>
          </p:cNvSpPr>
          <p:nvPr/>
        </p:nvSpPr>
        <p:spPr bwMode="auto">
          <a:xfrm>
            <a:off x="3124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8" name="Rectangle 387"/>
          <p:cNvSpPr>
            <a:spLocks noChangeArrowheads="1"/>
          </p:cNvSpPr>
          <p:nvPr/>
        </p:nvSpPr>
        <p:spPr bwMode="auto">
          <a:xfrm>
            <a:off x="3276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09" name="Rectangle 388"/>
          <p:cNvSpPr>
            <a:spLocks noChangeArrowheads="1"/>
          </p:cNvSpPr>
          <p:nvPr/>
        </p:nvSpPr>
        <p:spPr bwMode="auto">
          <a:xfrm>
            <a:off x="3429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0" name="Rectangle 389"/>
          <p:cNvSpPr>
            <a:spLocks noChangeArrowheads="1"/>
          </p:cNvSpPr>
          <p:nvPr/>
        </p:nvSpPr>
        <p:spPr bwMode="auto">
          <a:xfrm>
            <a:off x="3581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1" name="Rectangle 390"/>
          <p:cNvSpPr>
            <a:spLocks noChangeArrowheads="1"/>
          </p:cNvSpPr>
          <p:nvPr/>
        </p:nvSpPr>
        <p:spPr bwMode="auto">
          <a:xfrm>
            <a:off x="3733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2" name="Rectangle 391"/>
          <p:cNvSpPr>
            <a:spLocks noChangeArrowheads="1"/>
          </p:cNvSpPr>
          <p:nvPr/>
        </p:nvSpPr>
        <p:spPr bwMode="auto">
          <a:xfrm>
            <a:off x="3886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3" name="Rectangle 392"/>
          <p:cNvSpPr>
            <a:spLocks noChangeArrowheads="1"/>
          </p:cNvSpPr>
          <p:nvPr/>
        </p:nvSpPr>
        <p:spPr bwMode="auto">
          <a:xfrm>
            <a:off x="4038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4" name="Rectangle 393"/>
          <p:cNvSpPr>
            <a:spLocks noChangeArrowheads="1"/>
          </p:cNvSpPr>
          <p:nvPr/>
        </p:nvSpPr>
        <p:spPr bwMode="auto">
          <a:xfrm>
            <a:off x="4191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5" name="Rectangle 394"/>
          <p:cNvSpPr>
            <a:spLocks noChangeArrowheads="1"/>
          </p:cNvSpPr>
          <p:nvPr/>
        </p:nvSpPr>
        <p:spPr bwMode="auto">
          <a:xfrm>
            <a:off x="4343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6" name="Rectangle 395"/>
          <p:cNvSpPr>
            <a:spLocks noChangeArrowheads="1"/>
          </p:cNvSpPr>
          <p:nvPr/>
        </p:nvSpPr>
        <p:spPr bwMode="auto">
          <a:xfrm>
            <a:off x="4495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7" name="Rectangle 396"/>
          <p:cNvSpPr>
            <a:spLocks noChangeArrowheads="1"/>
          </p:cNvSpPr>
          <p:nvPr/>
        </p:nvSpPr>
        <p:spPr bwMode="auto">
          <a:xfrm>
            <a:off x="4648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8" name="Rectangle 397"/>
          <p:cNvSpPr>
            <a:spLocks noChangeArrowheads="1"/>
          </p:cNvSpPr>
          <p:nvPr/>
        </p:nvSpPr>
        <p:spPr bwMode="auto">
          <a:xfrm>
            <a:off x="4800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19" name="Rectangle 398"/>
          <p:cNvSpPr>
            <a:spLocks noChangeArrowheads="1"/>
          </p:cNvSpPr>
          <p:nvPr/>
        </p:nvSpPr>
        <p:spPr bwMode="auto">
          <a:xfrm>
            <a:off x="4953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0" name="Rectangle 399"/>
          <p:cNvSpPr>
            <a:spLocks noChangeArrowheads="1"/>
          </p:cNvSpPr>
          <p:nvPr/>
        </p:nvSpPr>
        <p:spPr bwMode="auto">
          <a:xfrm>
            <a:off x="5105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1" name="Rectangle 400"/>
          <p:cNvSpPr>
            <a:spLocks noChangeArrowheads="1"/>
          </p:cNvSpPr>
          <p:nvPr/>
        </p:nvSpPr>
        <p:spPr bwMode="auto">
          <a:xfrm>
            <a:off x="5257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2" name="Rectangle 401"/>
          <p:cNvSpPr>
            <a:spLocks noChangeArrowheads="1"/>
          </p:cNvSpPr>
          <p:nvPr/>
        </p:nvSpPr>
        <p:spPr bwMode="auto">
          <a:xfrm>
            <a:off x="5410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3" name="Rectangle 402"/>
          <p:cNvSpPr>
            <a:spLocks noChangeArrowheads="1"/>
          </p:cNvSpPr>
          <p:nvPr/>
        </p:nvSpPr>
        <p:spPr bwMode="auto">
          <a:xfrm>
            <a:off x="5562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124" name="Rectangle 403"/>
          <p:cNvSpPr>
            <a:spLocks noChangeArrowheads="1"/>
          </p:cNvSpPr>
          <p:nvPr/>
        </p:nvSpPr>
        <p:spPr bwMode="auto">
          <a:xfrm>
            <a:off x="5715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mtClean="0">
                <a:ea typeface="굴림" panose="020B0600000101010101" pitchFamily="50" charset="-127"/>
              </a:rPr>
              <a:t>Scanline Triangle Rasterizer</a:t>
            </a:r>
          </a:p>
        </p:txBody>
      </p:sp>
      <p:sp>
        <p:nvSpPr>
          <p:cNvPr id="32771" name="Rectangle 3"/>
          <p:cNvSpPr>
            <a:spLocks noGrp="1" noChangeArrowheads="1"/>
          </p:cNvSpPr>
          <p:nvPr>
            <p:ph type="body" idx="1"/>
          </p:nvPr>
        </p:nvSpPr>
        <p:spPr/>
        <p:txBody>
          <a:bodyPr/>
          <a:lstStyle/>
          <a:p>
            <a:r>
              <a:rPr lang="en-US" altLang="ko-KR" smtClean="0">
                <a:ea typeface="굴림" panose="020B0600000101010101" pitchFamily="50" charset="-127"/>
              </a:rPr>
              <a:t>Walk along edges and process one scanline at a time</a:t>
            </a:r>
          </a:p>
          <a:p>
            <a:r>
              <a:rPr lang="en-US" altLang="ko-KR" smtClean="0">
                <a:ea typeface="굴림" panose="020B0600000101010101" pitchFamily="50" charset="-127"/>
              </a:rPr>
              <a:t>Rasterize spans between edges</a:t>
            </a:r>
          </a:p>
          <a:p>
            <a:endParaRPr lang="en-US" altLang="ko-KR" smtClean="0">
              <a:ea typeface="굴림" panose="020B0600000101010101" pitchFamily="50" charset="-127"/>
            </a:endParaRPr>
          </a:p>
        </p:txBody>
      </p:sp>
      <p:sp>
        <p:nvSpPr>
          <p:cNvPr id="32772" name="Rectangle 4"/>
          <p:cNvSpPr>
            <a:spLocks noChangeArrowheads="1"/>
          </p:cNvSpPr>
          <p:nvPr/>
        </p:nvSpPr>
        <p:spPr bwMode="auto">
          <a:xfrm>
            <a:off x="2819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3" name="Rectangle 5"/>
          <p:cNvSpPr>
            <a:spLocks noChangeArrowheads="1"/>
          </p:cNvSpPr>
          <p:nvPr/>
        </p:nvSpPr>
        <p:spPr bwMode="auto">
          <a:xfrm>
            <a:off x="2971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4" name="Rectangle 6"/>
          <p:cNvSpPr>
            <a:spLocks noChangeArrowheads="1"/>
          </p:cNvSpPr>
          <p:nvPr/>
        </p:nvSpPr>
        <p:spPr bwMode="auto">
          <a:xfrm>
            <a:off x="3124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5" name="Rectangle 7"/>
          <p:cNvSpPr>
            <a:spLocks noChangeArrowheads="1"/>
          </p:cNvSpPr>
          <p:nvPr/>
        </p:nvSpPr>
        <p:spPr bwMode="auto">
          <a:xfrm>
            <a:off x="3276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6" name="Rectangle 8"/>
          <p:cNvSpPr>
            <a:spLocks noChangeArrowheads="1"/>
          </p:cNvSpPr>
          <p:nvPr/>
        </p:nvSpPr>
        <p:spPr bwMode="auto">
          <a:xfrm>
            <a:off x="3429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7" name="Rectangle 9"/>
          <p:cNvSpPr>
            <a:spLocks noChangeArrowheads="1"/>
          </p:cNvSpPr>
          <p:nvPr/>
        </p:nvSpPr>
        <p:spPr bwMode="auto">
          <a:xfrm>
            <a:off x="3581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8" name="Rectangle 10"/>
          <p:cNvSpPr>
            <a:spLocks noChangeArrowheads="1"/>
          </p:cNvSpPr>
          <p:nvPr/>
        </p:nvSpPr>
        <p:spPr bwMode="auto">
          <a:xfrm>
            <a:off x="3733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79" name="Rectangle 11"/>
          <p:cNvSpPr>
            <a:spLocks noChangeArrowheads="1"/>
          </p:cNvSpPr>
          <p:nvPr/>
        </p:nvSpPr>
        <p:spPr bwMode="auto">
          <a:xfrm>
            <a:off x="3886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0" name="Rectangle 12"/>
          <p:cNvSpPr>
            <a:spLocks noChangeArrowheads="1"/>
          </p:cNvSpPr>
          <p:nvPr/>
        </p:nvSpPr>
        <p:spPr bwMode="auto">
          <a:xfrm>
            <a:off x="4038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1" name="Rectangle 13"/>
          <p:cNvSpPr>
            <a:spLocks noChangeArrowheads="1"/>
          </p:cNvSpPr>
          <p:nvPr/>
        </p:nvSpPr>
        <p:spPr bwMode="auto">
          <a:xfrm>
            <a:off x="4191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2" name="Rectangle 14"/>
          <p:cNvSpPr>
            <a:spLocks noChangeArrowheads="1"/>
          </p:cNvSpPr>
          <p:nvPr/>
        </p:nvSpPr>
        <p:spPr bwMode="auto">
          <a:xfrm>
            <a:off x="4343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3" name="Rectangle 15"/>
          <p:cNvSpPr>
            <a:spLocks noChangeArrowheads="1"/>
          </p:cNvSpPr>
          <p:nvPr/>
        </p:nvSpPr>
        <p:spPr bwMode="auto">
          <a:xfrm>
            <a:off x="4495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4" name="Rectangle 16"/>
          <p:cNvSpPr>
            <a:spLocks noChangeArrowheads="1"/>
          </p:cNvSpPr>
          <p:nvPr/>
        </p:nvSpPr>
        <p:spPr bwMode="auto">
          <a:xfrm>
            <a:off x="4648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5" name="Rectangle 17"/>
          <p:cNvSpPr>
            <a:spLocks noChangeArrowheads="1"/>
          </p:cNvSpPr>
          <p:nvPr/>
        </p:nvSpPr>
        <p:spPr bwMode="auto">
          <a:xfrm>
            <a:off x="4800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6" name="Rectangle 18"/>
          <p:cNvSpPr>
            <a:spLocks noChangeArrowheads="1"/>
          </p:cNvSpPr>
          <p:nvPr/>
        </p:nvSpPr>
        <p:spPr bwMode="auto">
          <a:xfrm>
            <a:off x="4953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7" name="Rectangle 19"/>
          <p:cNvSpPr>
            <a:spLocks noChangeArrowheads="1"/>
          </p:cNvSpPr>
          <p:nvPr/>
        </p:nvSpPr>
        <p:spPr bwMode="auto">
          <a:xfrm>
            <a:off x="5105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8" name="Rectangle 20"/>
          <p:cNvSpPr>
            <a:spLocks noChangeArrowheads="1"/>
          </p:cNvSpPr>
          <p:nvPr/>
        </p:nvSpPr>
        <p:spPr bwMode="auto">
          <a:xfrm>
            <a:off x="5257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89" name="Rectangle 21"/>
          <p:cNvSpPr>
            <a:spLocks noChangeArrowheads="1"/>
          </p:cNvSpPr>
          <p:nvPr/>
        </p:nvSpPr>
        <p:spPr bwMode="auto">
          <a:xfrm>
            <a:off x="5410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0" name="Rectangle 22"/>
          <p:cNvSpPr>
            <a:spLocks noChangeArrowheads="1"/>
          </p:cNvSpPr>
          <p:nvPr/>
        </p:nvSpPr>
        <p:spPr bwMode="auto">
          <a:xfrm>
            <a:off x="5562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1" name="Rectangle 23"/>
          <p:cNvSpPr>
            <a:spLocks noChangeArrowheads="1"/>
          </p:cNvSpPr>
          <p:nvPr/>
        </p:nvSpPr>
        <p:spPr bwMode="auto">
          <a:xfrm>
            <a:off x="5715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2" name="Rectangle 24"/>
          <p:cNvSpPr>
            <a:spLocks noChangeArrowheads="1"/>
          </p:cNvSpPr>
          <p:nvPr/>
        </p:nvSpPr>
        <p:spPr bwMode="auto">
          <a:xfrm>
            <a:off x="2819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3" name="Rectangle 25"/>
          <p:cNvSpPr>
            <a:spLocks noChangeArrowheads="1"/>
          </p:cNvSpPr>
          <p:nvPr/>
        </p:nvSpPr>
        <p:spPr bwMode="auto">
          <a:xfrm>
            <a:off x="2971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4" name="Rectangle 26"/>
          <p:cNvSpPr>
            <a:spLocks noChangeArrowheads="1"/>
          </p:cNvSpPr>
          <p:nvPr/>
        </p:nvSpPr>
        <p:spPr bwMode="auto">
          <a:xfrm>
            <a:off x="3124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5" name="Rectangle 27"/>
          <p:cNvSpPr>
            <a:spLocks noChangeArrowheads="1"/>
          </p:cNvSpPr>
          <p:nvPr/>
        </p:nvSpPr>
        <p:spPr bwMode="auto">
          <a:xfrm>
            <a:off x="3276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6" name="Rectangle 28"/>
          <p:cNvSpPr>
            <a:spLocks noChangeArrowheads="1"/>
          </p:cNvSpPr>
          <p:nvPr/>
        </p:nvSpPr>
        <p:spPr bwMode="auto">
          <a:xfrm>
            <a:off x="3429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7" name="Rectangle 29"/>
          <p:cNvSpPr>
            <a:spLocks noChangeArrowheads="1"/>
          </p:cNvSpPr>
          <p:nvPr/>
        </p:nvSpPr>
        <p:spPr bwMode="auto">
          <a:xfrm>
            <a:off x="3581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8" name="Rectangle 30"/>
          <p:cNvSpPr>
            <a:spLocks noChangeArrowheads="1"/>
          </p:cNvSpPr>
          <p:nvPr/>
        </p:nvSpPr>
        <p:spPr bwMode="auto">
          <a:xfrm>
            <a:off x="3733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799" name="Rectangle 31"/>
          <p:cNvSpPr>
            <a:spLocks noChangeArrowheads="1"/>
          </p:cNvSpPr>
          <p:nvPr/>
        </p:nvSpPr>
        <p:spPr bwMode="auto">
          <a:xfrm>
            <a:off x="3886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0" name="Rectangle 32"/>
          <p:cNvSpPr>
            <a:spLocks noChangeArrowheads="1"/>
          </p:cNvSpPr>
          <p:nvPr/>
        </p:nvSpPr>
        <p:spPr bwMode="auto">
          <a:xfrm>
            <a:off x="4038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1" name="Rectangle 33"/>
          <p:cNvSpPr>
            <a:spLocks noChangeArrowheads="1"/>
          </p:cNvSpPr>
          <p:nvPr/>
        </p:nvSpPr>
        <p:spPr bwMode="auto">
          <a:xfrm>
            <a:off x="4191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2" name="Rectangle 34"/>
          <p:cNvSpPr>
            <a:spLocks noChangeArrowheads="1"/>
          </p:cNvSpPr>
          <p:nvPr/>
        </p:nvSpPr>
        <p:spPr bwMode="auto">
          <a:xfrm>
            <a:off x="4343400" y="3048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3" name="Rectangle 35"/>
          <p:cNvSpPr>
            <a:spLocks noChangeArrowheads="1"/>
          </p:cNvSpPr>
          <p:nvPr/>
        </p:nvSpPr>
        <p:spPr bwMode="auto">
          <a:xfrm>
            <a:off x="4495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4" name="Rectangle 36"/>
          <p:cNvSpPr>
            <a:spLocks noChangeArrowheads="1"/>
          </p:cNvSpPr>
          <p:nvPr/>
        </p:nvSpPr>
        <p:spPr bwMode="auto">
          <a:xfrm>
            <a:off x="4648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5" name="Rectangle 37"/>
          <p:cNvSpPr>
            <a:spLocks noChangeArrowheads="1"/>
          </p:cNvSpPr>
          <p:nvPr/>
        </p:nvSpPr>
        <p:spPr bwMode="auto">
          <a:xfrm>
            <a:off x="4800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6" name="Rectangle 38"/>
          <p:cNvSpPr>
            <a:spLocks noChangeArrowheads="1"/>
          </p:cNvSpPr>
          <p:nvPr/>
        </p:nvSpPr>
        <p:spPr bwMode="auto">
          <a:xfrm>
            <a:off x="4953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7" name="Rectangle 39"/>
          <p:cNvSpPr>
            <a:spLocks noChangeArrowheads="1"/>
          </p:cNvSpPr>
          <p:nvPr/>
        </p:nvSpPr>
        <p:spPr bwMode="auto">
          <a:xfrm>
            <a:off x="5105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8" name="Rectangle 40"/>
          <p:cNvSpPr>
            <a:spLocks noChangeArrowheads="1"/>
          </p:cNvSpPr>
          <p:nvPr/>
        </p:nvSpPr>
        <p:spPr bwMode="auto">
          <a:xfrm>
            <a:off x="5257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09" name="Rectangle 41"/>
          <p:cNvSpPr>
            <a:spLocks noChangeArrowheads="1"/>
          </p:cNvSpPr>
          <p:nvPr/>
        </p:nvSpPr>
        <p:spPr bwMode="auto">
          <a:xfrm>
            <a:off x="5410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0" name="Rectangle 42"/>
          <p:cNvSpPr>
            <a:spLocks noChangeArrowheads="1"/>
          </p:cNvSpPr>
          <p:nvPr/>
        </p:nvSpPr>
        <p:spPr bwMode="auto">
          <a:xfrm>
            <a:off x="5562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1" name="Rectangle 43"/>
          <p:cNvSpPr>
            <a:spLocks noChangeArrowheads="1"/>
          </p:cNvSpPr>
          <p:nvPr/>
        </p:nvSpPr>
        <p:spPr bwMode="auto">
          <a:xfrm>
            <a:off x="5715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2" name="Rectangle 44"/>
          <p:cNvSpPr>
            <a:spLocks noChangeArrowheads="1"/>
          </p:cNvSpPr>
          <p:nvPr/>
        </p:nvSpPr>
        <p:spPr bwMode="auto">
          <a:xfrm>
            <a:off x="2819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3" name="Rectangle 45"/>
          <p:cNvSpPr>
            <a:spLocks noChangeArrowheads="1"/>
          </p:cNvSpPr>
          <p:nvPr/>
        </p:nvSpPr>
        <p:spPr bwMode="auto">
          <a:xfrm>
            <a:off x="2971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4" name="Rectangle 46"/>
          <p:cNvSpPr>
            <a:spLocks noChangeArrowheads="1"/>
          </p:cNvSpPr>
          <p:nvPr/>
        </p:nvSpPr>
        <p:spPr bwMode="auto">
          <a:xfrm>
            <a:off x="3124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5" name="Rectangle 47"/>
          <p:cNvSpPr>
            <a:spLocks noChangeArrowheads="1"/>
          </p:cNvSpPr>
          <p:nvPr/>
        </p:nvSpPr>
        <p:spPr bwMode="auto">
          <a:xfrm>
            <a:off x="3276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6" name="Rectangle 48"/>
          <p:cNvSpPr>
            <a:spLocks noChangeArrowheads="1"/>
          </p:cNvSpPr>
          <p:nvPr/>
        </p:nvSpPr>
        <p:spPr bwMode="auto">
          <a:xfrm>
            <a:off x="3429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7" name="Rectangle 49"/>
          <p:cNvSpPr>
            <a:spLocks noChangeArrowheads="1"/>
          </p:cNvSpPr>
          <p:nvPr/>
        </p:nvSpPr>
        <p:spPr bwMode="auto">
          <a:xfrm>
            <a:off x="3581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8" name="Rectangle 50"/>
          <p:cNvSpPr>
            <a:spLocks noChangeArrowheads="1"/>
          </p:cNvSpPr>
          <p:nvPr/>
        </p:nvSpPr>
        <p:spPr bwMode="auto">
          <a:xfrm>
            <a:off x="3733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19" name="Rectangle 51"/>
          <p:cNvSpPr>
            <a:spLocks noChangeArrowheads="1"/>
          </p:cNvSpPr>
          <p:nvPr/>
        </p:nvSpPr>
        <p:spPr bwMode="auto">
          <a:xfrm>
            <a:off x="3886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0" name="Rectangle 52"/>
          <p:cNvSpPr>
            <a:spLocks noChangeArrowheads="1"/>
          </p:cNvSpPr>
          <p:nvPr/>
        </p:nvSpPr>
        <p:spPr bwMode="auto">
          <a:xfrm>
            <a:off x="4038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1" name="Rectangle 53"/>
          <p:cNvSpPr>
            <a:spLocks noChangeArrowheads="1"/>
          </p:cNvSpPr>
          <p:nvPr/>
        </p:nvSpPr>
        <p:spPr bwMode="auto">
          <a:xfrm>
            <a:off x="41910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2" name="Rectangle 54"/>
          <p:cNvSpPr>
            <a:spLocks noChangeArrowheads="1"/>
          </p:cNvSpPr>
          <p:nvPr/>
        </p:nvSpPr>
        <p:spPr bwMode="auto">
          <a:xfrm>
            <a:off x="43434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3" name="Rectangle 55"/>
          <p:cNvSpPr>
            <a:spLocks noChangeArrowheads="1"/>
          </p:cNvSpPr>
          <p:nvPr/>
        </p:nvSpPr>
        <p:spPr bwMode="auto">
          <a:xfrm>
            <a:off x="4495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4" name="Rectangle 56"/>
          <p:cNvSpPr>
            <a:spLocks noChangeArrowheads="1"/>
          </p:cNvSpPr>
          <p:nvPr/>
        </p:nvSpPr>
        <p:spPr bwMode="auto">
          <a:xfrm>
            <a:off x="4648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5" name="Rectangle 57"/>
          <p:cNvSpPr>
            <a:spLocks noChangeArrowheads="1"/>
          </p:cNvSpPr>
          <p:nvPr/>
        </p:nvSpPr>
        <p:spPr bwMode="auto">
          <a:xfrm>
            <a:off x="4800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6" name="Rectangle 58"/>
          <p:cNvSpPr>
            <a:spLocks noChangeArrowheads="1"/>
          </p:cNvSpPr>
          <p:nvPr/>
        </p:nvSpPr>
        <p:spPr bwMode="auto">
          <a:xfrm>
            <a:off x="4953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7" name="Rectangle 59"/>
          <p:cNvSpPr>
            <a:spLocks noChangeArrowheads="1"/>
          </p:cNvSpPr>
          <p:nvPr/>
        </p:nvSpPr>
        <p:spPr bwMode="auto">
          <a:xfrm>
            <a:off x="5105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8" name="Rectangle 60"/>
          <p:cNvSpPr>
            <a:spLocks noChangeArrowheads="1"/>
          </p:cNvSpPr>
          <p:nvPr/>
        </p:nvSpPr>
        <p:spPr bwMode="auto">
          <a:xfrm>
            <a:off x="5257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29" name="Rectangle 61"/>
          <p:cNvSpPr>
            <a:spLocks noChangeArrowheads="1"/>
          </p:cNvSpPr>
          <p:nvPr/>
        </p:nvSpPr>
        <p:spPr bwMode="auto">
          <a:xfrm>
            <a:off x="5410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0" name="Rectangle 62"/>
          <p:cNvSpPr>
            <a:spLocks noChangeArrowheads="1"/>
          </p:cNvSpPr>
          <p:nvPr/>
        </p:nvSpPr>
        <p:spPr bwMode="auto">
          <a:xfrm>
            <a:off x="5562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1" name="Rectangle 63"/>
          <p:cNvSpPr>
            <a:spLocks noChangeArrowheads="1"/>
          </p:cNvSpPr>
          <p:nvPr/>
        </p:nvSpPr>
        <p:spPr bwMode="auto">
          <a:xfrm>
            <a:off x="5715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2" name="Rectangle 64"/>
          <p:cNvSpPr>
            <a:spLocks noChangeArrowheads="1"/>
          </p:cNvSpPr>
          <p:nvPr/>
        </p:nvSpPr>
        <p:spPr bwMode="auto">
          <a:xfrm>
            <a:off x="2819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3" name="Rectangle 65"/>
          <p:cNvSpPr>
            <a:spLocks noChangeArrowheads="1"/>
          </p:cNvSpPr>
          <p:nvPr/>
        </p:nvSpPr>
        <p:spPr bwMode="auto">
          <a:xfrm>
            <a:off x="2971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4" name="Rectangle 66"/>
          <p:cNvSpPr>
            <a:spLocks noChangeArrowheads="1"/>
          </p:cNvSpPr>
          <p:nvPr/>
        </p:nvSpPr>
        <p:spPr bwMode="auto">
          <a:xfrm>
            <a:off x="3124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5" name="Rectangle 67"/>
          <p:cNvSpPr>
            <a:spLocks noChangeArrowheads="1"/>
          </p:cNvSpPr>
          <p:nvPr/>
        </p:nvSpPr>
        <p:spPr bwMode="auto">
          <a:xfrm>
            <a:off x="3276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6" name="Rectangle 68"/>
          <p:cNvSpPr>
            <a:spLocks noChangeArrowheads="1"/>
          </p:cNvSpPr>
          <p:nvPr/>
        </p:nvSpPr>
        <p:spPr bwMode="auto">
          <a:xfrm>
            <a:off x="3429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7" name="Rectangle 69"/>
          <p:cNvSpPr>
            <a:spLocks noChangeArrowheads="1"/>
          </p:cNvSpPr>
          <p:nvPr/>
        </p:nvSpPr>
        <p:spPr bwMode="auto">
          <a:xfrm>
            <a:off x="3581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8" name="Rectangle 70"/>
          <p:cNvSpPr>
            <a:spLocks noChangeArrowheads="1"/>
          </p:cNvSpPr>
          <p:nvPr/>
        </p:nvSpPr>
        <p:spPr bwMode="auto">
          <a:xfrm>
            <a:off x="3733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39" name="Rectangle 71"/>
          <p:cNvSpPr>
            <a:spLocks noChangeArrowheads="1"/>
          </p:cNvSpPr>
          <p:nvPr/>
        </p:nvSpPr>
        <p:spPr bwMode="auto">
          <a:xfrm>
            <a:off x="3886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0" name="Rectangle 72"/>
          <p:cNvSpPr>
            <a:spLocks noChangeArrowheads="1"/>
          </p:cNvSpPr>
          <p:nvPr/>
        </p:nvSpPr>
        <p:spPr bwMode="auto">
          <a:xfrm>
            <a:off x="40386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1" name="Rectangle 73"/>
          <p:cNvSpPr>
            <a:spLocks noChangeArrowheads="1"/>
          </p:cNvSpPr>
          <p:nvPr/>
        </p:nvSpPr>
        <p:spPr bwMode="auto">
          <a:xfrm>
            <a:off x="41910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2" name="Rectangle 74"/>
          <p:cNvSpPr>
            <a:spLocks noChangeArrowheads="1"/>
          </p:cNvSpPr>
          <p:nvPr/>
        </p:nvSpPr>
        <p:spPr bwMode="auto">
          <a:xfrm>
            <a:off x="43434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3" name="Rectangle 75"/>
          <p:cNvSpPr>
            <a:spLocks noChangeArrowheads="1"/>
          </p:cNvSpPr>
          <p:nvPr/>
        </p:nvSpPr>
        <p:spPr bwMode="auto">
          <a:xfrm>
            <a:off x="4495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4" name="Rectangle 76"/>
          <p:cNvSpPr>
            <a:spLocks noChangeArrowheads="1"/>
          </p:cNvSpPr>
          <p:nvPr/>
        </p:nvSpPr>
        <p:spPr bwMode="auto">
          <a:xfrm>
            <a:off x="4648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5" name="Rectangle 77"/>
          <p:cNvSpPr>
            <a:spLocks noChangeArrowheads="1"/>
          </p:cNvSpPr>
          <p:nvPr/>
        </p:nvSpPr>
        <p:spPr bwMode="auto">
          <a:xfrm>
            <a:off x="4800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6" name="Rectangle 78"/>
          <p:cNvSpPr>
            <a:spLocks noChangeArrowheads="1"/>
          </p:cNvSpPr>
          <p:nvPr/>
        </p:nvSpPr>
        <p:spPr bwMode="auto">
          <a:xfrm>
            <a:off x="4953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7" name="Rectangle 79"/>
          <p:cNvSpPr>
            <a:spLocks noChangeArrowheads="1"/>
          </p:cNvSpPr>
          <p:nvPr/>
        </p:nvSpPr>
        <p:spPr bwMode="auto">
          <a:xfrm>
            <a:off x="5105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8" name="Rectangle 80"/>
          <p:cNvSpPr>
            <a:spLocks noChangeArrowheads="1"/>
          </p:cNvSpPr>
          <p:nvPr/>
        </p:nvSpPr>
        <p:spPr bwMode="auto">
          <a:xfrm>
            <a:off x="5257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49" name="Rectangle 81"/>
          <p:cNvSpPr>
            <a:spLocks noChangeArrowheads="1"/>
          </p:cNvSpPr>
          <p:nvPr/>
        </p:nvSpPr>
        <p:spPr bwMode="auto">
          <a:xfrm>
            <a:off x="5410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0" name="Rectangle 82"/>
          <p:cNvSpPr>
            <a:spLocks noChangeArrowheads="1"/>
          </p:cNvSpPr>
          <p:nvPr/>
        </p:nvSpPr>
        <p:spPr bwMode="auto">
          <a:xfrm>
            <a:off x="5562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1" name="Rectangle 83"/>
          <p:cNvSpPr>
            <a:spLocks noChangeArrowheads="1"/>
          </p:cNvSpPr>
          <p:nvPr/>
        </p:nvSpPr>
        <p:spPr bwMode="auto">
          <a:xfrm>
            <a:off x="5715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2" name="Rectangle 84"/>
          <p:cNvSpPr>
            <a:spLocks noChangeArrowheads="1"/>
          </p:cNvSpPr>
          <p:nvPr/>
        </p:nvSpPr>
        <p:spPr bwMode="auto">
          <a:xfrm>
            <a:off x="2819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3" name="Rectangle 85"/>
          <p:cNvSpPr>
            <a:spLocks noChangeArrowheads="1"/>
          </p:cNvSpPr>
          <p:nvPr/>
        </p:nvSpPr>
        <p:spPr bwMode="auto">
          <a:xfrm>
            <a:off x="2971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4" name="Rectangle 86"/>
          <p:cNvSpPr>
            <a:spLocks noChangeArrowheads="1"/>
          </p:cNvSpPr>
          <p:nvPr/>
        </p:nvSpPr>
        <p:spPr bwMode="auto">
          <a:xfrm>
            <a:off x="3124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5" name="Rectangle 87"/>
          <p:cNvSpPr>
            <a:spLocks noChangeArrowheads="1"/>
          </p:cNvSpPr>
          <p:nvPr/>
        </p:nvSpPr>
        <p:spPr bwMode="auto">
          <a:xfrm>
            <a:off x="3276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6" name="Rectangle 88"/>
          <p:cNvSpPr>
            <a:spLocks noChangeArrowheads="1"/>
          </p:cNvSpPr>
          <p:nvPr/>
        </p:nvSpPr>
        <p:spPr bwMode="auto">
          <a:xfrm>
            <a:off x="3429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7" name="Rectangle 89"/>
          <p:cNvSpPr>
            <a:spLocks noChangeArrowheads="1"/>
          </p:cNvSpPr>
          <p:nvPr/>
        </p:nvSpPr>
        <p:spPr bwMode="auto">
          <a:xfrm>
            <a:off x="3581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8" name="Rectangle 90"/>
          <p:cNvSpPr>
            <a:spLocks noChangeArrowheads="1"/>
          </p:cNvSpPr>
          <p:nvPr/>
        </p:nvSpPr>
        <p:spPr bwMode="auto">
          <a:xfrm>
            <a:off x="3733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59" name="Rectangle 91"/>
          <p:cNvSpPr>
            <a:spLocks noChangeArrowheads="1"/>
          </p:cNvSpPr>
          <p:nvPr/>
        </p:nvSpPr>
        <p:spPr bwMode="auto">
          <a:xfrm>
            <a:off x="3886200" y="3505200"/>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0" name="Rectangle 92"/>
          <p:cNvSpPr>
            <a:spLocks noChangeArrowheads="1"/>
          </p:cNvSpPr>
          <p:nvPr/>
        </p:nvSpPr>
        <p:spPr bwMode="auto">
          <a:xfrm>
            <a:off x="40386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1" name="Rectangle 93"/>
          <p:cNvSpPr>
            <a:spLocks noChangeArrowheads="1"/>
          </p:cNvSpPr>
          <p:nvPr/>
        </p:nvSpPr>
        <p:spPr bwMode="auto">
          <a:xfrm>
            <a:off x="41910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2" name="Rectangle 94"/>
          <p:cNvSpPr>
            <a:spLocks noChangeArrowheads="1"/>
          </p:cNvSpPr>
          <p:nvPr/>
        </p:nvSpPr>
        <p:spPr bwMode="auto">
          <a:xfrm>
            <a:off x="43434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3" name="Rectangle 95"/>
          <p:cNvSpPr>
            <a:spLocks noChangeArrowheads="1"/>
          </p:cNvSpPr>
          <p:nvPr/>
        </p:nvSpPr>
        <p:spPr bwMode="auto">
          <a:xfrm>
            <a:off x="4495800" y="3505200"/>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4" name="Rectangle 96"/>
          <p:cNvSpPr>
            <a:spLocks noChangeArrowheads="1"/>
          </p:cNvSpPr>
          <p:nvPr/>
        </p:nvSpPr>
        <p:spPr bwMode="auto">
          <a:xfrm>
            <a:off x="4648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5" name="Rectangle 97"/>
          <p:cNvSpPr>
            <a:spLocks noChangeArrowheads="1"/>
          </p:cNvSpPr>
          <p:nvPr/>
        </p:nvSpPr>
        <p:spPr bwMode="auto">
          <a:xfrm>
            <a:off x="4800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6" name="Rectangle 98"/>
          <p:cNvSpPr>
            <a:spLocks noChangeArrowheads="1"/>
          </p:cNvSpPr>
          <p:nvPr/>
        </p:nvSpPr>
        <p:spPr bwMode="auto">
          <a:xfrm>
            <a:off x="4953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7" name="Rectangle 99"/>
          <p:cNvSpPr>
            <a:spLocks noChangeArrowheads="1"/>
          </p:cNvSpPr>
          <p:nvPr/>
        </p:nvSpPr>
        <p:spPr bwMode="auto">
          <a:xfrm>
            <a:off x="5105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8" name="Rectangle 100"/>
          <p:cNvSpPr>
            <a:spLocks noChangeArrowheads="1"/>
          </p:cNvSpPr>
          <p:nvPr/>
        </p:nvSpPr>
        <p:spPr bwMode="auto">
          <a:xfrm>
            <a:off x="5257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69" name="Rectangle 101"/>
          <p:cNvSpPr>
            <a:spLocks noChangeArrowheads="1"/>
          </p:cNvSpPr>
          <p:nvPr/>
        </p:nvSpPr>
        <p:spPr bwMode="auto">
          <a:xfrm>
            <a:off x="5410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0" name="Rectangle 102"/>
          <p:cNvSpPr>
            <a:spLocks noChangeArrowheads="1"/>
          </p:cNvSpPr>
          <p:nvPr/>
        </p:nvSpPr>
        <p:spPr bwMode="auto">
          <a:xfrm>
            <a:off x="5562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1" name="Rectangle 103"/>
          <p:cNvSpPr>
            <a:spLocks noChangeArrowheads="1"/>
          </p:cNvSpPr>
          <p:nvPr/>
        </p:nvSpPr>
        <p:spPr bwMode="auto">
          <a:xfrm>
            <a:off x="5715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2" name="Rectangle 104"/>
          <p:cNvSpPr>
            <a:spLocks noChangeArrowheads="1"/>
          </p:cNvSpPr>
          <p:nvPr/>
        </p:nvSpPr>
        <p:spPr bwMode="auto">
          <a:xfrm>
            <a:off x="2819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3" name="Rectangle 105"/>
          <p:cNvSpPr>
            <a:spLocks noChangeArrowheads="1"/>
          </p:cNvSpPr>
          <p:nvPr/>
        </p:nvSpPr>
        <p:spPr bwMode="auto">
          <a:xfrm>
            <a:off x="2971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4" name="Rectangle 106"/>
          <p:cNvSpPr>
            <a:spLocks noChangeArrowheads="1"/>
          </p:cNvSpPr>
          <p:nvPr/>
        </p:nvSpPr>
        <p:spPr bwMode="auto">
          <a:xfrm>
            <a:off x="3124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5" name="Rectangle 107"/>
          <p:cNvSpPr>
            <a:spLocks noChangeArrowheads="1"/>
          </p:cNvSpPr>
          <p:nvPr/>
        </p:nvSpPr>
        <p:spPr bwMode="auto">
          <a:xfrm>
            <a:off x="3276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6" name="Rectangle 108"/>
          <p:cNvSpPr>
            <a:spLocks noChangeArrowheads="1"/>
          </p:cNvSpPr>
          <p:nvPr/>
        </p:nvSpPr>
        <p:spPr bwMode="auto">
          <a:xfrm>
            <a:off x="3429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7" name="Rectangle 109"/>
          <p:cNvSpPr>
            <a:spLocks noChangeArrowheads="1"/>
          </p:cNvSpPr>
          <p:nvPr/>
        </p:nvSpPr>
        <p:spPr bwMode="auto">
          <a:xfrm>
            <a:off x="3581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8" name="Rectangle 110"/>
          <p:cNvSpPr>
            <a:spLocks noChangeArrowheads="1"/>
          </p:cNvSpPr>
          <p:nvPr/>
        </p:nvSpPr>
        <p:spPr bwMode="auto">
          <a:xfrm>
            <a:off x="3733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79" name="Rectangle 111"/>
          <p:cNvSpPr>
            <a:spLocks noChangeArrowheads="1"/>
          </p:cNvSpPr>
          <p:nvPr/>
        </p:nvSpPr>
        <p:spPr bwMode="auto">
          <a:xfrm>
            <a:off x="3886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0" name="Rectangle 112"/>
          <p:cNvSpPr>
            <a:spLocks noChangeArrowheads="1"/>
          </p:cNvSpPr>
          <p:nvPr/>
        </p:nvSpPr>
        <p:spPr bwMode="auto">
          <a:xfrm>
            <a:off x="4038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1" name="Rectangle 113"/>
          <p:cNvSpPr>
            <a:spLocks noChangeArrowheads="1"/>
          </p:cNvSpPr>
          <p:nvPr/>
        </p:nvSpPr>
        <p:spPr bwMode="auto">
          <a:xfrm>
            <a:off x="4191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2" name="Rectangle 114"/>
          <p:cNvSpPr>
            <a:spLocks noChangeArrowheads="1"/>
          </p:cNvSpPr>
          <p:nvPr/>
        </p:nvSpPr>
        <p:spPr bwMode="auto">
          <a:xfrm>
            <a:off x="4343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3" name="Rectangle 115"/>
          <p:cNvSpPr>
            <a:spLocks noChangeArrowheads="1"/>
          </p:cNvSpPr>
          <p:nvPr/>
        </p:nvSpPr>
        <p:spPr bwMode="auto">
          <a:xfrm>
            <a:off x="4495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4" name="Rectangle 116"/>
          <p:cNvSpPr>
            <a:spLocks noChangeArrowheads="1"/>
          </p:cNvSpPr>
          <p:nvPr/>
        </p:nvSpPr>
        <p:spPr bwMode="auto">
          <a:xfrm>
            <a:off x="4648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5" name="Rectangle 117"/>
          <p:cNvSpPr>
            <a:spLocks noChangeArrowheads="1"/>
          </p:cNvSpPr>
          <p:nvPr/>
        </p:nvSpPr>
        <p:spPr bwMode="auto">
          <a:xfrm>
            <a:off x="4800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6" name="Rectangle 118"/>
          <p:cNvSpPr>
            <a:spLocks noChangeArrowheads="1"/>
          </p:cNvSpPr>
          <p:nvPr/>
        </p:nvSpPr>
        <p:spPr bwMode="auto">
          <a:xfrm>
            <a:off x="4953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7" name="Rectangle 119"/>
          <p:cNvSpPr>
            <a:spLocks noChangeArrowheads="1"/>
          </p:cNvSpPr>
          <p:nvPr/>
        </p:nvSpPr>
        <p:spPr bwMode="auto">
          <a:xfrm>
            <a:off x="5105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8" name="Rectangle 120"/>
          <p:cNvSpPr>
            <a:spLocks noChangeArrowheads="1"/>
          </p:cNvSpPr>
          <p:nvPr/>
        </p:nvSpPr>
        <p:spPr bwMode="auto">
          <a:xfrm>
            <a:off x="5257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89" name="Rectangle 121"/>
          <p:cNvSpPr>
            <a:spLocks noChangeArrowheads="1"/>
          </p:cNvSpPr>
          <p:nvPr/>
        </p:nvSpPr>
        <p:spPr bwMode="auto">
          <a:xfrm>
            <a:off x="5410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0" name="Rectangle 122"/>
          <p:cNvSpPr>
            <a:spLocks noChangeArrowheads="1"/>
          </p:cNvSpPr>
          <p:nvPr/>
        </p:nvSpPr>
        <p:spPr bwMode="auto">
          <a:xfrm>
            <a:off x="5562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1" name="Rectangle 123"/>
          <p:cNvSpPr>
            <a:spLocks noChangeArrowheads="1"/>
          </p:cNvSpPr>
          <p:nvPr/>
        </p:nvSpPr>
        <p:spPr bwMode="auto">
          <a:xfrm>
            <a:off x="5715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2" name="Rectangle 124"/>
          <p:cNvSpPr>
            <a:spLocks noChangeArrowheads="1"/>
          </p:cNvSpPr>
          <p:nvPr/>
        </p:nvSpPr>
        <p:spPr bwMode="auto">
          <a:xfrm>
            <a:off x="2819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3" name="Rectangle 125"/>
          <p:cNvSpPr>
            <a:spLocks noChangeArrowheads="1"/>
          </p:cNvSpPr>
          <p:nvPr/>
        </p:nvSpPr>
        <p:spPr bwMode="auto">
          <a:xfrm>
            <a:off x="2971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4" name="Rectangle 126"/>
          <p:cNvSpPr>
            <a:spLocks noChangeArrowheads="1"/>
          </p:cNvSpPr>
          <p:nvPr/>
        </p:nvSpPr>
        <p:spPr bwMode="auto">
          <a:xfrm>
            <a:off x="3124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5" name="Rectangle 127"/>
          <p:cNvSpPr>
            <a:spLocks noChangeArrowheads="1"/>
          </p:cNvSpPr>
          <p:nvPr/>
        </p:nvSpPr>
        <p:spPr bwMode="auto">
          <a:xfrm>
            <a:off x="3276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6" name="Rectangle 128"/>
          <p:cNvSpPr>
            <a:spLocks noChangeArrowheads="1"/>
          </p:cNvSpPr>
          <p:nvPr/>
        </p:nvSpPr>
        <p:spPr bwMode="auto">
          <a:xfrm>
            <a:off x="3429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7" name="Rectangle 129"/>
          <p:cNvSpPr>
            <a:spLocks noChangeArrowheads="1"/>
          </p:cNvSpPr>
          <p:nvPr/>
        </p:nvSpPr>
        <p:spPr bwMode="auto">
          <a:xfrm>
            <a:off x="3581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8" name="Rectangle 130"/>
          <p:cNvSpPr>
            <a:spLocks noChangeArrowheads="1"/>
          </p:cNvSpPr>
          <p:nvPr/>
        </p:nvSpPr>
        <p:spPr bwMode="auto">
          <a:xfrm>
            <a:off x="3733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899" name="Rectangle 131"/>
          <p:cNvSpPr>
            <a:spLocks noChangeArrowheads="1"/>
          </p:cNvSpPr>
          <p:nvPr/>
        </p:nvSpPr>
        <p:spPr bwMode="auto">
          <a:xfrm>
            <a:off x="3886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0" name="Rectangle 132"/>
          <p:cNvSpPr>
            <a:spLocks noChangeArrowheads="1"/>
          </p:cNvSpPr>
          <p:nvPr/>
        </p:nvSpPr>
        <p:spPr bwMode="auto">
          <a:xfrm>
            <a:off x="4038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1" name="Rectangle 133"/>
          <p:cNvSpPr>
            <a:spLocks noChangeArrowheads="1"/>
          </p:cNvSpPr>
          <p:nvPr/>
        </p:nvSpPr>
        <p:spPr bwMode="auto">
          <a:xfrm>
            <a:off x="4191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2" name="Rectangle 134"/>
          <p:cNvSpPr>
            <a:spLocks noChangeArrowheads="1"/>
          </p:cNvSpPr>
          <p:nvPr/>
        </p:nvSpPr>
        <p:spPr bwMode="auto">
          <a:xfrm>
            <a:off x="4343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3" name="Rectangle 135"/>
          <p:cNvSpPr>
            <a:spLocks noChangeArrowheads="1"/>
          </p:cNvSpPr>
          <p:nvPr/>
        </p:nvSpPr>
        <p:spPr bwMode="auto">
          <a:xfrm>
            <a:off x="4495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4" name="Rectangle 136"/>
          <p:cNvSpPr>
            <a:spLocks noChangeArrowheads="1"/>
          </p:cNvSpPr>
          <p:nvPr/>
        </p:nvSpPr>
        <p:spPr bwMode="auto">
          <a:xfrm>
            <a:off x="4648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5" name="Rectangle 137"/>
          <p:cNvSpPr>
            <a:spLocks noChangeArrowheads="1"/>
          </p:cNvSpPr>
          <p:nvPr/>
        </p:nvSpPr>
        <p:spPr bwMode="auto">
          <a:xfrm>
            <a:off x="4800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6" name="Rectangle 138"/>
          <p:cNvSpPr>
            <a:spLocks noChangeArrowheads="1"/>
          </p:cNvSpPr>
          <p:nvPr/>
        </p:nvSpPr>
        <p:spPr bwMode="auto">
          <a:xfrm>
            <a:off x="4953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7" name="Rectangle 139"/>
          <p:cNvSpPr>
            <a:spLocks noChangeArrowheads="1"/>
          </p:cNvSpPr>
          <p:nvPr/>
        </p:nvSpPr>
        <p:spPr bwMode="auto">
          <a:xfrm>
            <a:off x="5105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8" name="Rectangle 140"/>
          <p:cNvSpPr>
            <a:spLocks noChangeArrowheads="1"/>
          </p:cNvSpPr>
          <p:nvPr/>
        </p:nvSpPr>
        <p:spPr bwMode="auto">
          <a:xfrm>
            <a:off x="5257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09" name="Rectangle 141"/>
          <p:cNvSpPr>
            <a:spLocks noChangeArrowheads="1"/>
          </p:cNvSpPr>
          <p:nvPr/>
        </p:nvSpPr>
        <p:spPr bwMode="auto">
          <a:xfrm>
            <a:off x="5410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0" name="Rectangle 142"/>
          <p:cNvSpPr>
            <a:spLocks noChangeArrowheads="1"/>
          </p:cNvSpPr>
          <p:nvPr/>
        </p:nvSpPr>
        <p:spPr bwMode="auto">
          <a:xfrm>
            <a:off x="5562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1" name="Rectangle 143"/>
          <p:cNvSpPr>
            <a:spLocks noChangeArrowheads="1"/>
          </p:cNvSpPr>
          <p:nvPr/>
        </p:nvSpPr>
        <p:spPr bwMode="auto">
          <a:xfrm>
            <a:off x="5715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2" name="Rectangle 144"/>
          <p:cNvSpPr>
            <a:spLocks noChangeArrowheads="1"/>
          </p:cNvSpPr>
          <p:nvPr/>
        </p:nvSpPr>
        <p:spPr bwMode="auto">
          <a:xfrm>
            <a:off x="2819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3" name="Rectangle 145"/>
          <p:cNvSpPr>
            <a:spLocks noChangeArrowheads="1"/>
          </p:cNvSpPr>
          <p:nvPr/>
        </p:nvSpPr>
        <p:spPr bwMode="auto">
          <a:xfrm>
            <a:off x="2971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4" name="Rectangle 146"/>
          <p:cNvSpPr>
            <a:spLocks noChangeArrowheads="1"/>
          </p:cNvSpPr>
          <p:nvPr/>
        </p:nvSpPr>
        <p:spPr bwMode="auto">
          <a:xfrm>
            <a:off x="3124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5" name="Rectangle 147"/>
          <p:cNvSpPr>
            <a:spLocks noChangeArrowheads="1"/>
          </p:cNvSpPr>
          <p:nvPr/>
        </p:nvSpPr>
        <p:spPr bwMode="auto">
          <a:xfrm>
            <a:off x="3276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6" name="Rectangle 148"/>
          <p:cNvSpPr>
            <a:spLocks noChangeArrowheads="1"/>
          </p:cNvSpPr>
          <p:nvPr/>
        </p:nvSpPr>
        <p:spPr bwMode="auto">
          <a:xfrm>
            <a:off x="3429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7" name="Rectangle 149"/>
          <p:cNvSpPr>
            <a:spLocks noChangeArrowheads="1"/>
          </p:cNvSpPr>
          <p:nvPr/>
        </p:nvSpPr>
        <p:spPr bwMode="auto">
          <a:xfrm>
            <a:off x="3581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8" name="Rectangle 150"/>
          <p:cNvSpPr>
            <a:spLocks noChangeArrowheads="1"/>
          </p:cNvSpPr>
          <p:nvPr/>
        </p:nvSpPr>
        <p:spPr bwMode="auto">
          <a:xfrm>
            <a:off x="3733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19" name="Rectangle 151"/>
          <p:cNvSpPr>
            <a:spLocks noChangeArrowheads="1"/>
          </p:cNvSpPr>
          <p:nvPr/>
        </p:nvSpPr>
        <p:spPr bwMode="auto">
          <a:xfrm>
            <a:off x="3886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0" name="Rectangle 152"/>
          <p:cNvSpPr>
            <a:spLocks noChangeArrowheads="1"/>
          </p:cNvSpPr>
          <p:nvPr/>
        </p:nvSpPr>
        <p:spPr bwMode="auto">
          <a:xfrm>
            <a:off x="4038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1" name="Rectangle 153"/>
          <p:cNvSpPr>
            <a:spLocks noChangeArrowheads="1"/>
          </p:cNvSpPr>
          <p:nvPr/>
        </p:nvSpPr>
        <p:spPr bwMode="auto">
          <a:xfrm>
            <a:off x="4191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2" name="Rectangle 154"/>
          <p:cNvSpPr>
            <a:spLocks noChangeArrowheads="1"/>
          </p:cNvSpPr>
          <p:nvPr/>
        </p:nvSpPr>
        <p:spPr bwMode="auto">
          <a:xfrm>
            <a:off x="4343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3" name="Rectangle 155"/>
          <p:cNvSpPr>
            <a:spLocks noChangeArrowheads="1"/>
          </p:cNvSpPr>
          <p:nvPr/>
        </p:nvSpPr>
        <p:spPr bwMode="auto">
          <a:xfrm>
            <a:off x="4495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4" name="Rectangle 156"/>
          <p:cNvSpPr>
            <a:spLocks noChangeArrowheads="1"/>
          </p:cNvSpPr>
          <p:nvPr/>
        </p:nvSpPr>
        <p:spPr bwMode="auto">
          <a:xfrm>
            <a:off x="4648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5" name="Rectangle 157"/>
          <p:cNvSpPr>
            <a:spLocks noChangeArrowheads="1"/>
          </p:cNvSpPr>
          <p:nvPr/>
        </p:nvSpPr>
        <p:spPr bwMode="auto">
          <a:xfrm>
            <a:off x="4800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6" name="Rectangle 158"/>
          <p:cNvSpPr>
            <a:spLocks noChangeArrowheads="1"/>
          </p:cNvSpPr>
          <p:nvPr/>
        </p:nvSpPr>
        <p:spPr bwMode="auto">
          <a:xfrm>
            <a:off x="4953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7" name="Rectangle 159"/>
          <p:cNvSpPr>
            <a:spLocks noChangeArrowheads="1"/>
          </p:cNvSpPr>
          <p:nvPr/>
        </p:nvSpPr>
        <p:spPr bwMode="auto">
          <a:xfrm>
            <a:off x="5105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8" name="Rectangle 160"/>
          <p:cNvSpPr>
            <a:spLocks noChangeArrowheads="1"/>
          </p:cNvSpPr>
          <p:nvPr/>
        </p:nvSpPr>
        <p:spPr bwMode="auto">
          <a:xfrm>
            <a:off x="5257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29" name="Rectangle 161"/>
          <p:cNvSpPr>
            <a:spLocks noChangeArrowheads="1"/>
          </p:cNvSpPr>
          <p:nvPr/>
        </p:nvSpPr>
        <p:spPr bwMode="auto">
          <a:xfrm>
            <a:off x="5410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0" name="Rectangle 162"/>
          <p:cNvSpPr>
            <a:spLocks noChangeArrowheads="1"/>
          </p:cNvSpPr>
          <p:nvPr/>
        </p:nvSpPr>
        <p:spPr bwMode="auto">
          <a:xfrm>
            <a:off x="5562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1" name="Rectangle 163"/>
          <p:cNvSpPr>
            <a:spLocks noChangeArrowheads="1"/>
          </p:cNvSpPr>
          <p:nvPr/>
        </p:nvSpPr>
        <p:spPr bwMode="auto">
          <a:xfrm>
            <a:off x="5715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2" name="Rectangle 164"/>
          <p:cNvSpPr>
            <a:spLocks noChangeArrowheads="1"/>
          </p:cNvSpPr>
          <p:nvPr/>
        </p:nvSpPr>
        <p:spPr bwMode="auto">
          <a:xfrm>
            <a:off x="2819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3" name="Rectangle 165"/>
          <p:cNvSpPr>
            <a:spLocks noChangeArrowheads="1"/>
          </p:cNvSpPr>
          <p:nvPr/>
        </p:nvSpPr>
        <p:spPr bwMode="auto">
          <a:xfrm>
            <a:off x="2971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4" name="Rectangle 166"/>
          <p:cNvSpPr>
            <a:spLocks noChangeArrowheads="1"/>
          </p:cNvSpPr>
          <p:nvPr/>
        </p:nvSpPr>
        <p:spPr bwMode="auto">
          <a:xfrm>
            <a:off x="3124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5" name="Rectangle 167"/>
          <p:cNvSpPr>
            <a:spLocks noChangeArrowheads="1"/>
          </p:cNvSpPr>
          <p:nvPr/>
        </p:nvSpPr>
        <p:spPr bwMode="auto">
          <a:xfrm>
            <a:off x="3276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6" name="Rectangle 168"/>
          <p:cNvSpPr>
            <a:spLocks noChangeArrowheads="1"/>
          </p:cNvSpPr>
          <p:nvPr/>
        </p:nvSpPr>
        <p:spPr bwMode="auto">
          <a:xfrm>
            <a:off x="3429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7" name="Rectangle 169"/>
          <p:cNvSpPr>
            <a:spLocks noChangeArrowheads="1"/>
          </p:cNvSpPr>
          <p:nvPr/>
        </p:nvSpPr>
        <p:spPr bwMode="auto">
          <a:xfrm>
            <a:off x="3581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8" name="Rectangle 170"/>
          <p:cNvSpPr>
            <a:spLocks noChangeArrowheads="1"/>
          </p:cNvSpPr>
          <p:nvPr/>
        </p:nvSpPr>
        <p:spPr bwMode="auto">
          <a:xfrm>
            <a:off x="3733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39" name="Rectangle 171"/>
          <p:cNvSpPr>
            <a:spLocks noChangeArrowheads="1"/>
          </p:cNvSpPr>
          <p:nvPr/>
        </p:nvSpPr>
        <p:spPr bwMode="auto">
          <a:xfrm>
            <a:off x="3886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0" name="Rectangle 172"/>
          <p:cNvSpPr>
            <a:spLocks noChangeArrowheads="1"/>
          </p:cNvSpPr>
          <p:nvPr/>
        </p:nvSpPr>
        <p:spPr bwMode="auto">
          <a:xfrm>
            <a:off x="4038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1" name="Rectangle 173"/>
          <p:cNvSpPr>
            <a:spLocks noChangeArrowheads="1"/>
          </p:cNvSpPr>
          <p:nvPr/>
        </p:nvSpPr>
        <p:spPr bwMode="auto">
          <a:xfrm>
            <a:off x="4191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2" name="Rectangle 174"/>
          <p:cNvSpPr>
            <a:spLocks noChangeArrowheads="1"/>
          </p:cNvSpPr>
          <p:nvPr/>
        </p:nvSpPr>
        <p:spPr bwMode="auto">
          <a:xfrm>
            <a:off x="4343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3" name="Rectangle 175"/>
          <p:cNvSpPr>
            <a:spLocks noChangeArrowheads="1"/>
          </p:cNvSpPr>
          <p:nvPr/>
        </p:nvSpPr>
        <p:spPr bwMode="auto">
          <a:xfrm>
            <a:off x="4495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4" name="Rectangle 176"/>
          <p:cNvSpPr>
            <a:spLocks noChangeArrowheads="1"/>
          </p:cNvSpPr>
          <p:nvPr/>
        </p:nvSpPr>
        <p:spPr bwMode="auto">
          <a:xfrm>
            <a:off x="4648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5" name="Rectangle 177"/>
          <p:cNvSpPr>
            <a:spLocks noChangeArrowheads="1"/>
          </p:cNvSpPr>
          <p:nvPr/>
        </p:nvSpPr>
        <p:spPr bwMode="auto">
          <a:xfrm>
            <a:off x="4800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6" name="Rectangle 178"/>
          <p:cNvSpPr>
            <a:spLocks noChangeArrowheads="1"/>
          </p:cNvSpPr>
          <p:nvPr/>
        </p:nvSpPr>
        <p:spPr bwMode="auto">
          <a:xfrm>
            <a:off x="4953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7" name="Rectangle 179"/>
          <p:cNvSpPr>
            <a:spLocks noChangeArrowheads="1"/>
          </p:cNvSpPr>
          <p:nvPr/>
        </p:nvSpPr>
        <p:spPr bwMode="auto">
          <a:xfrm>
            <a:off x="5105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8" name="Rectangle 180"/>
          <p:cNvSpPr>
            <a:spLocks noChangeArrowheads="1"/>
          </p:cNvSpPr>
          <p:nvPr/>
        </p:nvSpPr>
        <p:spPr bwMode="auto">
          <a:xfrm>
            <a:off x="5257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49" name="Rectangle 181"/>
          <p:cNvSpPr>
            <a:spLocks noChangeArrowheads="1"/>
          </p:cNvSpPr>
          <p:nvPr/>
        </p:nvSpPr>
        <p:spPr bwMode="auto">
          <a:xfrm>
            <a:off x="5410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0" name="Rectangle 182"/>
          <p:cNvSpPr>
            <a:spLocks noChangeArrowheads="1"/>
          </p:cNvSpPr>
          <p:nvPr/>
        </p:nvSpPr>
        <p:spPr bwMode="auto">
          <a:xfrm>
            <a:off x="5562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1" name="Rectangle 183"/>
          <p:cNvSpPr>
            <a:spLocks noChangeArrowheads="1"/>
          </p:cNvSpPr>
          <p:nvPr/>
        </p:nvSpPr>
        <p:spPr bwMode="auto">
          <a:xfrm>
            <a:off x="5715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2" name="Rectangle 184"/>
          <p:cNvSpPr>
            <a:spLocks noChangeArrowheads="1"/>
          </p:cNvSpPr>
          <p:nvPr/>
        </p:nvSpPr>
        <p:spPr bwMode="auto">
          <a:xfrm>
            <a:off x="2819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3" name="Rectangle 185"/>
          <p:cNvSpPr>
            <a:spLocks noChangeArrowheads="1"/>
          </p:cNvSpPr>
          <p:nvPr/>
        </p:nvSpPr>
        <p:spPr bwMode="auto">
          <a:xfrm>
            <a:off x="2971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4" name="Rectangle 186"/>
          <p:cNvSpPr>
            <a:spLocks noChangeArrowheads="1"/>
          </p:cNvSpPr>
          <p:nvPr/>
        </p:nvSpPr>
        <p:spPr bwMode="auto">
          <a:xfrm>
            <a:off x="3124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5" name="Rectangle 187"/>
          <p:cNvSpPr>
            <a:spLocks noChangeArrowheads="1"/>
          </p:cNvSpPr>
          <p:nvPr/>
        </p:nvSpPr>
        <p:spPr bwMode="auto">
          <a:xfrm>
            <a:off x="3276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6" name="Rectangle 188"/>
          <p:cNvSpPr>
            <a:spLocks noChangeArrowheads="1"/>
          </p:cNvSpPr>
          <p:nvPr/>
        </p:nvSpPr>
        <p:spPr bwMode="auto">
          <a:xfrm>
            <a:off x="3429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7" name="Rectangle 189"/>
          <p:cNvSpPr>
            <a:spLocks noChangeArrowheads="1"/>
          </p:cNvSpPr>
          <p:nvPr/>
        </p:nvSpPr>
        <p:spPr bwMode="auto">
          <a:xfrm>
            <a:off x="3581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8" name="Rectangle 190"/>
          <p:cNvSpPr>
            <a:spLocks noChangeArrowheads="1"/>
          </p:cNvSpPr>
          <p:nvPr/>
        </p:nvSpPr>
        <p:spPr bwMode="auto">
          <a:xfrm>
            <a:off x="3733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59" name="Rectangle 191"/>
          <p:cNvSpPr>
            <a:spLocks noChangeArrowheads="1"/>
          </p:cNvSpPr>
          <p:nvPr/>
        </p:nvSpPr>
        <p:spPr bwMode="auto">
          <a:xfrm>
            <a:off x="3886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0" name="Rectangle 192"/>
          <p:cNvSpPr>
            <a:spLocks noChangeArrowheads="1"/>
          </p:cNvSpPr>
          <p:nvPr/>
        </p:nvSpPr>
        <p:spPr bwMode="auto">
          <a:xfrm>
            <a:off x="4038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1" name="Rectangle 193"/>
          <p:cNvSpPr>
            <a:spLocks noChangeArrowheads="1"/>
          </p:cNvSpPr>
          <p:nvPr/>
        </p:nvSpPr>
        <p:spPr bwMode="auto">
          <a:xfrm>
            <a:off x="4191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2" name="Rectangle 194"/>
          <p:cNvSpPr>
            <a:spLocks noChangeArrowheads="1"/>
          </p:cNvSpPr>
          <p:nvPr/>
        </p:nvSpPr>
        <p:spPr bwMode="auto">
          <a:xfrm>
            <a:off x="4343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3" name="Rectangle 195"/>
          <p:cNvSpPr>
            <a:spLocks noChangeArrowheads="1"/>
          </p:cNvSpPr>
          <p:nvPr/>
        </p:nvSpPr>
        <p:spPr bwMode="auto">
          <a:xfrm>
            <a:off x="4495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4" name="Rectangle 196"/>
          <p:cNvSpPr>
            <a:spLocks noChangeArrowheads="1"/>
          </p:cNvSpPr>
          <p:nvPr/>
        </p:nvSpPr>
        <p:spPr bwMode="auto">
          <a:xfrm>
            <a:off x="4648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5" name="Rectangle 197"/>
          <p:cNvSpPr>
            <a:spLocks noChangeArrowheads="1"/>
          </p:cNvSpPr>
          <p:nvPr/>
        </p:nvSpPr>
        <p:spPr bwMode="auto">
          <a:xfrm>
            <a:off x="4800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6" name="Rectangle 198"/>
          <p:cNvSpPr>
            <a:spLocks noChangeArrowheads="1"/>
          </p:cNvSpPr>
          <p:nvPr/>
        </p:nvSpPr>
        <p:spPr bwMode="auto">
          <a:xfrm>
            <a:off x="4953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7" name="Rectangle 199"/>
          <p:cNvSpPr>
            <a:spLocks noChangeArrowheads="1"/>
          </p:cNvSpPr>
          <p:nvPr/>
        </p:nvSpPr>
        <p:spPr bwMode="auto">
          <a:xfrm>
            <a:off x="5105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8" name="Rectangle 200"/>
          <p:cNvSpPr>
            <a:spLocks noChangeArrowheads="1"/>
          </p:cNvSpPr>
          <p:nvPr/>
        </p:nvSpPr>
        <p:spPr bwMode="auto">
          <a:xfrm>
            <a:off x="5257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69" name="Rectangle 201"/>
          <p:cNvSpPr>
            <a:spLocks noChangeArrowheads="1"/>
          </p:cNvSpPr>
          <p:nvPr/>
        </p:nvSpPr>
        <p:spPr bwMode="auto">
          <a:xfrm>
            <a:off x="5410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0" name="Rectangle 202"/>
          <p:cNvSpPr>
            <a:spLocks noChangeArrowheads="1"/>
          </p:cNvSpPr>
          <p:nvPr/>
        </p:nvSpPr>
        <p:spPr bwMode="auto">
          <a:xfrm>
            <a:off x="5562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1" name="Rectangle 203"/>
          <p:cNvSpPr>
            <a:spLocks noChangeArrowheads="1"/>
          </p:cNvSpPr>
          <p:nvPr/>
        </p:nvSpPr>
        <p:spPr bwMode="auto">
          <a:xfrm>
            <a:off x="5715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2" name="Rectangle 204"/>
          <p:cNvSpPr>
            <a:spLocks noChangeArrowheads="1"/>
          </p:cNvSpPr>
          <p:nvPr/>
        </p:nvSpPr>
        <p:spPr bwMode="auto">
          <a:xfrm>
            <a:off x="2819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3" name="Rectangle 205"/>
          <p:cNvSpPr>
            <a:spLocks noChangeArrowheads="1"/>
          </p:cNvSpPr>
          <p:nvPr/>
        </p:nvSpPr>
        <p:spPr bwMode="auto">
          <a:xfrm>
            <a:off x="2971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4" name="Rectangle 206"/>
          <p:cNvSpPr>
            <a:spLocks noChangeArrowheads="1"/>
          </p:cNvSpPr>
          <p:nvPr/>
        </p:nvSpPr>
        <p:spPr bwMode="auto">
          <a:xfrm>
            <a:off x="3124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5" name="Rectangle 207"/>
          <p:cNvSpPr>
            <a:spLocks noChangeArrowheads="1"/>
          </p:cNvSpPr>
          <p:nvPr/>
        </p:nvSpPr>
        <p:spPr bwMode="auto">
          <a:xfrm>
            <a:off x="3276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6" name="Rectangle 208"/>
          <p:cNvSpPr>
            <a:spLocks noChangeArrowheads="1"/>
          </p:cNvSpPr>
          <p:nvPr/>
        </p:nvSpPr>
        <p:spPr bwMode="auto">
          <a:xfrm>
            <a:off x="3429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7" name="Rectangle 209"/>
          <p:cNvSpPr>
            <a:spLocks noChangeArrowheads="1"/>
          </p:cNvSpPr>
          <p:nvPr/>
        </p:nvSpPr>
        <p:spPr bwMode="auto">
          <a:xfrm>
            <a:off x="3581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8" name="Rectangle 210"/>
          <p:cNvSpPr>
            <a:spLocks noChangeArrowheads="1"/>
          </p:cNvSpPr>
          <p:nvPr/>
        </p:nvSpPr>
        <p:spPr bwMode="auto">
          <a:xfrm>
            <a:off x="3733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79" name="Rectangle 211"/>
          <p:cNvSpPr>
            <a:spLocks noChangeArrowheads="1"/>
          </p:cNvSpPr>
          <p:nvPr/>
        </p:nvSpPr>
        <p:spPr bwMode="auto">
          <a:xfrm>
            <a:off x="3886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0" name="Rectangle 212"/>
          <p:cNvSpPr>
            <a:spLocks noChangeArrowheads="1"/>
          </p:cNvSpPr>
          <p:nvPr/>
        </p:nvSpPr>
        <p:spPr bwMode="auto">
          <a:xfrm>
            <a:off x="4038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1" name="Rectangle 213"/>
          <p:cNvSpPr>
            <a:spLocks noChangeArrowheads="1"/>
          </p:cNvSpPr>
          <p:nvPr/>
        </p:nvSpPr>
        <p:spPr bwMode="auto">
          <a:xfrm>
            <a:off x="4191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2" name="Rectangle 214"/>
          <p:cNvSpPr>
            <a:spLocks noChangeArrowheads="1"/>
          </p:cNvSpPr>
          <p:nvPr/>
        </p:nvSpPr>
        <p:spPr bwMode="auto">
          <a:xfrm>
            <a:off x="4343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3" name="Rectangle 215"/>
          <p:cNvSpPr>
            <a:spLocks noChangeArrowheads="1"/>
          </p:cNvSpPr>
          <p:nvPr/>
        </p:nvSpPr>
        <p:spPr bwMode="auto">
          <a:xfrm>
            <a:off x="4495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4" name="Rectangle 216"/>
          <p:cNvSpPr>
            <a:spLocks noChangeArrowheads="1"/>
          </p:cNvSpPr>
          <p:nvPr/>
        </p:nvSpPr>
        <p:spPr bwMode="auto">
          <a:xfrm>
            <a:off x="4648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5" name="Rectangle 217"/>
          <p:cNvSpPr>
            <a:spLocks noChangeArrowheads="1"/>
          </p:cNvSpPr>
          <p:nvPr/>
        </p:nvSpPr>
        <p:spPr bwMode="auto">
          <a:xfrm>
            <a:off x="4800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6" name="Rectangle 218"/>
          <p:cNvSpPr>
            <a:spLocks noChangeArrowheads="1"/>
          </p:cNvSpPr>
          <p:nvPr/>
        </p:nvSpPr>
        <p:spPr bwMode="auto">
          <a:xfrm>
            <a:off x="4953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7" name="Rectangle 219"/>
          <p:cNvSpPr>
            <a:spLocks noChangeArrowheads="1"/>
          </p:cNvSpPr>
          <p:nvPr/>
        </p:nvSpPr>
        <p:spPr bwMode="auto">
          <a:xfrm>
            <a:off x="5105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8" name="Rectangle 220"/>
          <p:cNvSpPr>
            <a:spLocks noChangeArrowheads="1"/>
          </p:cNvSpPr>
          <p:nvPr/>
        </p:nvSpPr>
        <p:spPr bwMode="auto">
          <a:xfrm>
            <a:off x="5257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89" name="Rectangle 221"/>
          <p:cNvSpPr>
            <a:spLocks noChangeArrowheads="1"/>
          </p:cNvSpPr>
          <p:nvPr/>
        </p:nvSpPr>
        <p:spPr bwMode="auto">
          <a:xfrm>
            <a:off x="5410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0" name="Rectangle 222"/>
          <p:cNvSpPr>
            <a:spLocks noChangeArrowheads="1"/>
          </p:cNvSpPr>
          <p:nvPr/>
        </p:nvSpPr>
        <p:spPr bwMode="auto">
          <a:xfrm>
            <a:off x="5562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1" name="Rectangle 223"/>
          <p:cNvSpPr>
            <a:spLocks noChangeArrowheads="1"/>
          </p:cNvSpPr>
          <p:nvPr/>
        </p:nvSpPr>
        <p:spPr bwMode="auto">
          <a:xfrm>
            <a:off x="5715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2" name="Rectangle 224"/>
          <p:cNvSpPr>
            <a:spLocks noChangeArrowheads="1"/>
          </p:cNvSpPr>
          <p:nvPr/>
        </p:nvSpPr>
        <p:spPr bwMode="auto">
          <a:xfrm>
            <a:off x="2819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3" name="Rectangle 225"/>
          <p:cNvSpPr>
            <a:spLocks noChangeArrowheads="1"/>
          </p:cNvSpPr>
          <p:nvPr/>
        </p:nvSpPr>
        <p:spPr bwMode="auto">
          <a:xfrm>
            <a:off x="2971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4" name="Rectangle 226"/>
          <p:cNvSpPr>
            <a:spLocks noChangeArrowheads="1"/>
          </p:cNvSpPr>
          <p:nvPr/>
        </p:nvSpPr>
        <p:spPr bwMode="auto">
          <a:xfrm>
            <a:off x="3124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5" name="Rectangle 227"/>
          <p:cNvSpPr>
            <a:spLocks noChangeArrowheads="1"/>
          </p:cNvSpPr>
          <p:nvPr/>
        </p:nvSpPr>
        <p:spPr bwMode="auto">
          <a:xfrm>
            <a:off x="3276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6" name="Rectangle 228"/>
          <p:cNvSpPr>
            <a:spLocks noChangeArrowheads="1"/>
          </p:cNvSpPr>
          <p:nvPr/>
        </p:nvSpPr>
        <p:spPr bwMode="auto">
          <a:xfrm>
            <a:off x="3429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7" name="Rectangle 229"/>
          <p:cNvSpPr>
            <a:spLocks noChangeArrowheads="1"/>
          </p:cNvSpPr>
          <p:nvPr/>
        </p:nvSpPr>
        <p:spPr bwMode="auto">
          <a:xfrm>
            <a:off x="3581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8" name="Rectangle 230"/>
          <p:cNvSpPr>
            <a:spLocks noChangeArrowheads="1"/>
          </p:cNvSpPr>
          <p:nvPr/>
        </p:nvSpPr>
        <p:spPr bwMode="auto">
          <a:xfrm>
            <a:off x="3733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999" name="Rectangle 231"/>
          <p:cNvSpPr>
            <a:spLocks noChangeArrowheads="1"/>
          </p:cNvSpPr>
          <p:nvPr/>
        </p:nvSpPr>
        <p:spPr bwMode="auto">
          <a:xfrm>
            <a:off x="3886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0" name="Rectangle 232"/>
          <p:cNvSpPr>
            <a:spLocks noChangeArrowheads="1"/>
          </p:cNvSpPr>
          <p:nvPr/>
        </p:nvSpPr>
        <p:spPr bwMode="auto">
          <a:xfrm>
            <a:off x="4038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1" name="Rectangle 233"/>
          <p:cNvSpPr>
            <a:spLocks noChangeArrowheads="1"/>
          </p:cNvSpPr>
          <p:nvPr/>
        </p:nvSpPr>
        <p:spPr bwMode="auto">
          <a:xfrm>
            <a:off x="4191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2" name="Rectangle 234"/>
          <p:cNvSpPr>
            <a:spLocks noChangeArrowheads="1"/>
          </p:cNvSpPr>
          <p:nvPr/>
        </p:nvSpPr>
        <p:spPr bwMode="auto">
          <a:xfrm>
            <a:off x="4343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3" name="Rectangle 235"/>
          <p:cNvSpPr>
            <a:spLocks noChangeArrowheads="1"/>
          </p:cNvSpPr>
          <p:nvPr/>
        </p:nvSpPr>
        <p:spPr bwMode="auto">
          <a:xfrm>
            <a:off x="4495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4" name="Rectangle 236"/>
          <p:cNvSpPr>
            <a:spLocks noChangeArrowheads="1"/>
          </p:cNvSpPr>
          <p:nvPr/>
        </p:nvSpPr>
        <p:spPr bwMode="auto">
          <a:xfrm>
            <a:off x="4648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5" name="Rectangle 237"/>
          <p:cNvSpPr>
            <a:spLocks noChangeArrowheads="1"/>
          </p:cNvSpPr>
          <p:nvPr/>
        </p:nvSpPr>
        <p:spPr bwMode="auto">
          <a:xfrm>
            <a:off x="4800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6" name="Rectangle 238"/>
          <p:cNvSpPr>
            <a:spLocks noChangeArrowheads="1"/>
          </p:cNvSpPr>
          <p:nvPr/>
        </p:nvSpPr>
        <p:spPr bwMode="auto">
          <a:xfrm>
            <a:off x="4953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7" name="Rectangle 239"/>
          <p:cNvSpPr>
            <a:spLocks noChangeArrowheads="1"/>
          </p:cNvSpPr>
          <p:nvPr/>
        </p:nvSpPr>
        <p:spPr bwMode="auto">
          <a:xfrm>
            <a:off x="5105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8" name="Rectangle 240"/>
          <p:cNvSpPr>
            <a:spLocks noChangeArrowheads="1"/>
          </p:cNvSpPr>
          <p:nvPr/>
        </p:nvSpPr>
        <p:spPr bwMode="auto">
          <a:xfrm>
            <a:off x="5257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09" name="Rectangle 241"/>
          <p:cNvSpPr>
            <a:spLocks noChangeArrowheads="1"/>
          </p:cNvSpPr>
          <p:nvPr/>
        </p:nvSpPr>
        <p:spPr bwMode="auto">
          <a:xfrm>
            <a:off x="5410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0" name="Rectangle 242"/>
          <p:cNvSpPr>
            <a:spLocks noChangeArrowheads="1"/>
          </p:cNvSpPr>
          <p:nvPr/>
        </p:nvSpPr>
        <p:spPr bwMode="auto">
          <a:xfrm>
            <a:off x="5562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1" name="Rectangle 243"/>
          <p:cNvSpPr>
            <a:spLocks noChangeArrowheads="1"/>
          </p:cNvSpPr>
          <p:nvPr/>
        </p:nvSpPr>
        <p:spPr bwMode="auto">
          <a:xfrm>
            <a:off x="5715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2" name="Rectangle 244"/>
          <p:cNvSpPr>
            <a:spLocks noChangeArrowheads="1"/>
          </p:cNvSpPr>
          <p:nvPr/>
        </p:nvSpPr>
        <p:spPr bwMode="auto">
          <a:xfrm>
            <a:off x="2819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3" name="Rectangle 245"/>
          <p:cNvSpPr>
            <a:spLocks noChangeArrowheads="1"/>
          </p:cNvSpPr>
          <p:nvPr/>
        </p:nvSpPr>
        <p:spPr bwMode="auto">
          <a:xfrm>
            <a:off x="2971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4" name="Rectangle 246"/>
          <p:cNvSpPr>
            <a:spLocks noChangeArrowheads="1"/>
          </p:cNvSpPr>
          <p:nvPr/>
        </p:nvSpPr>
        <p:spPr bwMode="auto">
          <a:xfrm>
            <a:off x="3124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5" name="Rectangle 247"/>
          <p:cNvSpPr>
            <a:spLocks noChangeArrowheads="1"/>
          </p:cNvSpPr>
          <p:nvPr/>
        </p:nvSpPr>
        <p:spPr bwMode="auto">
          <a:xfrm>
            <a:off x="3276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6" name="Rectangle 248"/>
          <p:cNvSpPr>
            <a:spLocks noChangeArrowheads="1"/>
          </p:cNvSpPr>
          <p:nvPr/>
        </p:nvSpPr>
        <p:spPr bwMode="auto">
          <a:xfrm>
            <a:off x="3429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7" name="Rectangle 249"/>
          <p:cNvSpPr>
            <a:spLocks noChangeArrowheads="1"/>
          </p:cNvSpPr>
          <p:nvPr/>
        </p:nvSpPr>
        <p:spPr bwMode="auto">
          <a:xfrm>
            <a:off x="3581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8" name="Rectangle 250"/>
          <p:cNvSpPr>
            <a:spLocks noChangeArrowheads="1"/>
          </p:cNvSpPr>
          <p:nvPr/>
        </p:nvSpPr>
        <p:spPr bwMode="auto">
          <a:xfrm>
            <a:off x="3733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19" name="Rectangle 251"/>
          <p:cNvSpPr>
            <a:spLocks noChangeArrowheads="1"/>
          </p:cNvSpPr>
          <p:nvPr/>
        </p:nvSpPr>
        <p:spPr bwMode="auto">
          <a:xfrm>
            <a:off x="3886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0" name="Rectangle 252"/>
          <p:cNvSpPr>
            <a:spLocks noChangeArrowheads="1"/>
          </p:cNvSpPr>
          <p:nvPr/>
        </p:nvSpPr>
        <p:spPr bwMode="auto">
          <a:xfrm>
            <a:off x="4038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1" name="Rectangle 253"/>
          <p:cNvSpPr>
            <a:spLocks noChangeArrowheads="1"/>
          </p:cNvSpPr>
          <p:nvPr/>
        </p:nvSpPr>
        <p:spPr bwMode="auto">
          <a:xfrm>
            <a:off x="4191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2" name="Rectangle 254"/>
          <p:cNvSpPr>
            <a:spLocks noChangeArrowheads="1"/>
          </p:cNvSpPr>
          <p:nvPr/>
        </p:nvSpPr>
        <p:spPr bwMode="auto">
          <a:xfrm>
            <a:off x="4343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3" name="Rectangle 255"/>
          <p:cNvSpPr>
            <a:spLocks noChangeArrowheads="1"/>
          </p:cNvSpPr>
          <p:nvPr/>
        </p:nvSpPr>
        <p:spPr bwMode="auto">
          <a:xfrm>
            <a:off x="4495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4" name="Rectangle 256"/>
          <p:cNvSpPr>
            <a:spLocks noChangeArrowheads="1"/>
          </p:cNvSpPr>
          <p:nvPr/>
        </p:nvSpPr>
        <p:spPr bwMode="auto">
          <a:xfrm>
            <a:off x="4648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5" name="Rectangle 257"/>
          <p:cNvSpPr>
            <a:spLocks noChangeArrowheads="1"/>
          </p:cNvSpPr>
          <p:nvPr/>
        </p:nvSpPr>
        <p:spPr bwMode="auto">
          <a:xfrm>
            <a:off x="4800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6" name="Rectangle 258"/>
          <p:cNvSpPr>
            <a:spLocks noChangeArrowheads="1"/>
          </p:cNvSpPr>
          <p:nvPr/>
        </p:nvSpPr>
        <p:spPr bwMode="auto">
          <a:xfrm>
            <a:off x="4953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7" name="Rectangle 259"/>
          <p:cNvSpPr>
            <a:spLocks noChangeArrowheads="1"/>
          </p:cNvSpPr>
          <p:nvPr/>
        </p:nvSpPr>
        <p:spPr bwMode="auto">
          <a:xfrm>
            <a:off x="5105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8" name="Rectangle 260"/>
          <p:cNvSpPr>
            <a:spLocks noChangeArrowheads="1"/>
          </p:cNvSpPr>
          <p:nvPr/>
        </p:nvSpPr>
        <p:spPr bwMode="auto">
          <a:xfrm>
            <a:off x="5257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29" name="Rectangle 261"/>
          <p:cNvSpPr>
            <a:spLocks noChangeArrowheads="1"/>
          </p:cNvSpPr>
          <p:nvPr/>
        </p:nvSpPr>
        <p:spPr bwMode="auto">
          <a:xfrm>
            <a:off x="5410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0" name="Rectangle 262"/>
          <p:cNvSpPr>
            <a:spLocks noChangeArrowheads="1"/>
          </p:cNvSpPr>
          <p:nvPr/>
        </p:nvSpPr>
        <p:spPr bwMode="auto">
          <a:xfrm>
            <a:off x="5562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1" name="Rectangle 263"/>
          <p:cNvSpPr>
            <a:spLocks noChangeArrowheads="1"/>
          </p:cNvSpPr>
          <p:nvPr/>
        </p:nvSpPr>
        <p:spPr bwMode="auto">
          <a:xfrm>
            <a:off x="5715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2" name="Rectangle 264"/>
          <p:cNvSpPr>
            <a:spLocks noChangeArrowheads="1"/>
          </p:cNvSpPr>
          <p:nvPr/>
        </p:nvSpPr>
        <p:spPr bwMode="auto">
          <a:xfrm>
            <a:off x="2819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3" name="Rectangle 265"/>
          <p:cNvSpPr>
            <a:spLocks noChangeArrowheads="1"/>
          </p:cNvSpPr>
          <p:nvPr/>
        </p:nvSpPr>
        <p:spPr bwMode="auto">
          <a:xfrm>
            <a:off x="2971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4" name="Rectangle 266"/>
          <p:cNvSpPr>
            <a:spLocks noChangeArrowheads="1"/>
          </p:cNvSpPr>
          <p:nvPr/>
        </p:nvSpPr>
        <p:spPr bwMode="auto">
          <a:xfrm>
            <a:off x="3124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5" name="Rectangle 267"/>
          <p:cNvSpPr>
            <a:spLocks noChangeArrowheads="1"/>
          </p:cNvSpPr>
          <p:nvPr/>
        </p:nvSpPr>
        <p:spPr bwMode="auto">
          <a:xfrm>
            <a:off x="3276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6" name="Rectangle 268"/>
          <p:cNvSpPr>
            <a:spLocks noChangeArrowheads="1"/>
          </p:cNvSpPr>
          <p:nvPr/>
        </p:nvSpPr>
        <p:spPr bwMode="auto">
          <a:xfrm>
            <a:off x="3429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7" name="Rectangle 269"/>
          <p:cNvSpPr>
            <a:spLocks noChangeArrowheads="1"/>
          </p:cNvSpPr>
          <p:nvPr/>
        </p:nvSpPr>
        <p:spPr bwMode="auto">
          <a:xfrm>
            <a:off x="3581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8" name="Rectangle 270"/>
          <p:cNvSpPr>
            <a:spLocks noChangeArrowheads="1"/>
          </p:cNvSpPr>
          <p:nvPr/>
        </p:nvSpPr>
        <p:spPr bwMode="auto">
          <a:xfrm>
            <a:off x="3733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39" name="Rectangle 271"/>
          <p:cNvSpPr>
            <a:spLocks noChangeArrowheads="1"/>
          </p:cNvSpPr>
          <p:nvPr/>
        </p:nvSpPr>
        <p:spPr bwMode="auto">
          <a:xfrm>
            <a:off x="3886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0" name="Rectangle 272"/>
          <p:cNvSpPr>
            <a:spLocks noChangeArrowheads="1"/>
          </p:cNvSpPr>
          <p:nvPr/>
        </p:nvSpPr>
        <p:spPr bwMode="auto">
          <a:xfrm>
            <a:off x="4038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1" name="Rectangle 273"/>
          <p:cNvSpPr>
            <a:spLocks noChangeArrowheads="1"/>
          </p:cNvSpPr>
          <p:nvPr/>
        </p:nvSpPr>
        <p:spPr bwMode="auto">
          <a:xfrm>
            <a:off x="4191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2" name="Rectangle 274"/>
          <p:cNvSpPr>
            <a:spLocks noChangeArrowheads="1"/>
          </p:cNvSpPr>
          <p:nvPr/>
        </p:nvSpPr>
        <p:spPr bwMode="auto">
          <a:xfrm>
            <a:off x="4343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3" name="Rectangle 275"/>
          <p:cNvSpPr>
            <a:spLocks noChangeArrowheads="1"/>
          </p:cNvSpPr>
          <p:nvPr/>
        </p:nvSpPr>
        <p:spPr bwMode="auto">
          <a:xfrm>
            <a:off x="4495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4" name="Rectangle 276"/>
          <p:cNvSpPr>
            <a:spLocks noChangeArrowheads="1"/>
          </p:cNvSpPr>
          <p:nvPr/>
        </p:nvSpPr>
        <p:spPr bwMode="auto">
          <a:xfrm>
            <a:off x="4648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5" name="Rectangle 277"/>
          <p:cNvSpPr>
            <a:spLocks noChangeArrowheads="1"/>
          </p:cNvSpPr>
          <p:nvPr/>
        </p:nvSpPr>
        <p:spPr bwMode="auto">
          <a:xfrm>
            <a:off x="4800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6" name="Rectangle 278"/>
          <p:cNvSpPr>
            <a:spLocks noChangeArrowheads="1"/>
          </p:cNvSpPr>
          <p:nvPr/>
        </p:nvSpPr>
        <p:spPr bwMode="auto">
          <a:xfrm>
            <a:off x="4953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7" name="Rectangle 279"/>
          <p:cNvSpPr>
            <a:spLocks noChangeArrowheads="1"/>
          </p:cNvSpPr>
          <p:nvPr/>
        </p:nvSpPr>
        <p:spPr bwMode="auto">
          <a:xfrm>
            <a:off x="5105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8" name="Rectangle 280"/>
          <p:cNvSpPr>
            <a:spLocks noChangeArrowheads="1"/>
          </p:cNvSpPr>
          <p:nvPr/>
        </p:nvSpPr>
        <p:spPr bwMode="auto">
          <a:xfrm>
            <a:off x="5257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49" name="Rectangle 281"/>
          <p:cNvSpPr>
            <a:spLocks noChangeArrowheads="1"/>
          </p:cNvSpPr>
          <p:nvPr/>
        </p:nvSpPr>
        <p:spPr bwMode="auto">
          <a:xfrm>
            <a:off x="5410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0" name="Rectangle 282"/>
          <p:cNvSpPr>
            <a:spLocks noChangeArrowheads="1"/>
          </p:cNvSpPr>
          <p:nvPr/>
        </p:nvSpPr>
        <p:spPr bwMode="auto">
          <a:xfrm>
            <a:off x="5562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1" name="Rectangle 283"/>
          <p:cNvSpPr>
            <a:spLocks noChangeArrowheads="1"/>
          </p:cNvSpPr>
          <p:nvPr/>
        </p:nvSpPr>
        <p:spPr bwMode="auto">
          <a:xfrm>
            <a:off x="5715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2" name="Rectangle 284"/>
          <p:cNvSpPr>
            <a:spLocks noChangeArrowheads="1"/>
          </p:cNvSpPr>
          <p:nvPr/>
        </p:nvSpPr>
        <p:spPr bwMode="auto">
          <a:xfrm>
            <a:off x="2819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3" name="Rectangle 285"/>
          <p:cNvSpPr>
            <a:spLocks noChangeArrowheads="1"/>
          </p:cNvSpPr>
          <p:nvPr/>
        </p:nvSpPr>
        <p:spPr bwMode="auto">
          <a:xfrm>
            <a:off x="2971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4" name="Rectangle 286"/>
          <p:cNvSpPr>
            <a:spLocks noChangeArrowheads="1"/>
          </p:cNvSpPr>
          <p:nvPr/>
        </p:nvSpPr>
        <p:spPr bwMode="auto">
          <a:xfrm>
            <a:off x="3124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5" name="Rectangle 287"/>
          <p:cNvSpPr>
            <a:spLocks noChangeArrowheads="1"/>
          </p:cNvSpPr>
          <p:nvPr/>
        </p:nvSpPr>
        <p:spPr bwMode="auto">
          <a:xfrm>
            <a:off x="3276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6" name="Rectangle 288"/>
          <p:cNvSpPr>
            <a:spLocks noChangeArrowheads="1"/>
          </p:cNvSpPr>
          <p:nvPr/>
        </p:nvSpPr>
        <p:spPr bwMode="auto">
          <a:xfrm>
            <a:off x="3429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7" name="Rectangle 289"/>
          <p:cNvSpPr>
            <a:spLocks noChangeArrowheads="1"/>
          </p:cNvSpPr>
          <p:nvPr/>
        </p:nvSpPr>
        <p:spPr bwMode="auto">
          <a:xfrm>
            <a:off x="3581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8" name="Rectangle 290"/>
          <p:cNvSpPr>
            <a:spLocks noChangeArrowheads="1"/>
          </p:cNvSpPr>
          <p:nvPr/>
        </p:nvSpPr>
        <p:spPr bwMode="auto">
          <a:xfrm>
            <a:off x="3733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59" name="Rectangle 291"/>
          <p:cNvSpPr>
            <a:spLocks noChangeArrowheads="1"/>
          </p:cNvSpPr>
          <p:nvPr/>
        </p:nvSpPr>
        <p:spPr bwMode="auto">
          <a:xfrm>
            <a:off x="3886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0" name="Rectangle 292"/>
          <p:cNvSpPr>
            <a:spLocks noChangeArrowheads="1"/>
          </p:cNvSpPr>
          <p:nvPr/>
        </p:nvSpPr>
        <p:spPr bwMode="auto">
          <a:xfrm>
            <a:off x="4038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1" name="Rectangle 293"/>
          <p:cNvSpPr>
            <a:spLocks noChangeArrowheads="1"/>
          </p:cNvSpPr>
          <p:nvPr/>
        </p:nvSpPr>
        <p:spPr bwMode="auto">
          <a:xfrm>
            <a:off x="4191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2" name="Rectangle 294"/>
          <p:cNvSpPr>
            <a:spLocks noChangeArrowheads="1"/>
          </p:cNvSpPr>
          <p:nvPr/>
        </p:nvSpPr>
        <p:spPr bwMode="auto">
          <a:xfrm>
            <a:off x="4343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3" name="Rectangle 295"/>
          <p:cNvSpPr>
            <a:spLocks noChangeArrowheads="1"/>
          </p:cNvSpPr>
          <p:nvPr/>
        </p:nvSpPr>
        <p:spPr bwMode="auto">
          <a:xfrm>
            <a:off x="4495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4" name="Rectangle 296"/>
          <p:cNvSpPr>
            <a:spLocks noChangeArrowheads="1"/>
          </p:cNvSpPr>
          <p:nvPr/>
        </p:nvSpPr>
        <p:spPr bwMode="auto">
          <a:xfrm>
            <a:off x="4648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5" name="Rectangle 297"/>
          <p:cNvSpPr>
            <a:spLocks noChangeArrowheads="1"/>
          </p:cNvSpPr>
          <p:nvPr/>
        </p:nvSpPr>
        <p:spPr bwMode="auto">
          <a:xfrm>
            <a:off x="4800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6" name="Rectangle 298"/>
          <p:cNvSpPr>
            <a:spLocks noChangeArrowheads="1"/>
          </p:cNvSpPr>
          <p:nvPr/>
        </p:nvSpPr>
        <p:spPr bwMode="auto">
          <a:xfrm>
            <a:off x="4953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7" name="Rectangle 299"/>
          <p:cNvSpPr>
            <a:spLocks noChangeArrowheads="1"/>
          </p:cNvSpPr>
          <p:nvPr/>
        </p:nvSpPr>
        <p:spPr bwMode="auto">
          <a:xfrm>
            <a:off x="5105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8" name="Rectangle 300"/>
          <p:cNvSpPr>
            <a:spLocks noChangeArrowheads="1"/>
          </p:cNvSpPr>
          <p:nvPr/>
        </p:nvSpPr>
        <p:spPr bwMode="auto">
          <a:xfrm>
            <a:off x="5257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69" name="Rectangle 301"/>
          <p:cNvSpPr>
            <a:spLocks noChangeArrowheads="1"/>
          </p:cNvSpPr>
          <p:nvPr/>
        </p:nvSpPr>
        <p:spPr bwMode="auto">
          <a:xfrm>
            <a:off x="5410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0" name="Rectangle 302"/>
          <p:cNvSpPr>
            <a:spLocks noChangeArrowheads="1"/>
          </p:cNvSpPr>
          <p:nvPr/>
        </p:nvSpPr>
        <p:spPr bwMode="auto">
          <a:xfrm>
            <a:off x="5562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1" name="Rectangle 303"/>
          <p:cNvSpPr>
            <a:spLocks noChangeArrowheads="1"/>
          </p:cNvSpPr>
          <p:nvPr/>
        </p:nvSpPr>
        <p:spPr bwMode="auto">
          <a:xfrm>
            <a:off x="5715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2" name="Rectangle 304"/>
          <p:cNvSpPr>
            <a:spLocks noChangeArrowheads="1"/>
          </p:cNvSpPr>
          <p:nvPr/>
        </p:nvSpPr>
        <p:spPr bwMode="auto">
          <a:xfrm>
            <a:off x="2819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3" name="Rectangle 305"/>
          <p:cNvSpPr>
            <a:spLocks noChangeArrowheads="1"/>
          </p:cNvSpPr>
          <p:nvPr/>
        </p:nvSpPr>
        <p:spPr bwMode="auto">
          <a:xfrm>
            <a:off x="2971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4" name="Rectangle 306"/>
          <p:cNvSpPr>
            <a:spLocks noChangeArrowheads="1"/>
          </p:cNvSpPr>
          <p:nvPr/>
        </p:nvSpPr>
        <p:spPr bwMode="auto">
          <a:xfrm>
            <a:off x="3124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5" name="Rectangle 307"/>
          <p:cNvSpPr>
            <a:spLocks noChangeArrowheads="1"/>
          </p:cNvSpPr>
          <p:nvPr/>
        </p:nvSpPr>
        <p:spPr bwMode="auto">
          <a:xfrm>
            <a:off x="3276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6" name="Rectangle 308"/>
          <p:cNvSpPr>
            <a:spLocks noChangeArrowheads="1"/>
          </p:cNvSpPr>
          <p:nvPr/>
        </p:nvSpPr>
        <p:spPr bwMode="auto">
          <a:xfrm>
            <a:off x="3429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7" name="Rectangle 309"/>
          <p:cNvSpPr>
            <a:spLocks noChangeArrowheads="1"/>
          </p:cNvSpPr>
          <p:nvPr/>
        </p:nvSpPr>
        <p:spPr bwMode="auto">
          <a:xfrm>
            <a:off x="3581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8" name="Rectangle 310"/>
          <p:cNvSpPr>
            <a:spLocks noChangeArrowheads="1"/>
          </p:cNvSpPr>
          <p:nvPr/>
        </p:nvSpPr>
        <p:spPr bwMode="auto">
          <a:xfrm>
            <a:off x="3733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79" name="Rectangle 311"/>
          <p:cNvSpPr>
            <a:spLocks noChangeArrowheads="1"/>
          </p:cNvSpPr>
          <p:nvPr/>
        </p:nvSpPr>
        <p:spPr bwMode="auto">
          <a:xfrm>
            <a:off x="3886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0" name="Rectangle 312"/>
          <p:cNvSpPr>
            <a:spLocks noChangeArrowheads="1"/>
          </p:cNvSpPr>
          <p:nvPr/>
        </p:nvSpPr>
        <p:spPr bwMode="auto">
          <a:xfrm>
            <a:off x="4038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1" name="Rectangle 313"/>
          <p:cNvSpPr>
            <a:spLocks noChangeArrowheads="1"/>
          </p:cNvSpPr>
          <p:nvPr/>
        </p:nvSpPr>
        <p:spPr bwMode="auto">
          <a:xfrm>
            <a:off x="4191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2" name="Rectangle 314"/>
          <p:cNvSpPr>
            <a:spLocks noChangeArrowheads="1"/>
          </p:cNvSpPr>
          <p:nvPr/>
        </p:nvSpPr>
        <p:spPr bwMode="auto">
          <a:xfrm>
            <a:off x="4343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3" name="Rectangle 315"/>
          <p:cNvSpPr>
            <a:spLocks noChangeArrowheads="1"/>
          </p:cNvSpPr>
          <p:nvPr/>
        </p:nvSpPr>
        <p:spPr bwMode="auto">
          <a:xfrm>
            <a:off x="4495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4" name="Rectangle 316"/>
          <p:cNvSpPr>
            <a:spLocks noChangeArrowheads="1"/>
          </p:cNvSpPr>
          <p:nvPr/>
        </p:nvSpPr>
        <p:spPr bwMode="auto">
          <a:xfrm>
            <a:off x="4648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5" name="Rectangle 317"/>
          <p:cNvSpPr>
            <a:spLocks noChangeArrowheads="1"/>
          </p:cNvSpPr>
          <p:nvPr/>
        </p:nvSpPr>
        <p:spPr bwMode="auto">
          <a:xfrm>
            <a:off x="4800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6" name="Rectangle 318"/>
          <p:cNvSpPr>
            <a:spLocks noChangeArrowheads="1"/>
          </p:cNvSpPr>
          <p:nvPr/>
        </p:nvSpPr>
        <p:spPr bwMode="auto">
          <a:xfrm>
            <a:off x="4953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7" name="Rectangle 319"/>
          <p:cNvSpPr>
            <a:spLocks noChangeArrowheads="1"/>
          </p:cNvSpPr>
          <p:nvPr/>
        </p:nvSpPr>
        <p:spPr bwMode="auto">
          <a:xfrm>
            <a:off x="5105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8" name="Rectangle 320"/>
          <p:cNvSpPr>
            <a:spLocks noChangeArrowheads="1"/>
          </p:cNvSpPr>
          <p:nvPr/>
        </p:nvSpPr>
        <p:spPr bwMode="auto">
          <a:xfrm>
            <a:off x="5257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89" name="Rectangle 321"/>
          <p:cNvSpPr>
            <a:spLocks noChangeArrowheads="1"/>
          </p:cNvSpPr>
          <p:nvPr/>
        </p:nvSpPr>
        <p:spPr bwMode="auto">
          <a:xfrm>
            <a:off x="5410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0" name="Rectangle 322"/>
          <p:cNvSpPr>
            <a:spLocks noChangeArrowheads="1"/>
          </p:cNvSpPr>
          <p:nvPr/>
        </p:nvSpPr>
        <p:spPr bwMode="auto">
          <a:xfrm>
            <a:off x="5562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1" name="Rectangle 323"/>
          <p:cNvSpPr>
            <a:spLocks noChangeArrowheads="1"/>
          </p:cNvSpPr>
          <p:nvPr/>
        </p:nvSpPr>
        <p:spPr bwMode="auto">
          <a:xfrm>
            <a:off x="5715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2" name="Rectangle 324"/>
          <p:cNvSpPr>
            <a:spLocks noChangeArrowheads="1"/>
          </p:cNvSpPr>
          <p:nvPr/>
        </p:nvSpPr>
        <p:spPr bwMode="auto">
          <a:xfrm>
            <a:off x="2819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3" name="Rectangle 325"/>
          <p:cNvSpPr>
            <a:spLocks noChangeArrowheads="1"/>
          </p:cNvSpPr>
          <p:nvPr/>
        </p:nvSpPr>
        <p:spPr bwMode="auto">
          <a:xfrm>
            <a:off x="2971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4" name="Rectangle 326"/>
          <p:cNvSpPr>
            <a:spLocks noChangeArrowheads="1"/>
          </p:cNvSpPr>
          <p:nvPr/>
        </p:nvSpPr>
        <p:spPr bwMode="auto">
          <a:xfrm>
            <a:off x="3124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5" name="Rectangle 327"/>
          <p:cNvSpPr>
            <a:spLocks noChangeArrowheads="1"/>
          </p:cNvSpPr>
          <p:nvPr/>
        </p:nvSpPr>
        <p:spPr bwMode="auto">
          <a:xfrm>
            <a:off x="3276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6" name="Rectangle 328"/>
          <p:cNvSpPr>
            <a:spLocks noChangeArrowheads="1"/>
          </p:cNvSpPr>
          <p:nvPr/>
        </p:nvSpPr>
        <p:spPr bwMode="auto">
          <a:xfrm>
            <a:off x="3429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7" name="Rectangle 329"/>
          <p:cNvSpPr>
            <a:spLocks noChangeArrowheads="1"/>
          </p:cNvSpPr>
          <p:nvPr/>
        </p:nvSpPr>
        <p:spPr bwMode="auto">
          <a:xfrm>
            <a:off x="3581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8" name="Rectangle 330"/>
          <p:cNvSpPr>
            <a:spLocks noChangeArrowheads="1"/>
          </p:cNvSpPr>
          <p:nvPr/>
        </p:nvSpPr>
        <p:spPr bwMode="auto">
          <a:xfrm>
            <a:off x="3733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099" name="Rectangle 331"/>
          <p:cNvSpPr>
            <a:spLocks noChangeArrowheads="1"/>
          </p:cNvSpPr>
          <p:nvPr/>
        </p:nvSpPr>
        <p:spPr bwMode="auto">
          <a:xfrm>
            <a:off x="3886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0" name="Rectangle 332"/>
          <p:cNvSpPr>
            <a:spLocks noChangeArrowheads="1"/>
          </p:cNvSpPr>
          <p:nvPr/>
        </p:nvSpPr>
        <p:spPr bwMode="auto">
          <a:xfrm>
            <a:off x="4038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1" name="Rectangle 333"/>
          <p:cNvSpPr>
            <a:spLocks noChangeArrowheads="1"/>
          </p:cNvSpPr>
          <p:nvPr/>
        </p:nvSpPr>
        <p:spPr bwMode="auto">
          <a:xfrm>
            <a:off x="4191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2" name="Rectangle 334"/>
          <p:cNvSpPr>
            <a:spLocks noChangeArrowheads="1"/>
          </p:cNvSpPr>
          <p:nvPr/>
        </p:nvSpPr>
        <p:spPr bwMode="auto">
          <a:xfrm>
            <a:off x="4343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3" name="Rectangle 335"/>
          <p:cNvSpPr>
            <a:spLocks noChangeArrowheads="1"/>
          </p:cNvSpPr>
          <p:nvPr/>
        </p:nvSpPr>
        <p:spPr bwMode="auto">
          <a:xfrm>
            <a:off x="4495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4" name="Rectangle 336"/>
          <p:cNvSpPr>
            <a:spLocks noChangeArrowheads="1"/>
          </p:cNvSpPr>
          <p:nvPr/>
        </p:nvSpPr>
        <p:spPr bwMode="auto">
          <a:xfrm>
            <a:off x="4648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5" name="Rectangle 337"/>
          <p:cNvSpPr>
            <a:spLocks noChangeArrowheads="1"/>
          </p:cNvSpPr>
          <p:nvPr/>
        </p:nvSpPr>
        <p:spPr bwMode="auto">
          <a:xfrm>
            <a:off x="4800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6" name="Rectangle 338"/>
          <p:cNvSpPr>
            <a:spLocks noChangeArrowheads="1"/>
          </p:cNvSpPr>
          <p:nvPr/>
        </p:nvSpPr>
        <p:spPr bwMode="auto">
          <a:xfrm>
            <a:off x="4953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7" name="Rectangle 339"/>
          <p:cNvSpPr>
            <a:spLocks noChangeArrowheads="1"/>
          </p:cNvSpPr>
          <p:nvPr/>
        </p:nvSpPr>
        <p:spPr bwMode="auto">
          <a:xfrm>
            <a:off x="5105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8" name="Rectangle 340"/>
          <p:cNvSpPr>
            <a:spLocks noChangeArrowheads="1"/>
          </p:cNvSpPr>
          <p:nvPr/>
        </p:nvSpPr>
        <p:spPr bwMode="auto">
          <a:xfrm>
            <a:off x="5257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09" name="Rectangle 341"/>
          <p:cNvSpPr>
            <a:spLocks noChangeArrowheads="1"/>
          </p:cNvSpPr>
          <p:nvPr/>
        </p:nvSpPr>
        <p:spPr bwMode="auto">
          <a:xfrm>
            <a:off x="5410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0" name="Rectangle 342"/>
          <p:cNvSpPr>
            <a:spLocks noChangeArrowheads="1"/>
          </p:cNvSpPr>
          <p:nvPr/>
        </p:nvSpPr>
        <p:spPr bwMode="auto">
          <a:xfrm>
            <a:off x="5562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1" name="Rectangle 343"/>
          <p:cNvSpPr>
            <a:spLocks noChangeArrowheads="1"/>
          </p:cNvSpPr>
          <p:nvPr/>
        </p:nvSpPr>
        <p:spPr bwMode="auto">
          <a:xfrm>
            <a:off x="5715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2" name="Rectangle 344"/>
          <p:cNvSpPr>
            <a:spLocks noChangeArrowheads="1"/>
          </p:cNvSpPr>
          <p:nvPr/>
        </p:nvSpPr>
        <p:spPr bwMode="auto">
          <a:xfrm>
            <a:off x="2819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3" name="Rectangle 345"/>
          <p:cNvSpPr>
            <a:spLocks noChangeArrowheads="1"/>
          </p:cNvSpPr>
          <p:nvPr/>
        </p:nvSpPr>
        <p:spPr bwMode="auto">
          <a:xfrm>
            <a:off x="2971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4" name="Rectangle 346"/>
          <p:cNvSpPr>
            <a:spLocks noChangeArrowheads="1"/>
          </p:cNvSpPr>
          <p:nvPr/>
        </p:nvSpPr>
        <p:spPr bwMode="auto">
          <a:xfrm>
            <a:off x="3124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5" name="Rectangle 347"/>
          <p:cNvSpPr>
            <a:spLocks noChangeArrowheads="1"/>
          </p:cNvSpPr>
          <p:nvPr/>
        </p:nvSpPr>
        <p:spPr bwMode="auto">
          <a:xfrm>
            <a:off x="3276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6" name="Rectangle 348"/>
          <p:cNvSpPr>
            <a:spLocks noChangeArrowheads="1"/>
          </p:cNvSpPr>
          <p:nvPr/>
        </p:nvSpPr>
        <p:spPr bwMode="auto">
          <a:xfrm>
            <a:off x="3429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7" name="Rectangle 349"/>
          <p:cNvSpPr>
            <a:spLocks noChangeArrowheads="1"/>
          </p:cNvSpPr>
          <p:nvPr/>
        </p:nvSpPr>
        <p:spPr bwMode="auto">
          <a:xfrm>
            <a:off x="3581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8" name="Rectangle 350"/>
          <p:cNvSpPr>
            <a:spLocks noChangeArrowheads="1"/>
          </p:cNvSpPr>
          <p:nvPr/>
        </p:nvSpPr>
        <p:spPr bwMode="auto">
          <a:xfrm>
            <a:off x="3733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19" name="Rectangle 351"/>
          <p:cNvSpPr>
            <a:spLocks noChangeArrowheads="1"/>
          </p:cNvSpPr>
          <p:nvPr/>
        </p:nvSpPr>
        <p:spPr bwMode="auto">
          <a:xfrm>
            <a:off x="3886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0" name="Rectangle 352"/>
          <p:cNvSpPr>
            <a:spLocks noChangeArrowheads="1"/>
          </p:cNvSpPr>
          <p:nvPr/>
        </p:nvSpPr>
        <p:spPr bwMode="auto">
          <a:xfrm>
            <a:off x="4038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1" name="Rectangle 353"/>
          <p:cNvSpPr>
            <a:spLocks noChangeArrowheads="1"/>
          </p:cNvSpPr>
          <p:nvPr/>
        </p:nvSpPr>
        <p:spPr bwMode="auto">
          <a:xfrm>
            <a:off x="4191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2" name="Rectangle 354"/>
          <p:cNvSpPr>
            <a:spLocks noChangeArrowheads="1"/>
          </p:cNvSpPr>
          <p:nvPr/>
        </p:nvSpPr>
        <p:spPr bwMode="auto">
          <a:xfrm>
            <a:off x="4343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3" name="Rectangle 355"/>
          <p:cNvSpPr>
            <a:spLocks noChangeArrowheads="1"/>
          </p:cNvSpPr>
          <p:nvPr/>
        </p:nvSpPr>
        <p:spPr bwMode="auto">
          <a:xfrm>
            <a:off x="4495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4" name="Rectangle 356"/>
          <p:cNvSpPr>
            <a:spLocks noChangeArrowheads="1"/>
          </p:cNvSpPr>
          <p:nvPr/>
        </p:nvSpPr>
        <p:spPr bwMode="auto">
          <a:xfrm>
            <a:off x="4648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5" name="Rectangle 357"/>
          <p:cNvSpPr>
            <a:spLocks noChangeArrowheads="1"/>
          </p:cNvSpPr>
          <p:nvPr/>
        </p:nvSpPr>
        <p:spPr bwMode="auto">
          <a:xfrm>
            <a:off x="4800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6" name="Rectangle 358"/>
          <p:cNvSpPr>
            <a:spLocks noChangeArrowheads="1"/>
          </p:cNvSpPr>
          <p:nvPr/>
        </p:nvSpPr>
        <p:spPr bwMode="auto">
          <a:xfrm>
            <a:off x="4953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7" name="Rectangle 359"/>
          <p:cNvSpPr>
            <a:spLocks noChangeArrowheads="1"/>
          </p:cNvSpPr>
          <p:nvPr/>
        </p:nvSpPr>
        <p:spPr bwMode="auto">
          <a:xfrm>
            <a:off x="5105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8" name="Rectangle 360"/>
          <p:cNvSpPr>
            <a:spLocks noChangeArrowheads="1"/>
          </p:cNvSpPr>
          <p:nvPr/>
        </p:nvSpPr>
        <p:spPr bwMode="auto">
          <a:xfrm>
            <a:off x="5257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29" name="Rectangle 361"/>
          <p:cNvSpPr>
            <a:spLocks noChangeArrowheads="1"/>
          </p:cNvSpPr>
          <p:nvPr/>
        </p:nvSpPr>
        <p:spPr bwMode="auto">
          <a:xfrm>
            <a:off x="5410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0" name="Rectangle 362"/>
          <p:cNvSpPr>
            <a:spLocks noChangeArrowheads="1"/>
          </p:cNvSpPr>
          <p:nvPr/>
        </p:nvSpPr>
        <p:spPr bwMode="auto">
          <a:xfrm>
            <a:off x="5562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1" name="Rectangle 363"/>
          <p:cNvSpPr>
            <a:spLocks noChangeArrowheads="1"/>
          </p:cNvSpPr>
          <p:nvPr/>
        </p:nvSpPr>
        <p:spPr bwMode="auto">
          <a:xfrm>
            <a:off x="5715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2" name="Rectangle 364"/>
          <p:cNvSpPr>
            <a:spLocks noChangeArrowheads="1"/>
          </p:cNvSpPr>
          <p:nvPr/>
        </p:nvSpPr>
        <p:spPr bwMode="auto">
          <a:xfrm>
            <a:off x="2819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3" name="Rectangle 365"/>
          <p:cNvSpPr>
            <a:spLocks noChangeArrowheads="1"/>
          </p:cNvSpPr>
          <p:nvPr/>
        </p:nvSpPr>
        <p:spPr bwMode="auto">
          <a:xfrm>
            <a:off x="2971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4" name="Rectangle 366"/>
          <p:cNvSpPr>
            <a:spLocks noChangeArrowheads="1"/>
          </p:cNvSpPr>
          <p:nvPr/>
        </p:nvSpPr>
        <p:spPr bwMode="auto">
          <a:xfrm>
            <a:off x="3124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5" name="Rectangle 367"/>
          <p:cNvSpPr>
            <a:spLocks noChangeArrowheads="1"/>
          </p:cNvSpPr>
          <p:nvPr/>
        </p:nvSpPr>
        <p:spPr bwMode="auto">
          <a:xfrm>
            <a:off x="3276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6" name="Rectangle 368"/>
          <p:cNvSpPr>
            <a:spLocks noChangeArrowheads="1"/>
          </p:cNvSpPr>
          <p:nvPr/>
        </p:nvSpPr>
        <p:spPr bwMode="auto">
          <a:xfrm>
            <a:off x="3429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7" name="Rectangle 369"/>
          <p:cNvSpPr>
            <a:spLocks noChangeArrowheads="1"/>
          </p:cNvSpPr>
          <p:nvPr/>
        </p:nvSpPr>
        <p:spPr bwMode="auto">
          <a:xfrm>
            <a:off x="3581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8" name="Rectangle 370"/>
          <p:cNvSpPr>
            <a:spLocks noChangeArrowheads="1"/>
          </p:cNvSpPr>
          <p:nvPr/>
        </p:nvSpPr>
        <p:spPr bwMode="auto">
          <a:xfrm>
            <a:off x="3733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39" name="Rectangle 371"/>
          <p:cNvSpPr>
            <a:spLocks noChangeArrowheads="1"/>
          </p:cNvSpPr>
          <p:nvPr/>
        </p:nvSpPr>
        <p:spPr bwMode="auto">
          <a:xfrm>
            <a:off x="3886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0" name="Rectangle 372"/>
          <p:cNvSpPr>
            <a:spLocks noChangeArrowheads="1"/>
          </p:cNvSpPr>
          <p:nvPr/>
        </p:nvSpPr>
        <p:spPr bwMode="auto">
          <a:xfrm>
            <a:off x="4038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1" name="Rectangle 373"/>
          <p:cNvSpPr>
            <a:spLocks noChangeArrowheads="1"/>
          </p:cNvSpPr>
          <p:nvPr/>
        </p:nvSpPr>
        <p:spPr bwMode="auto">
          <a:xfrm>
            <a:off x="4191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2" name="Rectangle 374"/>
          <p:cNvSpPr>
            <a:spLocks noChangeArrowheads="1"/>
          </p:cNvSpPr>
          <p:nvPr/>
        </p:nvSpPr>
        <p:spPr bwMode="auto">
          <a:xfrm>
            <a:off x="4343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3" name="Rectangle 375"/>
          <p:cNvSpPr>
            <a:spLocks noChangeArrowheads="1"/>
          </p:cNvSpPr>
          <p:nvPr/>
        </p:nvSpPr>
        <p:spPr bwMode="auto">
          <a:xfrm>
            <a:off x="4495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4" name="Rectangle 376"/>
          <p:cNvSpPr>
            <a:spLocks noChangeArrowheads="1"/>
          </p:cNvSpPr>
          <p:nvPr/>
        </p:nvSpPr>
        <p:spPr bwMode="auto">
          <a:xfrm>
            <a:off x="4648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5" name="Rectangle 377"/>
          <p:cNvSpPr>
            <a:spLocks noChangeArrowheads="1"/>
          </p:cNvSpPr>
          <p:nvPr/>
        </p:nvSpPr>
        <p:spPr bwMode="auto">
          <a:xfrm>
            <a:off x="4800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6" name="Rectangle 378"/>
          <p:cNvSpPr>
            <a:spLocks noChangeArrowheads="1"/>
          </p:cNvSpPr>
          <p:nvPr/>
        </p:nvSpPr>
        <p:spPr bwMode="auto">
          <a:xfrm>
            <a:off x="4953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7" name="Rectangle 379"/>
          <p:cNvSpPr>
            <a:spLocks noChangeArrowheads="1"/>
          </p:cNvSpPr>
          <p:nvPr/>
        </p:nvSpPr>
        <p:spPr bwMode="auto">
          <a:xfrm>
            <a:off x="5105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8" name="Rectangle 380"/>
          <p:cNvSpPr>
            <a:spLocks noChangeArrowheads="1"/>
          </p:cNvSpPr>
          <p:nvPr/>
        </p:nvSpPr>
        <p:spPr bwMode="auto">
          <a:xfrm>
            <a:off x="5257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49" name="Rectangle 381"/>
          <p:cNvSpPr>
            <a:spLocks noChangeArrowheads="1"/>
          </p:cNvSpPr>
          <p:nvPr/>
        </p:nvSpPr>
        <p:spPr bwMode="auto">
          <a:xfrm>
            <a:off x="5410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0" name="Rectangle 382"/>
          <p:cNvSpPr>
            <a:spLocks noChangeArrowheads="1"/>
          </p:cNvSpPr>
          <p:nvPr/>
        </p:nvSpPr>
        <p:spPr bwMode="auto">
          <a:xfrm>
            <a:off x="5562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1" name="Rectangle 383"/>
          <p:cNvSpPr>
            <a:spLocks noChangeArrowheads="1"/>
          </p:cNvSpPr>
          <p:nvPr/>
        </p:nvSpPr>
        <p:spPr bwMode="auto">
          <a:xfrm>
            <a:off x="5715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2" name="Rectangle 384"/>
          <p:cNvSpPr>
            <a:spLocks noChangeArrowheads="1"/>
          </p:cNvSpPr>
          <p:nvPr/>
        </p:nvSpPr>
        <p:spPr bwMode="auto">
          <a:xfrm>
            <a:off x="2819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3" name="Rectangle 385"/>
          <p:cNvSpPr>
            <a:spLocks noChangeArrowheads="1"/>
          </p:cNvSpPr>
          <p:nvPr/>
        </p:nvSpPr>
        <p:spPr bwMode="auto">
          <a:xfrm>
            <a:off x="2971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4" name="Rectangle 386"/>
          <p:cNvSpPr>
            <a:spLocks noChangeArrowheads="1"/>
          </p:cNvSpPr>
          <p:nvPr/>
        </p:nvSpPr>
        <p:spPr bwMode="auto">
          <a:xfrm>
            <a:off x="3124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5" name="Rectangle 387"/>
          <p:cNvSpPr>
            <a:spLocks noChangeArrowheads="1"/>
          </p:cNvSpPr>
          <p:nvPr/>
        </p:nvSpPr>
        <p:spPr bwMode="auto">
          <a:xfrm>
            <a:off x="3276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6" name="Rectangle 388"/>
          <p:cNvSpPr>
            <a:spLocks noChangeArrowheads="1"/>
          </p:cNvSpPr>
          <p:nvPr/>
        </p:nvSpPr>
        <p:spPr bwMode="auto">
          <a:xfrm>
            <a:off x="3429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7" name="Rectangle 389"/>
          <p:cNvSpPr>
            <a:spLocks noChangeArrowheads="1"/>
          </p:cNvSpPr>
          <p:nvPr/>
        </p:nvSpPr>
        <p:spPr bwMode="auto">
          <a:xfrm>
            <a:off x="3581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8" name="Rectangle 390"/>
          <p:cNvSpPr>
            <a:spLocks noChangeArrowheads="1"/>
          </p:cNvSpPr>
          <p:nvPr/>
        </p:nvSpPr>
        <p:spPr bwMode="auto">
          <a:xfrm>
            <a:off x="3733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59" name="Rectangle 391"/>
          <p:cNvSpPr>
            <a:spLocks noChangeArrowheads="1"/>
          </p:cNvSpPr>
          <p:nvPr/>
        </p:nvSpPr>
        <p:spPr bwMode="auto">
          <a:xfrm>
            <a:off x="3886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0" name="Rectangle 392"/>
          <p:cNvSpPr>
            <a:spLocks noChangeArrowheads="1"/>
          </p:cNvSpPr>
          <p:nvPr/>
        </p:nvSpPr>
        <p:spPr bwMode="auto">
          <a:xfrm>
            <a:off x="4038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1" name="Rectangle 393"/>
          <p:cNvSpPr>
            <a:spLocks noChangeArrowheads="1"/>
          </p:cNvSpPr>
          <p:nvPr/>
        </p:nvSpPr>
        <p:spPr bwMode="auto">
          <a:xfrm>
            <a:off x="4191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2" name="Rectangle 394"/>
          <p:cNvSpPr>
            <a:spLocks noChangeArrowheads="1"/>
          </p:cNvSpPr>
          <p:nvPr/>
        </p:nvSpPr>
        <p:spPr bwMode="auto">
          <a:xfrm>
            <a:off x="4343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3" name="Rectangle 395"/>
          <p:cNvSpPr>
            <a:spLocks noChangeArrowheads="1"/>
          </p:cNvSpPr>
          <p:nvPr/>
        </p:nvSpPr>
        <p:spPr bwMode="auto">
          <a:xfrm>
            <a:off x="4495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4" name="Rectangle 396"/>
          <p:cNvSpPr>
            <a:spLocks noChangeArrowheads="1"/>
          </p:cNvSpPr>
          <p:nvPr/>
        </p:nvSpPr>
        <p:spPr bwMode="auto">
          <a:xfrm>
            <a:off x="4648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5" name="Rectangle 397"/>
          <p:cNvSpPr>
            <a:spLocks noChangeArrowheads="1"/>
          </p:cNvSpPr>
          <p:nvPr/>
        </p:nvSpPr>
        <p:spPr bwMode="auto">
          <a:xfrm>
            <a:off x="4800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6" name="Rectangle 398"/>
          <p:cNvSpPr>
            <a:spLocks noChangeArrowheads="1"/>
          </p:cNvSpPr>
          <p:nvPr/>
        </p:nvSpPr>
        <p:spPr bwMode="auto">
          <a:xfrm>
            <a:off x="4953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7" name="Rectangle 399"/>
          <p:cNvSpPr>
            <a:spLocks noChangeArrowheads="1"/>
          </p:cNvSpPr>
          <p:nvPr/>
        </p:nvSpPr>
        <p:spPr bwMode="auto">
          <a:xfrm>
            <a:off x="5105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8" name="Rectangle 400"/>
          <p:cNvSpPr>
            <a:spLocks noChangeArrowheads="1"/>
          </p:cNvSpPr>
          <p:nvPr/>
        </p:nvSpPr>
        <p:spPr bwMode="auto">
          <a:xfrm>
            <a:off x="5257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69" name="Rectangle 401"/>
          <p:cNvSpPr>
            <a:spLocks noChangeArrowheads="1"/>
          </p:cNvSpPr>
          <p:nvPr/>
        </p:nvSpPr>
        <p:spPr bwMode="auto">
          <a:xfrm>
            <a:off x="5410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70" name="Rectangle 402"/>
          <p:cNvSpPr>
            <a:spLocks noChangeArrowheads="1"/>
          </p:cNvSpPr>
          <p:nvPr/>
        </p:nvSpPr>
        <p:spPr bwMode="auto">
          <a:xfrm>
            <a:off x="5562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71" name="Rectangle 403"/>
          <p:cNvSpPr>
            <a:spLocks noChangeArrowheads="1"/>
          </p:cNvSpPr>
          <p:nvPr/>
        </p:nvSpPr>
        <p:spPr bwMode="auto">
          <a:xfrm>
            <a:off x="5715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33172" name="Group 404"/>
          <p:cNvGrpSpPr>
            <a:grpSpLocks/>
          </p:cNvGrpSpPr>
          <p:nvPr/>
        </p:nvGrpSpPr>
        <p:grpSpPr bwMode="auto">
          <a:xfrm>
            <a:off x="2987675" y="3054350"/>
            <a:ext cx="2413000" cy="2720975"/>
            <a:chOff x="922" y="1972"/>
            <a:chExt cx="1520" cy="1714"/>
          </a:xfrm>
        </p:grpSpPr>
        <p:sp>
          <p:nvSpPr>
            <p:cNvPr id="33173" name="Oval 405"/>
            <p:cNvSpPr>
              <a:spLocks noChangeArrowheads="1"/>
            </p:cNvSpPr>
            <p:nvPr/>
          </p:nvSpPr>
          <p:spPr bwMode="auto">
            <a:xfrm>
              <a:off x="2362" y="3606"/>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74" name="Oval 406"/>
            <p:cNvSpPr>
              <a:spLocks noChangeArrowheads="1"/>
            </p:cNvSpPr>
            <p:nvPr/>
          </p:nvSpPr>
          <p:spPr bwMode="auto">
            <a:xfrm>
              <a:off x="1780" y="1972"/>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75" name="Oval 407"/>
            <p:cNvSpPr>
              <a:spLocks noChangeArrowheads="1"/>
            </p:cNvSpPr>
            <p:nvPr/>
          </p:nvSpPr>
          <p:spPr bwMode="auto">
            <a:xfrm>
              <a:off x="922" y="2748"/>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176" name="Line 408"/>
            <p:cNvSpPr>
              <a:spLocks noChangeShapeType="1"/>
            </p:cNvSpPr>
            <p:nvPr/>
          </p:nvSpPr>
          <p:spPr bwMode="auto">
            <a:xfrm>
              <a:off x="960" y="2784"/>
              <a:ext cx="144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3177" name="Line 409"/>
            <p:cNvSpPr>
              <a:spLocks noChangeShapeType="1"/>
            </p:cNvSpPr>
            <p:nvPr/>
          </p:nvSpPr>
          <p:spPr bwMode="auto">
            <a:xfrm flipH="1">
              <a:off x="964" y="2016"/>
              <a:ext cx="860" cy="7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3178" name="Line 410"/>
            <p:cNvSpPr>
              <a:spLocks noChangeShapeType="1"/>
            </p:cNvSpPr>
            <p:nvPr/>
          </p:nvSpPr>
          <p:spPr bwMode="auto">
            <a:xfrm>
              <a:off x="1824" y="2016"/>
              <a:ext cx="576" cy="16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ko-KR" smtClean="0">
                <a:ea typeface="굴림" panose="020B0600000101010101" pitchFamily="50" charset="-127"/>
              </a:rPr>
              <a:t>Scanline Triangle Rasterizer</a:t>
            </a:r>
          </a:p>
        </p:txBody>
      </p:sp>
      <p:sp>
        <p:nvSpPr>
          <p:cNvPr id="34819" name="Rectangle 3"/>
          <p:cNvSpPr>
            <a:spLocks noGrp="1" noChangeArrowheads="1"/>
          </p:cNvSpPr>
          <p:nvPr>
            <p:ph type="body" idx="1"/>
          </p:nvPr>
        </p:nvSpPr>
        <p:spPr/>
        <p:txBody>
          <a:bodyPr/>
          <a:lstStyle/>
          <a:p>
            <a:r>
              <a:rPr lang="en-US" altLang="ko-KR" smtClean="0">
                <a:ea typeface="굴림" panose="020B0600000101010101" pitchFamily="50" charset="-127"/>
              </a:rPr>
              <a:t>Walk along edges and process one scanline at a time</a:t>
            </a:r>
          </a:p>
          <a:p>
            <a:r>
              <a:rPr lang="en-US" altLang="ko-KR" smtClean="0">
                <a:ea typeface="굴림" panose="020B0600000101010101" pitchFamily="50" charset="-127"/>
              </a:rPr>
              <a:t>Rasterize spans between edges</a:t>
            </a:r>
          </a:p>
          <a:p>
            <a:endParaRPr lang="en-US" altLang="ko-KR" smtClean="0">
              <a:ea typeface="굴림" panose="020B0600000101010101" pitchFamily="50" charset="-127"/>
            </a:endParaRPr>
          </a:p>
        </p:txBody>
      </p:sp>
      <p:sp>
        <p:nvSpPr>
          <p:cNvPr id="34820" name="Rectangle 4"/>
          <p:cNvSpPr>
            <a:spLocks noChangeArrowheads="1"/>
          </p:cNvSpPr>
          <p:nvPr/>
        </p:nvSpPr>
        <p:spPr bwMode="auto">
          <a:xfrm>
            <a:off x="2819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1" name="Rectangle 5"/>
          <p:cNvSpPr>
            <a:spLocks noChangeArrowheads="1"/>
          </p:cNvSpPr>
          <p:nvPr/>
        </p:nvSpPr>
        <p:spPr bwMode="auto">
          <a:xfrm>
            <a:off x="2971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2" name="Rectangle 6"/>
          <p:cNvSpPr>
            <a:spLocks noChangeArrowheads="1"/>
          </p:cNvSpPr>
          <p:nvPr/>
        </p:nvSpPr>
        <p:spPr bwMode="auto">
          <a:xfrm>
            <a:off x="3124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3" name="Rectangle 7"/>
          <p:cNvSpPr>
            <a:spLocks noChangeArrowheads="1"/>
          </p:cNvSpPr>
          <p:nvPr/>
        </p:nvSpPr>
        <p:spPr bwMode="auto">
          <a:xfrm>
            <a:off x="3276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4" name="Rectangle 8"/>
          <p:cNvSpPr>
            <a:spLocks noChangeArrowheads="1"/>
          </p:cNvSpPr>
          <p:nvPr/>
        </p:nvSpPr>
        <p:spPr bwMode="auto">
          <a:xfrm>
            <a:off x="3429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5" name="Rectangle 9"/>
          <p:cNvSpPr>
            <a:spLocks noChangeArrowheads="1"/>
          </p:cNvSpPr>
          <p:nvPr/>
        </p:nvSpPr>
        <p:spPr bwMode="auto">
          <a:xfrm>
            <a:off x="3581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6" name="Rectangle 10"/>
          <p:cNvSpPr>
            <a:spLocks noChangeArrowheads="1"/>
          </p:cNvSpPr>
          <p:nvPr/>
        </p:nvSpPr>
        <p:spPr bwMode="auto">
          <a:xfrm>
            <a:off x="3733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7" name="Rectangle 11"/>
          <p:cNvSpPr>
            <a:spLocks noChangeArrowheads="1"/>
          </p:cNvSpPr>
          <p:nvPr/>
        </p:nvSpPr>
        <p:spPr bwMode="auto">
          <a:xfrm>
            <a:off x="3886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8" name="Rectangle 12"/>
          <p:cNvSpPr>
            <a:spLocks noChangeArrowheads="1"/>
          </p:cNvSpPr>
          <p:nvPr/>
        </p:nvSpPr>
        <p:spPr bwMode="auto">
          <a:xfrm>
            <a:off x="4038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29" name="Rectangle 13"/>
          <p:cNvSpPr>
            <a:spLocks noChangeArrowheads="1"/>
          </p:cNvSpPr>
          <p:nvPr/>
        </p:nvSpPr>
        <p:spPr bwMode="auto">
          <a:xfrm>
            <a:off x="4191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0" name="Rectangle 14"/>
          <p:cNvSpPr>
            <a:spLocks noChangeArrowheads="1"/>
          </p:cNvSpPr>
          <p:nvPr/>
        </p:nvSpPr>
        <p:spPr bwMode="auto">
          <a:xfrm>
            <a:off x="4343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1" name="Rectangle 15"/>
          <p:cNvSpPr>
            <a:spLocks noChangeArrowheads="1"/>
          </p:cNvSpPr>
          <p:nvPr/>
        </p:nvSpPr>
        <p:spPr bwMode="auto">
          <a:xfrm>
            <a:off x="4495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2" name="Rectangle 16"/>
          <p:cNvSpPr>
            <a:spLocks noChangeArrowheads="1"/>
          </p:cNvSpPr>
          <p:nvPr/>
        </p:nvSpPr>
        <p:spPr bwMode="auto">
          <a:xfrm>
            <a:off x="4648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3" name="Rectangle 17"/>
          <p:cNvSpPr>
            <a:spLocks noChangeArrowheads="1"/>
          </p:cNvSpPr>
          <p:nvPr/>
        </p:nvSpPr>
        <p:spPr bwMode="auto">
          <a:xfrm>
            <a:off x="4800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4" name="Rectangle 18"/>
          <p:cNvSpPr>
            <a:spLocks noChangeArrowheads="1"/>
          </p:cNvSpPr>
          <p:nvPr/>
        </p:nvSpPr>
        <p:spPr bwMode="auto">
          <a:xfrm>
            <a:off x="4953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5" name="Rectangle 19"/>
          <p:cNvSpPr>
            <a:spLocks noChangeArrowheads="1"/>
          </p:cNvSpPr>
          <p:nvPr/>
        </p:nvSpPr>
        <p:spPr bwMode="auto">
          <a:xfrm>
            <a:off x="5105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6" name="Rectangle 20"/>
          <p:cNvSpPr>
            <a:spLocks noChangeArrowheads="1"/>
          </p:cNvSpPr>
          <p:nvPr/>
        </p:nvSpPr>
        <p:spPr bwMode="auto">
          <a:xfrm>
            <a:off x="5257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7" name="Rectangle 21"/>
          <p:cNvSpPr>
            <a:spLocks noChangeArrowheads="1"/>
          </p:cNvSpPr>
          <p:nvPr/>
        </p:nvSpPr>
        <p:spPr bwMode="auto">
          <a:xfrm>
            <a:off x="5410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8" name="Rectangle 22"/>
          <p:cNvSpPr>
            <a:spLocks noChangeArrowheads="1"/>
          </p:cNvSpPr>
          <p:nvPr/>
        </p:nvSpPr>
        <p:spPr bwMode="auto">
          <a:xfrm>
            <a:off x="5562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39" name="Rectangle 23"/>
          <p:cNvSpPr>
            <a:spLocks noChangeArrowheads="1"/>
          </p:cNvSpPr>
          <p:nvPr/>
        </p:nvSpPr>
        <p:spPr bwMode="auto">
          <a:xfrm>
            <a:off x="5715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0" name="Rectangle 24"/>
          <p:cNvSpPr>
            <a:spLocks noChangeArrowheads="1"/>
          </p:cNvSpPr>
          <p:nvPr/>
        </p:nvSpPr>
        <p:spPr bwMode="auto">
          <a:xfrm>
            <a:off x="2819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1" name="Rectangle 25"/>
          <p:cNvSpPr>
            <a:spLocks noChangeArrowheads="1"/>
          </p:cNvSpPr>
          <p:nvPr/>
        </p:nvSpPr>
        <p:spPr bwMode="auto">
          <a:xfrm>
            <a:off x="2971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2" name="Rectangle 26"/>
          <p:cNvSpPr>
            <a:spLocks noChangeArrowheads="1"/>
          </p:cNvSpPr>
          <p:nvPr/>
        </p:nvSpPr>
        <p:spPr bwMode="auto">
          <a:xfrm>
            <a:off x="3124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3" name="Rectangle 27"/>
          <p:cNvSpPr>
            <a:spLocks noChangeArrowheads="1"/>
          </p:cNvSpPr>
          <p:nvPr/>
        </p:nvSpPr>
        <p:spPr bwMode="auto">
          <a:xfrm>
            <a:off x="3276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4" name="Rectangle 28"/>
          <p:cNvSpPr>
            <a:spLocks noChangeArrowheads="1"/>
          </p:cNvSpPr>
          <p:nvPr/>
        </p:nvSpPr>
        <p:spPr bwMode="auto">
          <a:xfrm>
            <a:off x="3429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5" name="Rectangle 29"/>
          <p:cNvSpPr>
            <a:spLocks noChangeArrowheads="1"/>
          </p:cNvSpPr>
          <p:nvPr/>
        </p:nvSpPr>
        <p:spPr bwMode="auto">
          <a:xfrm>
            <a:off x="3581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6" name="Rectangle 30"/>
          <p:cNvSpPr>
            <a:spLocks noChangeArrowheads="1"/>
          </p:cNvSpPr>
          <p:nvPr/>
        </p:nvSpPr>
        <p:spPr bwMode="auto">
          <a:xfrm>
            <a:off x="3733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7" name="Rectangle 31"/>
          <p:cNvSpPr>
            <a:spLocks noChangeArrowheads="1"/>
          </p:cNvSpPr>
          <p:nvPr/>
        </p:nvSpPr>
        <p:spPr bwMode="auto">
          <a:xfrm>
            <a:off x="3886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8" name="Rectangle 32"/>
          <p:cNvSpPr>
            <a:spLocks noChangeArrowheads="1"/>
          </p:cNvSpPr>
          <p:nvPr/>
        </p:nvSpPr>
        <p:spPr bwMode="auto">
          <a:xfrm>
            <a:off x="4038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49" name="Rectangle 33"/>
          <p:cNvSpPr>
            <a:spLocks noChangeArrowheads="1"/>
          </p:cNvSpPr>
          <p:nvPr/>
        </p:nvSpPr>
        <p:spPr bwMode="auto">
          <a:xfrm>
            <a:off x="4191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0" name="Rectangle 34"/>
          <p:cNvSpPr>
            <a:spLocks noChangeArrowheads="1"/>
          </p:cNvSpPr>
          <p:nvPr/>
        </p:nvSpPr>
        <p:spPr bwMode="auto">
          <a:xfrm>
            <a:off x="4343400" y="3048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1" name="Rectangle 35"/>
          <p:cNvSpPr>
            <a:spLocks noChangeArrowheads="1"/>
          </p:cNvSpPr>
          <p:nvPr/>
        </p:nvSpPr>
        <p:spPr bwMode="auto">
          <a:xfrm>
            <a:off x="4495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2" name="Rectangle 36"/>
          <p:cNvSpPr>
            <a:spLocks noChangeArrowheads="1"/>
          </p:cNvSpPr>
          <p:nvPr/>
        </p:nvSpPr>
        <p:spPr bwMode="auto">
          <a:xfrm>
            <a:off x="4648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3" name="Rectangle 37"/>
          <p:cNvSpPr>
            <a:spLocks noChangeArrowheads="1"/>
          </p:cNvSpPr>
          <p:nvPr/>
        </p:nvSpPr>
        <p:spPr bwMode="auto">
          <a:xfrm>
            <a:off x="4800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4" name="Rectangle 38"/>
          <p:cNvSpPr>
            <a:spLocks noChangeArrowheads="1"/>
          </p:cNvSpPr>
          <p:nvPr/>
        </p:nvSpPr>
        <p:spPr bwMode="auto">
          <a:xfrm>
            <a:off x="4953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5" name="Rectangle 39"/>
          <p:cNvSpPr>
            <a:spLocks noChangeArrowheads="1"/>
          </p:cNvSpPr>
          <p:nvPr/>
        </p:nvSpPr>
        <p:spPr bwMode="auto">
          <a:xfrm>
            <a:off x="5105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6" name="Rectangle 40"/>
          <p:cNvSpPr>
            <a:spLocks noChangeArrowheads="1"/>
          </p:cNvSpPr>
          <p:nvPr/>
        </p:nvSpPr>
        <p:spPr bwMode="auto">
          <a:xfrm>
            <a:off x="5257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7" name="Rectangle 41"/>
          <p:cNvSpPr>
            <a:spLocks noChangeArrowheads="1"/>
          </p:cNvSpPr>
          <p:nvPr/>
        </p:nvSpPr>
        <p:spPr bwMode="auto">
          <a:xfrm>
            <a:off x="5410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8" name="Rectangle 42"/>
          <p:cNvSpPr>
            <a:spLocks noChangeArrowheads="1"/>
          </p:cNvSpPr>
          <p:nvPr/>
        </p:nvSpPr>
        <p:spPr bwMode="auto">
          <a:xfrm>
            <a:off x="5562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59" name="Rectangle 43"/>
          <p:cNvSpPr>
            <a:spLocks noChangeArrowheads="1"/>
          </p:cNvSpPr>
          <p:nvPr/>
        </p:nvSpPr>
        <p:spPr bwMode="auto">
          <a:xfrm>
            <a:off x="5715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0" name="Rectangle 44"/>
          <p:cNvSpPr>
            <a:spLocks noChangeArrowheads="1"/>
          </p:cNvSpPr>
          <p:nvPr/>
        </p:nvSpPr>
        <p:spPr bwMode="auto">
          <a:xfrm>
            <a:off x="2819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1" name="Rectangle 45"/>
          <p:cNvSpPr>
            <a:spLocks noChangeArrowheads="1"/>
          </p:cNvSpPr>
          <p:nvPr/>
        </p:nvSpPr>
        <p:spPr bwMode="auto">
          <a:xfrm>
            <a:off x="2971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2" name="Rectangle 46"/>
          <p:cNvSpPr>
            <a:spLocks noChangeArrowheads="1"/>
          </p:cNvSpPr>
          <p:nvPr/>
        </p:nvSpPr>
        <p:spPr bwMode="auto">
          <a:xfrm>
            <a:off x="3124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3" name="Rectangle 47"/>
          <p:cNvSpPr>
            <a:spLocks noChangeArrowheads="1"/>
          </p:cNvSpPr>
          <p:nvPr/>
        </p:nvSpPr>
        <p:spPr bwMode="auto">
          <a:xfrm>
            <a:off x="3276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4" name="Rectangle 48"/>
          <p:cNvSpPr>
            <a:spLocks noChangeArrowheads="1"/>
          </p:cNvSpPr>
          <p:nvPr/>
        </p:nvSpPr>
        <p:spPr bwMode="auto">
          <a:xfrm>
            <a:off x="3429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5" name="Rectangle 49"/>
          <p:cNvSpPr>
            <a:spLocks noChangeArrowheads="1"/>
          </p:cNvSpPr>
          <p:nvPr/>
        </p:nvSpPr>
        <p:spPr bwMode="auto">
          <a:xfrm>
            <a:off x="3581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6" name="Rectangle 50"/>
          <p:cNvSpPr>
            <a:spLocks noChangeArrowheads="1"/>
          </p:cNvSpPr>
          <p:nvPr/>
        </p:nvSpPr>
        <p:spPr bwMode="auto">
          <a:xfrm>
            <a:off x="3733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7" name="Rectangle 51"/>
          <p:cNvSpPr>
            <a:spLocks noChangeArrowheads="1"/>
          </p:cNvSpPr>
          <p:nvPr/>
        </p:nvSpPr>
        <p:spPr bwMode="auto">
          <a:xfrm>
            <a:off x="3886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8" name="Rectangle 52"/>
          <p:cNvSpPr>
            <a:spLocks noChangeArrowheads="1"/>
          </p:cNvSpPr>
          <p:nvPr/>
        </p:nvSpPr>
        <p:spPr bwMode="auto">
          <a:xfrm>
            <a:off x="4038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69" name="Rectangle 53"/>
          <p:cNvSpPr>
            <a:spLocks noChangeArrowheads="1"/>
          </p:cNvSpPr>
          <p:nvPr/>
        </p:nvSpPr>
        <p:spPr bwMode="auto">
          <a:xfrm>
            <a:off x="41910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0" name="Rectangle 54"/>
          <p:cNvSpPr>
            <a:spLocks noChangeArrowheads="1"/>
          </p:cNvSpPr>
          <p:nvPr/>
        </p:nvSpPr>
        <p:spPr bwMode="auto">
          <a:xfrm>
            <a:off x="43434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1" name="Rectangle 55"/>
          <p:cNvSpPr>
            <a:spLocks noChangeArrowheads="1"/>
          </p:cNvSpPr>
          <p:nvPr/>
        </p:nvSpPr>
        <p:spPr bwMode="auto">
          <a:xfrm>
            <a:off x="4495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2" name="Rectangle 56"/>
          <p:cNvSpPr>
            <a:spLocks noChangeArrowheads="1"/>
          </p:cNvSpPr>
          <p:nvPr/>
        </p:nvSpPr>
        <p:spPr bwMode="auto">
          <a:xfrm>
            <a:off x="4648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3" name="Rectangle 57"/>
          <p:cNvSpPr>
            <a:spLocks noChangeArrowheads="1"/>
          </p:cNvSpPr>
          <p:nvPr/>
        </p:nvSpPr>
        <p:spPr bwMode="auto">
          <a:xfrm>
            <a:off x="4800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4" name="Rectangle 58"/>
          <p:cNvSpPr>
            <a:spLocks noChangeArrowheads="1"/>
          </p:cNvSpPr>
          <p:nvPr/>
        </p:nvSpPr>
        <p:spPr bwMode="auto">
          <a:xfrm>
            <a:off x="4953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5" name="Rectangle 59"/>
          <p:cNvSpPr>
            <a:spLocks noChangeArrowheads="1"/>
          </p:cNvSpPr>
          <p:nvPr/>
        </p:nvSpPr>
        <p:spPr bwMode="auto">
          <a:xfrm>
            <a:off x="5105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6" name="Rectangle 60"/>
          <p:cNvSpPr>
            <a:spLocks noChangeArrowheads="1"/>
          </p:cNvSpPr>
          <p:nvPr/>
        </p:nvSpPr>
        <p:spPr bwMode="auto">
          <a:xfrm>
            <a:off x="5257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7" name="Rectangle 61"/>
          <p:cNvSpPr>
            <a:spLocks noChangeArrowheads="1"/>
          </p:cNvSpPr>
          <p:nvPr/>
        </p:nvSpPr>
        <p:spPr bwMode="auto">
          <a:xfrm>
            <a:off x="5410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8" name="Rectangle 62"/>
          <p:cNvSpPr>
            <a:spLocks noChangeArrowheads="1"/>
          </p:cNvSpPr>
          <p:nvPr/>
        </p:nvSpPr>
        <p:spPr bwMode="auto">
          <a:xfrm>
            <a:off x="5562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79" name="Rectangle 63"/>
          <p:cNvSpPr>
            <a:spLocks noChangeArrowheads="1"/>
          </p:cNvSpPr>
          <p:nvPr/>
        </p:nvSpPr>
        <p:spPr bwMode="auto">
          <a:xfrm>
            <a:off x="5715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0" name="Rectangle 64"/>
          <p:cNvSpPr>
            <a:spLocks noChangeArrowheads="1"/>
          </p:cNvSpPr>
          <p:nvPr/>
        </p:nvSpPr>
        <p:spPr bwMode="auto">
          <a:xfrm>
            <a:off x="2819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1" name="Rectangle 65"/>
          <p:cNvSpPr>
            <a:spLocks noChangeArrowheads="1"/>
          </p:cNvSpPr>
          <p:nvPr/>
        </p:nvSpPr>
        <p:spPr bwMode="auto">
          <a:xfrm>
            <a:off x="2971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2" name="Rectangle 66"/>
          <p:cNvSpPr>
            <a:spLocks noChangeArrowheads="1"/>
          </p:cNvSpPr>
          <p:nvPr/>
        </p:nvSpPr>
        <p:spPr bwMode="auto">
          <a:xfrm>
            <a:off x="3124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3" name="Rectangle 67"/>
          <p:cNvSpPr>
            <a:spLocks noChangeArrowheads="1"/>
          </p:cNvSpPr>
          <p:nvPr/>
        </p:nvSpPr>
        <p:spPr bwMode="auto">
          <a:xfrm>
            <a:off x="3276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4" name="Rectangle 68"/>
          <p:cNvSpPr>
            <a:spLocks noChangeArrowheads="1"/>
          </p:cNvSpPr>
          <p:nvPr/>
        </p:nvSpPr>
        <p:spPr bwMode="auto">
          <a:xfrm>
            <a:off x="3429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5" name="Rectangle 69"/>
          <p:cNvSpPr>
            <a:spLocks noChangeArrowheads="1"/>
          </p:cNvSpPr>
          <p:nvPr/>
        </p:nvSpPr>
        <p:spPr bwMode="auto">
          <a:xfrm>
            <a:off x="3581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6" name="Rectangle 70"/>
          <p:cNvSpPr>
            <a:spLocks noChangeArrowheads="1"/>
          </p:cNvSpPr>
          <p:nvPr/>
        </p:nvSpPr>
        <p:spPr bwMode="auto">
          <a:xfrm>
            <a:off x="3733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7" name="Rectangle 71"/>
          <p:cNvSpPr>
            <a:spLocks noChangeArrowheads="1"/>
          </p:cNvSpPr>
          <p:nvPr/>
        </p:nvSpPr>
        <p:spPr bwMode="auto">
          <a:xfrm>
            <a:off x="3886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8" name="Rectangle 72"/>
          <p:cNvSpPr>
            <a:spLocks noChangeArrowheads="1"/>
          </p:cNvSpPr>
          <p:nvPr/>
        </p:nvSpPr>
        <p:spPr bwMode="auto">
          <a:xfrm>
            <a:off x="40386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89" name="Rectangle 73"/>
          <p:cNvSpPr>
            <a:spLocks noChangeArrowheads="1"/>
          </p:cNvSpPr>
          <p:nvPr/>
        </p:nvSpPr>
        <p:spPr bwMode="auto">
          <a:xfrm>
            <a:off x="41910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0" name="Rectangle 74"/>
          <p:cNvSpPr>
            <a:spLocks noChangeArrowheads="1"/>
          </p:cNvSpPr>
          <p:nvPr/>
        </p:nvSpPr>
        <p:spPr bwMode="auto">
          <a:xfrm>
            <a:off x="43434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1" name="Rectangle 75"/>
          <p:cNvSpPr>
            <a:spLocks noChangeArrowheads="1"/>
          </p:cNvSpPr>
          <p:nvPr/>
        </p:nvSpPr>
        <p:spPr bwMode="auto">
          <a:xfrm>
            <a:off x="4495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2" name="Rectangle 76"/>
          <p:cNvSpPr>
            <a:spLocks noChangeArrowheads="1"/>
          </p:cNvSpPr>
          <p:nvPr/>
        </p:nvSpPr>
        <p:spPr bwMode="auto">
          <a:xfrm>
            <a:off x="4648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3" name="Rectangle 77"/>
          <p:cNvSpPr>
            <a:spLocks noChangeArrowheads="1"/>
          </p:cNvSpPr>
          <p:nvPr/>
        </p:nvSpPr>
        <p:spPr bwMode="auto">
          <a:xfrm>
            <a:off x="4800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4" name="Rectangle 78"/>
          <p:cNvSpPr>
            <a:spLocks noChangeArrowheads="1"/>
          </p:cNvSpPr>
          <p:nvPr/>
        </p:nvSpPr>
        <p:spPr bwMode="auto">
          <a:xfrm>
            <a:off x="4953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5" name="Rectangle 79"/>
          <p:cNvSpPr>
            <a:spLocks noChangeArrowheads="1"/>
          </p:cNvSpPr>
          <p:nvPr/>
        </p:nvSpPr>
        <p:spPr bwMode="auto">
          <a:xfrm>
            <a:off x="5105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6" name="Rectangle 80"/>
          <p:cNvSpPr>
            <a:spLocks noChangeArrowheads="1"/>
          </p:cNvSpPr>
          <p:nvPr/>
        </p:nvSpPr>
        <p:spPr bwMode="auto">
          <a:xfrm>
            <a:off x="5257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7" name="Rectangle 81"/>
          <p:cNvSpPr>
            <a:spLocks noChangeArrowheads="1"/>
          </p:cNvSpPr>
          <p:nvPr/>
        </p:nvSpPr>
        <p:spPr bwMode="auto">
          <a:xfrm>
            <a:off x="5410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8" name="Rectangle 82"/>
          <p:cNvSpPr>
            <a:spLocks noChangeArrowheads="1"/>
          </p:cNvSpPr>
          <p:nvPr/>
        </p:nvSpPr>
        <p:spPr bwMode="auto">
          <a:xfrm>
            <a:off x="5562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899" name="Rectangle 83"/>
          <p:cNvSpPr>
            <a:spLocks noChangeArrowheads="1"/>
          </p:cNvSpPr>
          <p:nvPr/>
        </p:nvSpPr>
        <p:spPr bwMode="auto">
          <a:xfrm>
            <a:off x="5715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0" name="Rectangle 84"/>
          <p:cNvSpPr>
            <a:spLocks noChangeArrowheads="1"/>
          </p:cNvSpPr>
          <p:nvPr/>
        </p:nvSpPr>
        <p:spPr bwMode="auto">
          <a:xfrm>
            <a:off x="2819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1" name="Rectangle 85"/>
          <p:cNvSpPr>
            <a:spLocks noChangeArrowheads="1"/>
          </p:cNvSpPr>
          <p:nvPr/>
        </p:nvSpPr>
        <p:spPr bwMode="auto">
          <a:xfrm>
            <a:off x="2971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2" name="Rectangle 86"/>
          <p:cNvSpPr>
            <a:spLocks noChangeArrowheads="1"/>
          </p:cNvSpPr>
          <p:nvPr/>
        </p:nvSpPr>
        <p:spPr bwMode="auto">
          <a:xfrm>
            <a:off x="3124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3" name="Rectangle 87"/>
          <p:cNvSpPr>
            <a:spLocks noChangeArrowheads="1"/>
          </p:cNvSpPr>
          <p:nvPr/>
        </p:nvSpPr>
        <p:spPr bwMode="auto">
          <a:xfrm>
            <a:off x="3276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4" name="Rectangle 88"/>
          <p:cNvSpPr>
            <a:spLocks noChangeArrowheads="1"/>
          </p:cNvSpPr>
          <p:nvPr/>
        </p:nvSpPr>
        <p:spPr bwMode="auto">
          <a:xfrm>
            <a:off x="3429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5" name="Rectangle 89"/>
          <p:cNvSpPr>
            <a:spLocks noChangeArrowheads="1"/>
          </p:cNvSpPr>
          <p:nvPr/>
        </p:nvSpPr>
        <p:spPr bwMode="auto">
          <a:xfrm>
            <a:off x="3581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6" name="Rectangle 90"/>
          <p:cNvSpPr>
            <a:spLocks noChangeArrowheads="1"/>
          </p:cNvSpPr>
          <p:nvPr/>
        </p:nvSpPr>
        <p:spPr bwMode="auto">
          <a:xfrm>
            <a:off x="3733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7" name="Rectangle 91"/>
          <p:cNvSpPr>
            <a:spLocks noChangeArrowheads="1"/>
          </p:cNvSpPr>
          <p:nvPr/>
        </p:nvSpPr>
        <p:spPr bwMode="auto">
          <a:xfrm>
            <a:off x="38862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8" name="Rectangle 92"/>
          <p:cNvSpPr>
            <a:spLocks noChangeArrowheads="1"/>
          </p:cNvSpPr>
          <p:nvPr/>
        </p:nvSpPr>
        <p:spPr bwMode="auto">
          <a:xfrm>
            <a:off x="40386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09" name="Rectangle 93"/>
          <p:cNvSpPr>
            <a:spLocks noChangeArrowheads="1"/>
          </p:cNvSpPr>
          <p:nvPr/>
        </p:nvSpPr>
        <p:spPr bwMode="auto">
          <a:xfrm>
            <a:off x="41910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0" name="Rectangle 94"/>
          <p:cNvSpPr>
            <a:spLocks noChangeArrowheads="1"/>
          </p:cNvSpPr>
          <p:nvPr/>
        </p:nvSpPr>
        <p:spPr bwMode="auto">
          <a:xfrm>
            <a:off x="43434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1" name="Rectangle 95"/>
          <p:cNvSpPr>
            <a:spLocks noChangeArrowheads="1"/>
          </p:cNvSpPr>
          <p:nvPr/>
        </p:nvSpPr>
        <p:spPr bwMode="auto">
          <a:xfrm>
            <a:off x="44958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2" name="Rectangle 96"/>
          <p:cNvSpPr>
            <a:spLocks noChangeArrowheads="1"/>
          </p:cNvSpPr>
          <p:nvPr/>
        </p:nvSpPr>
        <p:spPr bwMode="auto">
          <a:xfrm>
            <a:off x="4648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3" name="Rectangle 97"/>
          <p:cNvSpPr>
            <a:spLocks noChangeArrowheads="1"/>
          </p:cNvSpPr>
          <p:nvPr/>
        </p:nvSpPr>
        <p:spPr bwMode="auto">
          <a:xfrm>
            <a:off x="4800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4" name="Rectangle 98"/>
          <p:cNvSpPr>
            <a:spLocks noChangeArrowheads="1"/>
          </p:cNvSpPr>
          <p:nvPr/>
        </p:nvSpPr>
        <p:spPr bwMode="auto">
          <a:xfrm>
            <a:off x="4953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5" name="Rectangle 99"/>
          <p:cNvSpPr>
            <a:spLocks noChangeArrowheads="1"/>
          </p:cNvSpPr>
          <p:nvPr/>
        </p:nvSpPr>
        <p:spPr bwMode="auto">
          <a:xfrm>
            <a:off x="5105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6" name="Rectangle 100"/>
          <p:cNvSpPr>
            <a:spLocks noChangeArrowheads="1"/>
          </p:cNvSpPr>
          <p:nvPr/>
        </p:nvSpPr>
        <p:spPr bwMode="auto">
          <a:xfrm>
            <a:off x="5257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7" name="Rectangle 101"/>
          <p:cNvSpPr>
            <a:spLocks noChangeArrowheads="1"/>
          </p:cNvSpPr>
          <p:nvPr/>
        </p:nvSpPr>
        <p:spPr bwMode="auto">
          <a:xfrm>
            <a:off x="5410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8" name="Rectangle 102"/>
          <p:cNvSpPr>
            <a:spLocks noChangeArrowheads="1"/>
          </p:cNvSpPr>
          <p:nvPr/>
        </p:nvSpPr>
        <p:spPr bwMode="auto">
          <a:xfrm>
            <a:off x="5562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19" name="Rectangle 103"/>
          <p:cNvSpPr>
            <a:spLocks noChangeArrowheads="1"/>
          </p:cNvSpPr>
          <p:nvPr/>
        </p:nvSpPr>
        <p:spPr bwMode="auto">
          <a:xfrm>
            <a:off x="5715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0" name="Rectangle 104"/>
          <p:cNvSpPr>
            <a:spLocks noChangeArrowheads="1"/>
          </p:cNvSpPr>
          <p:nvPr/>
        </p:nvSpPr>
        <p:spPr bwMode="auto">
          <a:xfrm>
            <a:off x="2819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1" name="Rectangle 105"/>
          <p:cNvSpPr>
            <a:spLocks noChangeArrowheads="1"/>
          </p:cNvSpPr>
          <p:nvPr/>
        </p:nvSpPr>
        <p:spPr bwMode="auto">
          <a:xfrm>
            <a:off x="2971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2" name="Rectangle 106"/>
          <p:cNvSpPr>
            <a:spLocks noChangeArrowheads="1"/>
          </p:cNvSpPr>
          <p:nvPr/>
        </p:nvSpPr>
        <p:spPr bwMode="auto">
          <a:xfrm>
            <a:off x="3124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3" name="Rectangle 107"/>
          <p:cNvSpPr>
            <a:spLocks noChangeArrowheads="1"/>
          </p:cNvSpPr>
          <p:nvPr/>
        </p:nvSpPr>
        <p:spPr bwMode="auto">
          <a:xfrm>
            <a:off x="3276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4" name="Rectangle 108"/>
          <p:cNvSpPr>
            <a:spLocks noChangeArrowheads="1"/>
          </p:cNvSpPr>
          <p:nvPr/>
        </p:nvSpPr>
        <p:spPr bwMode="auto">
          <a:xfrm>
            <a:off x="3429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5" name="Rectangle 109"/>
          <p:cNvSpPr>
            <a:spLocks noChangeArrowheads="1"/>
          </p:cNvSpPr>
          <p:nvPr/>
        </p:nvSpPr>
        <p:spPr bwMode="auto">
          <a:xfrm>
            <a:off x="3581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6" name="Rectangle 110"/>
          <p:cNvSpPr>
            <a:spLocks noChangeArrowheads="1"/>
          </p:cNvSpPr>
          <p:nvPr/>
        </p:nvSpPr>
        <p:spPr bwMode="auto">
          <a:xfrm>
            <a:off x="37338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7" name="Rectangle 111"/>
          <p:cNvSpPr>
            <a:spLocks noChangeArrowheads="1"/>
          </p:cNvSpPr>
          <p:nvPr/>
        </p:nvSpPr>
        <p:spPr bwMode="auto">
          <a:xfrm>
            <a:off x="38862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8" name="Rectangle 112"/>
          <p:cNvSpPr>
            <a:spLocks noChangeArrowheads="1"/>
          </p:cNvSpPr>
          <p:nvPr/>
        </p:nvSpPr>
        <p:spPr bwMode="auto">
          <a:xfrm>
            <a:off x="40386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29" name="Rectangle 113"/>
          <p:cNvSpPr>
            <a:spLocks noChangeArrowheads="1"/>
          </p:cNvSpPr>
          <p:nvPr/>
        </p:nvSpPr>
        <p:spPr bwMode="auto">
          <a:xfrm>
            <a:off x="41910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0" name="Rectangle 114"/>
          <p:cNvSpPr>
            <a:spLocks noChangeArrowheads="1"/>
          </p:cNvSpPr>
          <p:nvPr/>
        </p:nvSpPr>
        <p:spPr bwMode="auto">
          <a:xfrm>
            <a:off x="43434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1" name="Rectangle 115"/>
          <p:cNvSpPr>
            <a:spLocks noChangeArrowheads="1"/>
          </p:cNvSpPr>
          <p:nvPr/>
        </p:nvSpPr>
        <p:spPr bwMode="auto">
          <a:xfrm>
            <a:off x="44958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2" name="Rectangle 116"/>
          <p:cNvSpPr>
            <a:spLocks noChangeArrowheads="1"/>
          </p:cNvSpPr>
          <p:nvPr/>
        </p:nvSpPr>
        <p:spPr bwMode="auto">
          <a:xfrm>
            <a:off x="4648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3" name="Rectangle 117"/>
          <p:cNvSpPr>
            <a:spLocks noChangeArrowheads="1"/>
          </p:cNvSpPr>
          <p:nvPr/>
        </p:nvSpPr>
        <p:spPr bwMode="auto">
          <a:xfrm>
            <a:off x="4800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4" name="Rectangle 118"/>
          <p:cNvSpPr>
            <a:spLocks noChangeArrowheads="1"/>
          </p:cNvSpPr>
          <p:nvPr/>
        </p:nvSpPr>
        <p:spPr bwMode="auto">
          <a:xfrm>
            <a:off x="4953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5" name="Rectangle 119"/>
          <p:cNvSpPr>
            <a:spLocks noChangeArrowheads="1"/>
          </p:cNvSpPr>
          <p:nvPr/>
        </p:nvSpPr>
        <p:spPr bwMode="auto">
          <a:xfrm>
            <a:off x="5105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6" name="Rectangle 120"/>
          <p:cNvSpPr>
            <a:spLocks noChangeArrowheads="1"/>
          </p:cNvSpPr>
          <p:nvPr/>
        </p:nvSpPr>
        <p:spPr bwMode="auto">
          <a:xfrm>
            <a:off x="5257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7" name="Rectangle 121"/>
          <p:cNvSpPr>
            <a:spLocks noChangeArrowheads="1"/>
          </p:cNvSpPr>
          <p:nvPr/>
        </p:nvSpPr>
        <p:spPr bwMode="auto">
          <a:xfrm>
            <a:off x="5410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8" name="Rectangle 122"/>
          <p:cNvSpPr>
            <a:spLocks noChangeArrowheads="1"/>
          </p:cNvSpPr>
          <p:nvPr/>
        </p:nvSpPr>
        <p:spPr bwMode="auto">
          <a:xfrm>
            <a:off x="5562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39" name="Rectangle 123"/>
          <p:cNvSpPr>
            <a:spLocks noChangeArrowheads="1"/>
          </p:cNvSpPr>
          <p:nvPr/>
        </p:nvSpPr>
        <p:spPr bwMode="auto">
          <a:xfrm>
            <a:off x="5715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0" name="Rectangle 124"/>
          <p:cNvSpPr>
            <a:spLocks noChangeArrowheads="1"/>
          </p:cNvSpPr>
          <p:nvPr/>
        </p:nvSpPr>
        <p:spPr bwMode="auto">
          <a:xfrm>
            <a:off x="2819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1" name="Rectangle 125"/>
          <p:cNvSpPr>
            <a:spLocks noChangeArrowheads="1"/>
          </p:cNvSpPr>
          <p:nvPr/>
        </p:nvSpPr>
        <p:spPr bwMode="auto">
          <a:xfrm>
            <a:off x="2971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2" name="Rectangle 126"/>
          <p:cNvSpPr>
            <a:spLocks noChangeArrowheads="1"/>
          </p:cNvSpPr>
          <p:nvPr/>
        </p:nvSpPr>
        <p:spPr bwMode="auto">
          <a:xfrm>
            <a:off x="3124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3" name="Rectangle 127"/>
          <p:cNvSpPr>
            <a:spLocks noChangeArrowheads="1"/>
          </p:cNvSpPr>
          <p:nvPr/>
        </p:nvSpPr>
        <p:spPr bwMode="auto">
          <a:xfrm>
            <a:off x="3276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4" name="Rectangle 128"/>
          <p:cNvSpPr>
            <a:spLocks noChangeArrowheads="1"/>
          </p:cNvSpPr>
          <p:nvPr/>
        </p:nvSpPr>
        <p:spPr bwMode="auto">
          <a:xfrm>
            <a:off x="3429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5" name="Rectangle 129"/>
          <p:cNvSpPr>
            <a:spLocks noChangeArrowheads="1"/>
          </p:cNvSpPr>
          <p:nvPr/>
        </p:nvSpPr>
        <p:spPr bwMode="auto">
          <a:xfrm>
            <a:off x="35814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6" name="Rectangle 130"/>
          <p:cNvSpPr>
            <a:spLocks noChangeArrowheads="1"/>
          </p:cNvSpPr>
          <p:nvPr/>
        </p:nvSpPr>
        <p:spPr bwMode="auto">
          <a:xfrm>
            <a:off x="37338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7" name="Rectangle 131"/>
          <p:cNvSpPr>
            <a:spLocks noChangeArrowheads="1"/>
          </p:cNvSpPr>
          <p:nvPr/>
        </p:nvSpPr>
        <p:spPr bwMode="auto">
          <a:xfrm>
            <a:off x="38862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8" name="Rectangle 132"/>
          <p:cNvSpPr>
            <a:spLocks noChangeArrowheads="1"/>
          </p:cNvSpPr>
          <p:nvPr/>
        </p:nvSpPr>
        <p:spPr bwMode="auto">
          <a:xfrm>
            <a:off x="40386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49" name="Rectangle 133"/>
          <p:cNvSpPr>
            <a:spLocks noChangeArrowheads="1"/>
          </p:cNvSpPr>
          <p:nvPr/>
        </p:nvSpPr>
        <p:spPr bwMode="auto">
          <a:xfrm>
            <a:off x="41910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0" name="Rectangle 134"/>
          <p:cNvSpPr>
            <a:spLocks noChangeArrowheads="1"/>
          </p:cNvSpPr>
          <p:nvPr/>
        </p:nvSpPr>
        <p:spPr bwMode="auto">
          <a:xfrm>
            <a:off x="43434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1" name="Rectangle 135"/>
          <p:cNvSpPr>
            <a:spLocks noChangeArrowheads="1"/>
          </p:cNvSpPr>
          <p:nvPr/>
        </p:nvSpPr>
        <p:spPr bwMode="auto">
          <a:xfrm>
            <a:off x="44958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2" name="Rectangle 136"/>
          <p:cNvSpPr>
            <a:spLocks noChangeArrowheads="1"/>
          </p:cNvSpPr>
          <p:nvPr/>
        </p:nvSpPr>
        <p:spPr bwMode="auto">
          <a:xfrm>
            <a:off x="4648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3" name="Rectangle 137"/>
          <p:cNvSpPr>
            <a:spLocks noChangeArrowheads="1"/>
          </p:cNvSpPr>
          <p:nvPr/>
        </p:nvSpPr>
        <p:spPr bwMode="auto">
          <a:xfrm>
            <a:off x="4800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4" name="Rectangle 138"/>
          <p:cNvSpPr>
            <a:spLocks noChangeArrowheads="1"/>
          </p:cNvSpPr>
          <p:nvPr/>
        </p:nvSpPr>
        <p:spPr bwMode="auto">
          <a:xfrm>
            <a:off x="4953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5" name="Rectangle 139"/>
          <p:cNvSpPr>
            <a:spLocks noChangeArrowheads="1"/>
          </p:cNvSpPr>
          <p:nvPr/>
        </p:nvSpPr>
        <p:spPr bwMode="auto">
          <a:xfrm>
            <a:off x="5105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6" name="Rectangle 140"/>
          <p:cNvSpPr>
            <a:spLocks noChangeArrowheads="1"/>
          </p:cNvSpPr>
          <p:nvPr/>
        </p:nvSpPr>
        <p:spPr bwMode="auto">
          <a:xfrm>
            <a:off x="5257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7" name="Rectangle 141"/>
          <p:cNvSpPr>
            <a:spLocks noChangeArrowheads="1"/>
          </p:cNvSpPr>
          <p:nvPr/>
        </p:nvSpPr>
        <p:spPr bwMode="auto">
          <a:xfrm>
            <a:off x="5410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8" name="Rectangle 142"/>
          <p:cNvSpPr>
            <a:spLocks noChangeArrowheads="1"/>
          </p:cNvSpPr>
          <p:nvPr/>
        </p:nvSpPr>
        <p:spPr bwMode="auto">
          <a:xfrm>
            <a:off x="5562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59" name="Rectangle 143"/>
          <p:cNvSpPr>
            <a:spLocks noChangeArrowheads="1"/>
          </p:cNvSpPr>
          <p:nvPr/>
        </p:nvSpPr>
        <p:spPr bwMode="auto">
          <a:xfrm>
            <a:off x="5715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0" name="Rectangle 144"/>
          <p:cNvSpPr>
            <a:spLocks noChangeArrowheads="1"/>
          </p:cNvSpPr>
          <p:nvPr/>
        </p:nvSpPr>
        <p:spPr bwMode="auto">
          <a:xfrm>
            <a:off x="2819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1" name="Rectangle 145"/>
          <p:cNvSpPr>
            <a:spLocks noChangeArrowheads="1"/>
          </p:cNvSpPr>
          <p:nvPr/>
        </p:nvSpPr>
        <p:spPr bwMode="auto">
          <a:xfrm>
            <a:off x="2971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2" name="Rectangle 146"/>
          <p:cNvSpPr>
            <a:spLocks noChangeArrowheads="1"/>
          </p:cNvSpPr>
          <p:nvPr/>
        </p:nvSpPr>
        <p:spPr bwMode="auto">
          <a:xfrm>
            <a:off x="3124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3" name="Rectangle 147"/>
          <p:cNvSpPr>
            <a:spLocks noChangeArrowheads="1"/>
          </p:cNvSpPr>
          <p:nvPr/>
        </p:nvSpPr>
        <p:spPr bwMode="auto">
          <a:xfrm>
            <a:off x="3276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4" name="Rectangle 148"/>
          <p:cNvSpPr>
            <a:spLocks noChangeArrowheads="1"/>
          </p:cNvSpPr>
          <p:nvPr/>
        </p:nvSpPr>
        <p:spPr bwMode="auto">
          <a:xfrm>
            <a:off x="34290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5" name="Rectangle 149"/>
          <p:cNvSpPr>
            <a:spLocks noChangeArrowheads="1"/>
          </p:cNvSpPr>
          <p:nvPr/>
        </p:nvSpPr>
        <p:spPr bwMode="auto">
          <a:xfrm>
            <a:off x="35814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6" name="Rectangle 150"/>
          <p:cNvSpPr>
            <a:spLocks noChangeArrowheads="1"/>
          </p:cNvSpPr>
          <p:nvPr/>
        </p:nvSpPr>
        <p:spPr bwMode="auto">
          <a:xfrm>
            <a:off x="37338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7" name="Rectangle 151"/>
          <p:cNvSpPr>
            <a:spLocks noChangeArrowheads="1"/>
          </p:cNvSpPr>
          <p:nvPr/>
        </p:nvSpPr>
        <p:spPr bwMode="auto">
          <a:xfrm>
            <a:off x="38862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8" name="Rectangle 152"/>
          <p:cNvSpPr>
            <a:spLocks noChangeArrowheads="1"/>
          </p:cNvSpPr>
          <p:nvPr/>
        </p:nvSpPr>
        <p:spPr bwMode="auto">
          <a:xfrm>
            <a:off x="40386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69" name="Rectangle 153"/>
          <p:cNvSpPr>
            <a:spLocks noChangeArrowheads="1"/>
          </p:cNvSpPr>
          <p:nvPr/>
        </p:nvSpPr>
        <p:spPr bwMode="auto">
          <a:xfrm>
            <a:off x="41910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0" name="Rectangle 154"/>
          <p:cNvSpPr>
            <a:spLocks noChangeArrowheads="1"/>
          </p:cNvSpPr>
          <p:nvPr/>
        </p:nvSpPr>
        <p:spPr bwMode="auto">
          <a:xfrm>
            <a:off x="43434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1" name="Rectangle 155"/>
          <p:cNvSpPr>
            <a:spLocks noChangeArrowheads="1"/>
          </p:cNvSpPr>
          <p:nvPr/>
        </p:nvSpPr>
        <p:spPr bwMode="auto">
          <a:xfrm>
            <a:off x="44958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2" name="Rectangle 156"/>
          <p:cNvSpPr>
            <a:spLocks noChangeArrowheads="1"/>
          </p:cNvSpPr>
          <p:nvPr/>
        </p:nvSpPr>
        <p:spPr bwMode="auto">
          <a:xfrm>
            <a:off x="46482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3" name="Rectangle 157"/>
          <p:cNvSpPr>
            <a:spLocks noChangeArrowheads="1"/>
          </p:cNvSpPr>
          <p:nvPr/>
        </p:nvSpPr>
        <p:spPr bwMode="auto">
          <a:xfrm>
            <a:off x="4800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4" name="Rectangle 158"/>
          <p:cNvSpPr>
            <a:spLocks noChangeArrowheads="1"/>
          </p:cNvSpPr>
          <p:nvPr/>
        </p:nvSpPr>
        <p:spPr bwMode="auto">
          <a:xfrm>
            <a:off x="4953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5" name="Rectangle 159"/>
          <p:cNvSpPr>
            <a:spLocks noChangeArrowheads="1"/>
          </p:cNvSpPr>
          <p:nvPr/>
        </p:nvSpPr>
        <p:spPr bwMode="auto">
          <a:xfrm>
            <a:off x="5105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6" name="Rectangle 160"/>
          <p:cNvSpPr>
            <a:spLocks noChangeArrowheads="1"/>
          </p:cNvSpPr>
          <p:nvPr/>
        </p:nvSpPr>
        <p:spPr bwMode="auto">
          <a:xfrm>
            <a:off x="5257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7" name="Rectangle 161"/>
          <p:cNvSpPr>
            <a:spLocks noChangeArrowheads="1"/>
          </p:cNvSpPr>
          <p:nvPr/>
        </p:nvSpPr>
        <p:spPr bwMode="auto">
          <a:xfrm>
            <a:off x="5410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8" name="Rectangle 162"/>
          <p:cNvSpPr>
            <a:spLocks noChangeArrowheads="1"/>
          </p:cNvSpPr>
          <p:nvPr/>
        </p:nvSpPr>
        <p:spPr bwMode="auto">
          <a:xfrm>
            <a:off x="5562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79" name="Rectangle 163"/>
          <p:cNvSpPr>
            <a:spLocks noChangeArrowheads="1"/>
          </p:cNvSpPr>
          <p:nvPr/>
        </p:nvSpPr>
        <p:spPr bwMode="auto">
          <a:xfrm>
            <a:off x="5715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0" name="Rectangle 164"/>
          <p:cNvSpPr>
            <a:spLocks noChangeArrowheads="1"/>
          </p:cNvSpPr>
          <p:nvPr/>
        </p:nvSpPr>
        <p:spPr bwMode="auto">
          <a:xfrm>
            <a:off x="2819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1" name="Rectangle 165"/>
          <p:cNvSpPr>
            <a:spLocks noChangeArrowheads="1"/>
          </p:cNvSpPr>
          <p:nvPr/>
        </p:nvSpPr>
        <p:spPr bwMode="auto">
          <a:xfrm>
            <a:off x="2971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2" name="Rectangle 166"/>
          <p:cNvSpPr>
            <a:spLocks noChangeArrowheads="1"/>
          </p:cNvSpPr>
          <p:nvPr/>
        </p:nvSpPr>
        <p:spPr bwMode="auto">
          <a:xfrm>
            <a:off x="3124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3" name="Rectangle 167"/>
          <p:cNvSpPr>
            <a:spLocks noChangeArrowheads="1"/>
          </p:cNvSpPr>
          <p:nvPr/>
        </p:nvSpPr>
        <p:spPr bwMode="auto">
          <a:xfrm>
            <a:off x="32766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4" name="Rectangle 168"/>
          <p:cNvSpPr>
            <a:spLocks noChangeArrowheads="1"/>
          </p:cNvSpPr>
          <p:nvPr/>
        </p:nvSpPr>
        <p:spPr bwMode="auto">
          <a:xfrm>
            <a:off x="34290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5" name="Rectangle 169"/>
          <p:cNvSpPr>
            <a:spLocks noChangeArrowheads="1"/>
          </p:cNvSpPr>
          <p:nvPr/>
        </p:nvSpPr>
        <p:spPr bwMode="auto">
          <a:xfrm>
            <a:off x="35814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6" name="Rectangle 170"/>
          <p:cNvSpPr>
            <a:spLocks noChangeArrowheads="1"/>
          </p:cNvSpPr>
          <p:nvPr/>
        </p:nvSpPr>
        <p:spPr bwMode="auto">
          <a:xfrm>
            <a:off x="37338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7" name="Rectangle 171"/>
          <p:cNvSpPr>
            <a:spLocks noChangeArrowheads="1"/>
          </p:cNvSpPr>
          <p:nvPr/>
        </p:nvSpPr>
        <p:spPr bwMode="auto">
          <a:xfrm>
            <a:off x="38862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8" name="Rectangle 172"/>
          <p:cNvSpPr>
            <a:spLocks noChangeArrowheads="1"/>
          </p:cNvSpPr>
          <p:nvPr/>
        </p:nvSpPr>
        <p:spPr bwMode="auto">
          <a:xfrm>
            <a:off x="40386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89" name="Rectangle 173"/>
          <p:cNvSpPr>
            <a:spLocks noChangeArrowheads="1"/>
          </p:cNvSpPr>
          <p:nvPr/>
        </p:nvSpPr>
        <p:spPr bwMode="auto">
          <a:xfrm>
            <a:off x="41910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0" name="Rectangle 174"/>
          <p:cNvSpPr>
            <a:spLocks noChangeArrowheads="1"/>
          </p:cNvSpPr>
          <p:nvPr/>
        </p:nvSpPr>
        <p:spPr bwMode="auto">
          <a:xfrm>
            <a:off x="43434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1" name="Rectangle 175"/>
          <p:cNvSpPr>
            <a:spLocks noChangeArrowheads="1"/>
          </p:cNvSpPr>
          <p:nvPr/>
        </p:nvSpPr>
        <p:spPr bwMode="auto">
          <a:xfrm>
            <a:off x="44958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2" name="Rectangle 176"/>
          <p:cNvSpPr>
            <a:spLocks noChangeArrowheads="1"/>
          </p:cNvSpPr>
          <p:nvPr/>
        </p:nvSpPr>
        <p:spPr bwMode="auto">
          <a:xfrm>
            <a:off x="46482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3" name="Rectangle 177"/>
          <p:cNvSpPr>
            <a:spLocks noChangeArrowheads="1"/>
          </p:cNvSpPr>
          <p:nvPr/>
        </p:nvSpPr>
        <p:spPr bwMode="auto">
          <a:xfrm>
            <a:off x="4800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4" name="Rectangle 178"/>
          <p:cNvSpPr>
            <a:spLocks noChangeArrowheads="1"/>
          </p:cNvSpPr>
          <p:nvPr/>
        </p:nvSpPr>
        <p:spPr bwMode="auto">
          <a:xfrm>
            <a:off x="4953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5" name="Rectangle 179"/>
          <p:cNvSpPr>
            <a:spLocks noChangeArrowheads="1"/>
          </p:cNvSpPr>
          <p:nvPr/>
        </p:nvSpPr>
        <p:spPr bwMode="auto">
          <a:xfrm>
            <a:off x="5105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6" name="Rectangle 180"/>
          <p:cNvSpPr>
            <a:spLocks noChangeArrowheads="1"/>
          </p:cNvSpPr>
          <p:nvPr/>
        </p:nvSpPr>
        <p:spPr bwMode="auto">
          <a:xfrm>
            <a:off x="5257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7" name="Rectangle 181"/>
          <p:cNvSpPr>
            <a:spLocks noChangeArrowheads="1"/>
          </p:cNvSpPr>
          <p:nvPr/>
        </p:nvSpPr>
        <p:spPr bwMode="auto">
          <a:xfrm>
            <a:off x="5410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8" name="Rectangle 182"/>
          <p:cNvSpPr>
            <a:spLocks noChangeArrowheads="1"/>
          </p:cNvSpPr>
          <p:nvPr/>
        </p:nvSpPr>
        <p:spPr bwMode="auto">
          <a:xfrm>
            <a:off x="5562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999" name="Rectangle 183"/>
          <p:cNvSpPr>
            <a:spLocks noChangeArrowheads="1"/>
          </p:cNvSpPr>
          <p:nvPr/>
        </p:nvSpPr>
        <p:spPr bwMode="auto">
          <a:xfrm>
            <a:off x="5715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0" name="Rectangle 184"/>
          <p:cNvSpPr>
            <a:spLocks noChangeArrowheads="1"/>
          </p:cNvSpPr>
          <p:nvPr/>
        </p:nvSpPr>
        <p:spPr bwMode="auto">
          <a:xfrm>
            <a:off x="2819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1" name="Rectangle 185"/>
          <p:cNvSpPr>
            <a:spLocks noChangeArrowheads="1"/>
          </p:cNvSpPr>
          <p:nvPr/>
        </p:nvSpPr>
        <p:spPr bwMode="auto">
          <a:xfrm>
            <a:off x="2971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2" name="Rectangle 186"/>
          <p:cNvSpPr>
            <a:spLocks noChangeArrowheads="1"/>
          </p:cNvSpPr>
          <p:nvPr/>
        </p:nvSpPr>
        <p:spPr bwMode="auto">
          <a:xfrm>
            <a:off x="31242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3" name="Rectangle 187"/>
          <p:cNvSpPr>
            <a:spLocks noChangeArrowheads="1"/>
          </p:cNvSpPr>
          <p:nvPr/>
        </p:nvSpPr>
        <p:spPr bwMode="auto">
          <a:xfrm>
            <a:off x="32766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4" name="Rectangle 188"/>
          <p:cNvSpPr>
            <a:spLocks noChangeArrowheads="1"/>
          </p:cNvSpPr>
          <p:nvPr/>
        </p:nvSpPr>
        <p:spPr bwMode="auto">
          <a:xfrm>
            <a:off x="34290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5" name="Rectangle 189"/>
          <p:cNvSpPr>
            <a:spLocks noChangeArrowheads="1"/>
          </p:cNvSpPr>
          <p:nvPr/>
        </p:nvSpPr>
        <p:spPr bwMode="auto">
          <a:xfrm>
            <a:off x="35814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6" name="Rectangle 190"/>
          <p:cNvSpPr>
            <a:spLocks noChangeArrowheads="1"/>
          </p:cNvSpPr>
          <p:nvPr/>
        </p:nvSpPr>
        <p:spPr bwMode="auto">
          <a:xfrm>
            <a:off x="37338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7" name="Rectangle 191"/>
          <p:cNvSpPr>
            <a:spLocks noChangeArrowheads="1"/>
          </p:cNvSpPr>
          <p:nvPr/>
        </p:nvSpPr>
        <p:spPr bwMode="auto">
          <a:xfrm>
            <a:off x="38862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8" name="Rectangle 192"/>
          <p:cNvSpPr>
            <a:spLocks noChangeArrowheads="1"/>
          </p:cNvSpPr>
          <p:nvPr/>
        </p:nvSpPr>
        <p:spPr bwMode="auto">
          <a:xfrm>
            <a:off x="40386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09" name="Rectangle 193"/>
          <p:cNvSpPr>
            <a:spLocks noChangeArrowheads="1"/>
          </p:cNvSpPr>
          <p:nvPr/>
        </p:nvSpPr>
        <p:spPr bwMode="auto">
          <a:xfrm>
            <a:off x="41910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0" name="Rectangle 194"/>
          <p:cNvSpPr>
            <a:spLocks noChangeArrowheads="1"/>
          </p:cNvSpPr>
          <p:nvPr/>
        </p:nvSpPr>
        <p:spPr bwMode="auto">
          <a:xfrm>
            <a:off x="43434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1" name="Rectangle 195"/>
          <p:cNvSpPr>
            <a:spLocks noChangeArrowheads="1"/>
          </p:cNvSpPr>
          <p:nvPr/>
        </p:nvSpPr>
        <p:spPr bwMode="auto">
          <a:xfrm>
            <a:off x="44958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2" name="Rectangle 196"/>
          <p:cNvSpPr>
            <a:spLocks noChangeArrowheads="1"/>
          </p:cNvSpPr>
          <p:nvPr/>
        </p:nvSpPr>
        <p:spPr bwMode="auto">
          <a:xfrm>
            <a:off x="46482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3" name="Rectangle 197"/>
          <p:cNvSpPr>
            <a:spLocks noChangeArrowheads="1"/>
          </p:cNvSpPr>
          <p:nvPr/>
        </p:nvSpPr>
        <p:spPr bwMode="auto">
          <a:xfrm>
            <a:off x="4800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4" name="Rectangle 198"/>
          <p:cNvSpPr>
            <a:spLocks noChangeArrowheads="1"/>
          </p:cNvSpPr>
          <p:nvPr/>
        </p:nvSpPr>
        <p:spPr bwMode="auto">
          <a:xfrm>
            <a:off x="4953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5" name="Rectangle 199"/>
          <p:cNvSpPr>
            <a:spLocks noChangeArrowheads="1"/>
          </p:cNvSpPr>
          <p:nvPr/>
        </p:nvSpPr>
        <p:spPr bwMode="auto">
          <a:xfrm>
            <a:off x="5105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6" name="Rectangle 200"/>
          <p:cNvSpPr>
            <a:spLocks noChangeArrowheads="1"/>
          </p:cNvSpPr>
          <p:nvPr/>
        </p:nvSpPr>
        <p:spPr bwMode="auto">
          <a:xfrm>
            <a:off x="5257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7" name="Rectangle 201"/>
          <p:cNvSpPr>
            <a:spLocks noChangeArrowheads="1"/>
          </p:cNvSpPr>
          <p:nvPr/>
        </p:nvSpPr>
        <p:spPr bwMode="auto">
          <a:xfrm>
            <a:off x="5410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8" name="Rectangle 202"/>
          <p:cNvSpPr>
            <a:spLocks noChangeArrowheads="1"/>
          </p:cNvSpPr>
          <p:nvPr/>
        </p:nvSpPr>
        <p:spPr bwMode="auto">
          <a:xfrm>
            <a:off x="5562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19" name="Rectangle 203"/>
          <p:cNvSpPr>
            <a:spLocks noChangeArrowheads="1"/>
          </p:cNvSpPr>
          <p:nvPr/>
        </p:nvSpPr>
        <p:spPr bwMode="auto">
          <a:xfrm>
            <a:off x="5715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0" name="Rectangle 204"/>
          <p:cNvSpPr>
            <a:spLocks noChangeArrowheads="1"/>
          </p:cNvSpPr>
          <p:nvPr/>
        </p:nvSpPr>
        <p:spPr bwMode="auto">
          <a:xfrm>
            <a:off x="2819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1" name="Rectangle 205"/>
          <p:cNvSpPr>
            <a:spLocks noChangeArrowheads="1"/>
          </p:cNvSpPr>
          <p:nvPr/>
        </p:nvSpPr>
        <p:spPr bwMode="auto">
          <a:xfrm>
            <a:off x="2971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2" name="Rectangle 206"/>
          <p:cNvSpPr>
            <a:spLocks noChangeArrowheads="1"/>
          </p:cNvSpPr>
          <p:nvPr/>
        </p:nvSpPr>
        <p:spPr bwMode="auto">
          <a:xfrm>
            <a:off x="3124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3" name="Rectangle 207"/>
          <p:cNvSpPr>
            <a:spLocks noChangeArrowheads="1"/>
          </p:cNvSpPr>
          <p:nvPr/>
        </p:nvSpPr>
        <p:spPr bwMode="auto">
          <a:xfrm>
            <a:off x="3276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4" name="Rectangle 208"/>
          <p:cNvSpPr>
            <a:spLocks noChangeArrowheads="1"/>
          </p:cNvSpPr>
          <p:nvPr/>
        </p:nvSpPr>
        <p:spPr bwMode="auto">
          <a:xfrm>
            <a:off x="3429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5" name="Rectangle 209"/>
          <p:cNvSpPr>
            <a:spLocks noChangeArrowheads="1"/>
          </p:cNvSpPr>
          <p:nvPr/>
        </p:nvSpPr>
        <p:spPr bwMode="auto">
          <a:xfrm>
            <a:off x="3581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6" name="Rectangle 210"/>
          <p:cNvSpPr>
            <a:spLocks noChangeArrowheads="1"/>
          </p:cNvSpPr>
          <p:nvPr/>
        </p:nvSpPr>
        <p:spPr bwMode="auto">
          <a:xfrm>
            <a:off x="3733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7" name="Rectangle 211"/>
          <p:cNvSpPr>
            <a:spLocks noChangeArrowheads="1"/>
          </p:cNvSpPr>
          <p:nvPr/>
        </p:nvSpPr>
        <p:spPr bwMode="auto">
          <a:xfrm>
            <a:off x="3886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8" name="Rectangle 212"/>
          <p:cNvSpPr>
            <a:spLocks noChangeArrowheads="1"/>
          </p:cNvSpPr>
          <p:nvPr/>
        </p:nvSpPr>
        <p:spPr bwMode="auto">
          <a:xfrm>
            <a:off x="4038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29" name="Rectangle 213"/>
          <p:cNvSpPr>
            <a:spLocks noChangeArrowheads="1"/>
          </p:cNvSpPr>
          <p:nvPr/>
        </p:nvSpPr>
        <p:spPr bwMode="auto">
          <a:xfrm>
            <a:off x="4191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0" name="Rectangle 214"/>
          <p:cNvSpPr>
            <a:spLocks noChangeArrowheads="1"/>
          </p:cNvSpPr>
          <p:nvPr/>
        </p:nvSpPr>
        <p:spPr bwMode="auto">
          <a:xfrm>
            <a:off x="4343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1" name="Rectangle 215"/>
          <p:cNvSpPr>
            <a:spLocks noChangeArrowheads="1"/>
          </p:cNvSpPr>
          <p:nvPr/>
        </p:nvSpPr>
        <p:spPr bwMode="auto">
          <a:xfrm>
            <a:off x="4495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2" name="Rectangle 216"/>
          <p:cNvSpPr>
            <a:spLocks noChangeArrowheads="1"/>
          </p:cNvSpPr>
          <p:nvPr/>
        </p:nvSpPr>
        <p:spPr bwMode="auto">
          <a:xfrm>
            <a:off x="4648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3" name="Rectangle 217"/>
          <p:cNvSpPr>
            <a:spLocks noChangeArrowheads="1"/>
          </p:cNvSpPr>
          <p:nvPr/>
        </p:nvSpPr>
        <p:spPr bwMode="auto">
          <a:xfrm>
            <a:off x="4800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4" name="Rectangle 218"/>
          <p:cNvSpPr>
            <a:spLocks noChangeArrowheads="1"/>
          </p:cNvSpPr>
          <p:nvPr/>
        </p:nvSpPr>
        <p:spPr bwMode="auto">
          <a:xfrm>
            <a:off x="4953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5" name="Rectangle 219"/>
          <p:cNvSpPr>
            <a:spLocks noChangeArrowheads="1"/>
          </p:cNvSpPr>
          <p:nvPr/>
        </p:nvSpPr>
        <p:spPr bwMode="auto">
          <a:xfrm>
            <a:off x="5105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6" name="Rectangle 220"/>
          <p:cNvSpPr>
            <a:spLocks noChangeArrowheads="1"/>
          </p:cNvSpPr>
          <p:nvPr/>
        </p:nvSpPr>
        <p:spPr bwMode="auto">
          <a:xfrm>
            <a:off x="5257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7" name="Rectangle 221"/>
          <p:cNvSpPr>
            <a:spLocks noChangeArrowheads="1"/>
          </p:cNvSpPr>
          <p:nvPr/>
        </p:nvSpPr>
        <p:spPr bwMode="auto">
          <a:xfrm>
            <a:off x="5410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8" name="Rectangle 222"/>
          <p:cNvSpPr>
            <a:spLocks noChangeArrowheads="1"/>
          </p:cNvSpPr>
          <p:nvPr/>
        </p:nvSpPr>
        <p:spPr bwMode="auto">
          <a:xfrm>
            <a:off x="5562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39" name="Rectangle 223"/>
          <p:cNvSpPr>
            <a:spLocks noChangeArrowheads="1"/>
          </p:cNvSpPr>
          <p:nvPr/>
        </p:nvSpPr>
        <p:spPr bwMode="auto">
          <a:xfrm>
            <a:off x="5715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0" name="Rectangle 224"/>
          <p:cNvSpPr>
            <a:spLocks noChangeArrowheads="1"/>
          </p:cNvSpPr>
          <p:nvPr/>
        </p:nvSpPr>
        <p:spPr bwMode="auto">
          <a:xfrm>
            <a:off x="2819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1" name="Rectangle 225"/>
          <p:cNvSpPr>
            <a:spLocks noChangeArrowheads="1"/>
          </p:cNvSpPr>
          <p:nvPr/>
        </p:nvSpPr>
        <p:spPr bwMode="auto">
          <a:xfrm>
            <a:off x="2971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2" name="Rectangle 226"/>
          <p:cNvSpPr>
            <a:spLocks noChangeArrowheads="1"/>
          </p:cNvSpPr>
          <p:nvPr/>
        </p:nvSpPr>
        <p:spPr bwMode="auto">
          <a:xfrm>
            <a:off x="3124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3" name="Rectangle 227"/>
          <p:cNvSpPr>
            <a:spLocks noChangeArrowheads="1"/>
          </p:cNvSpPr>
          <p:nvPr/>
        </p:nvSpPr>
        <p:spPr bwMode="auto">
          <a:xfrm>
            <a:off x="3276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4" name="Rectangle 228"/>
          <p:cNvSpPr>
            <a:spLocks noChangeArrowheads="1"/>
          </p:cNvSpPr>
          <p:nvPr/>
        </p:nvSpPr>
        <p:spPr bwMode="auto">
          <a:xfrm>
            <a:off x="3429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5" name="Rectangle 229"/>
          <p:cNvSpPr>
            <a:spLocks noChangeArrowheads="1"/>
          </p:cNvSpPr>
          <p:nvPr/>
        </p:nvSpPr>
        <p:spPr bwMode="auto">
          <a:xfrm>
            <a:off x="3581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6" name="Rectangle 230"/>
          <p:cNvSpPr>
            <a:spLocks noChangeArrowheads="1"/>
          </p:cNvSpPr>
          <p:nvPr/>
        </p:nvSpPr>
        <p:spPr bwMode="auto">
          <a:xfrm>
            <a:off x="3733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7" name="Rectangle 231"/>
          <p:cNvSpPr>
            <a:spLocks noChangeArrowheads="1"/>
          </p:cNvSpPr>
          <p:nvPr/>
        </p:nvSpPr>
        <p:spPr bwMode="auto">
          <a:xfrm>
            <a:off x="3886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8" name="Rectangle 232"/>
          <p:cNvSpPr>
            <a:spLocks noChangeArrowheads="1"/>
          </p:cNvSpPr>
          <p:nvPr/>
        </p:nvSpPr>
        <p:spPr bwMode="auto">
          <a:xfrm>
            <a:off x="4038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49" name="Rectangle 233"/>
          <p:cNvSpPr>
            <a:spLocks noChangeArrowheads="1"/>
          </p:cNvSpPr>
          <p:nvPr/>
        </p:nvSpPr>
        <p:spPr bwMode="auto">
          <a:xfrm>
            <a:off x="4191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0" name="Rectangle 234"/>
          <p:cNvSpPr>
            <a:spLocks noChangeArrowheads="1"/>
          </p:cNvSpPr>
          <p:nvPr/>
        </p:nvSpPr>
        <p:spPr bwMode="auto">
          <a:xfrm>
            <a:off x="4343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1" name="Rectangle 235"/>
          <p:cNvSpPr>
            <a:spLocks noChangeArrowheads="1"/>
          </p:cNvSpPr>
          <p:nvPr/>
        </p:nvSpPr>
        <p:spPr bwMode="auto">
          <a:xfrm>
            <a:off x="4495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2" name="Rectangle 236"/>
          <p:cNvSpPr>
            <a:spLocks noChangeArrowheads="1"/>
          </p:cNvSpPr>
          <p:nvPr/>
        </p:nvSpPr>
        <p:spPr bwMode="auto">
          <a:xfrm>
            <a:off x="4648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3" name="Rectangle 237"/>
          <p:cNvSpPr>
            <a:spLocks noChangeArrowheads="1"/>
          </p:cNvSpPr>
          <p:nvPr/>
        </p:nvSpPr>
        <p:spPr bwMode="auto">
          <a:xfrm>
            <a:off x="4800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4" name="Rectangle 238"/>
          <p:cNvSpPr>
            <a:spLocks noChangeArrowheads="1"/>
          </p:cNvSpPr>
          <p:nvPr/>
        </p:nvSpPr>
        <p:spPr bwMode="auto">
          <a:xfrm>
            <a:off x="4953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5" name="Rectangle 239"/>
          <p:cNvSpPr>
            <a:spLocks noChangeArrowheads="1"/>
          </p:cNvSpPr>
          <p:nvPr/>
        </p:nvSpPr>
        <p:spPr bwMode="auto">
          <a:xfrm>
            <a:off x="5105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6" name="Rectangle 240"/>
          <p:cNvSpPr>
            <a:spLocks noChangeArrowheads="1"/>
          </p:cNvSpPr>
          <p:nvPr/>
        </p:nvSpPr>
        <p:spPr bwMode="auto">
          <a:xfrm>
            <a:off x="5257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7" name="Rectangle 241"/>
          <p:cNvSpPr>
            <a:spLocks noChangeArrowheads="1"/>
          </p:cNvSpPr>
          <p:nvPr/>
        </p:nvSpPr>
        <p:spPr bwMode="auto">
          <a:xfrm>
            <a:off x="5410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8" name="Rectangle 242"/>
          <p:cNvSpPr>
            <a:spLocks noChangeArrowheads="1"/>
          </p:cNvSpPr>
          <p:nvPr/>
        </p:nvSpPr>
        <p:spPr bwMode="auto">
          <a:xfrm>
            <a:off x="5562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59" name="Rectangle 243"/>
          <p:cNvSpPr>
            <a:spLocks noChangeArrowheads="1"/>
          </p:cNvSpPr>
          <p:nvPr/>
        </p:nvSpPr>
        <p:spPr bwMode="auto">
          <a:xfrm>
            <a:off x="5715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0" name="Rectangle 244"/>
          <p:cNvSpPr>
            <a:spLocks noChangeArrowheads="1"/>
          </p:cNvSpPr>
          <p:nvPr/>
        </p:nvSpPr>
        <p:spPr bwMode="auto">
          <a:xfrm>
            <a:off x="2819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1" name="Rectangle 245"/>
          <p:cNvSpPr>
            <a:spLocks noChangeArrowheads="1"/>
          </p:cNvSpPr>
          <p:nvPr/>
        </p:nvSpPr>
        <p:spPr bwMode="auto">
          <a:xfrm>
            <a:off x="2971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2" name="Rectangle 246"/>
          <p:cNvSpPr>
            <a:spLocks noChangeArrowheads="1"/>
          </p:cNvSpPr>
          <p:nvPr/>
        </p:nvSpPr>
        <p:spPr bwMode="auto">
          <a:xfrm>
            <a:off x="3124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3" name="Rectangle 247"/>
          <p:cNvSpPr>
            <a:spLocks noChangeArrowheads="1"/>
          </p:cNvSpPr>
          <p:nvPr/>
        </p:nvSpPr>
        <p:spPr bwMode="auto">
          <a:xfrm>
            <a:off x="3276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4" name="Rectangle 248"/>
          <p:cNvSpPr>
            <a:spLocks noChangeArrowheads="1"/>
          </p:cNvSpPr>
          <p:nvPr/>
        </p:nvSpPr>
        <p:spPr bwMode="auto">
          <a:xfrm>
            <a:off x="3429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5" name="Rectangle 249"/>
          <p:cNvSpPr>
            <a:spLocks noChangeArrowheads="1"/>
          </p:cNvSpPr>
          <p:nvPr/>
        </p:nvSpPr>
        <p:spPr bwMode="auto">
          <a:xfrm>
            <a:off x="3581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6" name="Rectangle 250"/>
          <p:cNvSpPr>
            <a:spLocks noChangeArrowheads="1"/>
          </p:cNvSpPr>
          <p:nvPr/>
        </p:nvSpPr>
        <p:spPr bwMode="auto">
          <a:xfrm>
            <a:off x="3733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7" name="Rectangle 251"/>
          <p:cNvSpPr>
            <a:spLocks noChangeArrowheads="1"/>
          </p:cNvSpPr>
          <p:nvPr/>
        </p:nvSpPr>
        <p:spPr bwMode="auto">
          <a:xfrm>
            <a:off x="3886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8" name="Rectangle 252"/>
          <p:cNvSpPr>
            <a:spLocks noChangeArrowheads="1"/>
          </p:cNvSpPr>
          <p:nvPr/>
        </p:nvSpPr>
        <p:spPr bwMode="auto">
          <a:xfrm>
            <a:off x="4038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69" name="Rectangle 253"/>
          <p:cNvSpPr>
            <a:spLocks noChangeArrowheads="1"/>
          </p:cNvSpPr>
          <p:nvPr/>
        </p:nvSpPr>
        <p:spPr bwMode="auto">
          <a:xfrm>
            <a:off x="4191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0" name="Rectangle 254"/>
          <p:cNvSpPr>
            <a:spLocks noChangeArrowheads="1"/>
          </p:cNvSpPr>
          <p:nvPr/>
        </p:nvSpPr>
        <p:spPr bwMode="auto">
          <a:xfrm>
            <a:off x="4343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1" name="Rectangle 255"/>
          <p:cNvSpPr>
            <a:spLocks noChangeArrowheads="1"/>
          </p:cNvSpPr>
          <p:nvPr/>
        </p:nvSpPr>
        <p:spPr bwMode="auto">
          <a:xfrm>
            <a:off x="4495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2" name="Rectangle 256"/>
          <p:cNvSpPr>
            <a:spLocks noChangeArrowheads="1"/>
          </p:cNvSpPr>
          <p:nvPr/>
        </p:nvSpPr>
        <p:spPr bwMode="auto">
          <a:xfrm>
            <a:off x="4648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3" name="Rectangle 257"/>
          <p:cNvSpPr>
            <a:spLocks noChangeArrowheads="1"/>
          </p:cNvSpPr>
          <p:nvPr/>
        </p:nvSpPr>
        <p:spPr bwMode="auto">
          <a:xfrm>
            <a:off x="4800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4" name="Rectangle 258"/>
          <p:cNvSpPr>
            <a:spLocks noChangeArrowheads="1"/>
          </p:cNvSpPr>
          <p:nvPr/>
        </p:nvSpPr>
        <p:spPr bwMode="auto">
          <a:xfrm>
            <a:off x="4953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5" name="Rectangle 259"/>
          <p:cNvSpPr>
            <a:spLocks noChangeArrowheads="1"/>
          </p:cNvSpPr>
          <p:nvPr/>
        </p:nvSpPr>
        <p:spPr bwMode="auto">
          <a:xfrm>
            <a:off x="5105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6" name="Rectangle 260"/>
          <p:cNvSpPr>
            <a:spLocks noChangeArrowheads="1"/>
          </p:cNvSpPr>
          <p:nvPr/>
        </p:nvSpPr>
        <p:spPr bwMode="auto">
          <a:xfrm>
            <a:off x="5257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7" name="Rectangle 261"/>
          <p:cNvSpPr>
            <a:spLocks noChangeArrowheads="1"/>
          </p:cNvSpPr>
          <p:nvPr/>
        </p:nvSpPr>
        <p:spPr bwMode="auto">
          <a:xfrm>
            <a:off x="5410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8" name="Rectangle 262"/>
          <p:cNvSpPr>
            <a:spLocks noChangeArrowheads="1"/>
          </p:cNvSpPr>
          <p:nvPr/>
        </p:nvSpPr>
        <p:spPr bwMode="auto">
          <a:xfrm>
            <a:off x="5562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79" name="Rectangle 263"/>
          <p:cNvSpPr>
            <a:spLocks noChangeArrowheads="1"/>
          </p:cNvSpPr>
          <p:nvPr/>
        </p:nvSpPr>
        <p:spPr bwMode="auto">
          <a:xfrm>
            <a:off x="5715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0" name="Rectangle 264"/>
          <p:cNvSpPr>
            <a:spLocks noChangeArrowheads="1"/>
          </p:cNvSpPr>
          <p:nvPr/>
        </p:nvSpPr>
        <p:spPr bwMode="auto">
          <a:xfrm>
            <a:off x="2819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1" name="Rectangle 265"/>
          <p:cNvSpPr>
            <a:spLocks noChangeArrowheads="1"/>
          </p:cNvSpPr>
          <p:nvPr/>
        </p:nvSpPr>
        <p:spPr bwMode="auto">
          <a:xfrm>
            <a:off x="2971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2" name="Rectangle 266"/>
          <p:cNvSpPr>
            <a:spLocks noChangeArrowheads="1"/>
          </p:cNvSpPr>
          <p:nvPr/>
        </p:nvSpPr>
        <p:spPr bwMode="auto">
          <a:xfrm>
            <a:off x="3124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3" name="Rectangle 267"/>
          <p:cNvSpPr>
            <a:spLocks noChangeArrowheads="1"/>
          </p:cNvSpPr>
          <p:nvPr/>
        </p:nvSpPr>
        <p:spPr bwMode="auto">
          <a:xfrm>
            <a:off x="3276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4" name="Rectangle 268"/>
          <p:cNvSpPr>
            <a:spLocks noChangeArrowheads="1"/>
          </p:cNvSpPr>
          <p:nvPr/>
        </p:nvSpPr>
        <p:spPr bwMode="auto">
          <a:xfrm>
            <a:off x="3429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5" name="Rectangle 269"/>
          <p:cNvSpPr>
            <a:spLocks noChangeArrowheads="1"/>
          </p:cNvSpPr>
          <p:nvPr/>
        </p:nvSpPr>
        <p:spPr bwMode="auto">
          <a:xfrm>
            <a:off x="3581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6" name="Rectangle 270"/>
          <p:cNvSpPr>
            <a:spLocks noChangeArrowheads="1"/>
          </p:cNvSpPr>
          <p:nvPr/>
        </p:nvSpPr>
        <p:spPr bwMode="auto">
          <a:xfrm>
            <a:off x="3733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7" name="Rectangle 271"/>
          <p:cNvSpPr>
            <a:spLocks noChangeArrowheads="1"/>
          </p:cNvSpPr>
          <p:nvPr/>
        </p:nvSpPr>
        <p:spPr bwMode="auto">
          <a:xfrm>
            <a:off x="3886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8" name="Rectangle 272"/>
          <p:cNvSpPr>
            <a:spLocks noChangeArrowheads="1"/>
          </p:cNvSpPr>
          <p:nvPr/>
        </p:nvSpPr>
        <p:spPr bwMode="auto">
          <a:xfrm>
            <a:off x="4038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89" name="Rectangle 273"/>
          <p:cNvSpPr>
            <a:spLocks noChangeArrowheads="1"/>
          </p:cNvSpPr>
          <p:nvPr/>
        </p:nvSpPr>
        <p:spPr bwMode="auto">
          <a:xfrm>
            <a:off x="4191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0" name="Rectangle 274"/>
          <p:cNvSpPr>
            <a:spLocks noChangeArrowheads="1"/>
          </p:cNvSpPr>
          <p:nvPr/>
        </p:nvSpPr>
        <p:spPr bwMode="auto">
          <a:xfrm>
            <a:off x="4343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1" name="Rectangle 275"/>
          <p:cNvSpPr>
            <a:spLocks noChangeArrowheads="1"/>
          </p:cNvSpPr>
          <p:nvPr/>
        </p:nvSpPr>
        <p:spPr bwMode="auto">
          <a:xfrm>
            <a:off x="4495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2" name="Rectangle 276"/>
          <p:cNvSpPr>
            <a:spLocks noChangeArrowheads="1"/>
          </p:cNvSpPr>
          <p:nvPr/>
        </p:nvSpPr>
        <p:spPr bwMode="auto">
          <a:xfrm>
            <a:off x="4648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3" name="Rectangle 277"/>
          <p:cNvSpPr>
            <a:spLocks noChangeArrowheads="1"/>
          </p:cNvSpPr>
          <p:nvPr/>
        </p:nvSpPr>
        <p:spPr bwMode="auto">
          <a:xfrm>
            <a:off x="4800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4" name="Rectangle 278"/>
          <p:cNvSpPr>
            <a:spLocks noChangeArrowheads="1"/>
          </p:cNvSpPr>
          <p:nvPr/>
        </p:nvSpPr>
        <p:spPr bwMode="auto">
          <a:xfrm>
            <a:off x="4953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5" name="Rectangle 279"/>
          <p:cNvSpPr>
            <a:spLocks noChangeArrowheads="1"/>
          </p:cNvSpPr>
          <p:nvPr/>
        </p:nvSpPr>
        <p:spPr bwMode="auto">
          <a:xfrm>
            <a:off x="5105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6" name="Rectangle 280"/>
          <p:cNvSpPr>
            <a:spLocks noChangeArrowheads="1"/>
          </p:cNvSpPr>
          <p:nvPr/>
        </p:nvSpPr>
        <p:spPr bwMode="auto">
          <a:xfrm>
            <a:off x="5257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7" name="Rectangle 281"/>
          <p:cNvSpPr>
            <a:spLocks noChangeArrowheads="1"/>
          </p:cNvSpPr>
          <p:nvPr/>
        </p:nvSpPr>
        <p:spPr bwMode="auto">
          <a:xfrm>
            <a:off x="5410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8" name="Rectangle 282"/>
          <p:cNvSpPr>
            <a:spLocks noChangeArrowheads="1"/>
          </p:cNvSpPr>
          <p:nvPr/>
        </p:nvSpPr>
        <p:spPr bwMode="auto">
          <a:xfrm>
            <a:off x="5562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099" name="Rectangle 283"/>
          <p:cNvSpPr>
            <a:spLocks noChangeArrowheads="1"/>
          </p:cNvSpPr>
          <p:nvPr/>
        </p:nvSpPr>
        <p:spPr bwMode="auto">
          <a:xfrm>
            <a:off x="5715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0" name="Rectangle 284"/>
          <p:cNvSpPr>
            <a:spLocks noChangeArrowheads="1"/>
          </p:cNvSpPr>
          <p:nvPr/>
        </p:nvSpPr>
        <p:spPr bwMode="auto">
          <a:xfrm>
            <a:off x="2819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1" name="Rectangle 285"/>
          <p:cNvSpPr>
            <a:spLocks noChangeArrowheads="1"/>
          </p:cNvSpPr>
          <p:nvPr/>
        </p:nvSpPr>
        <p:spPr bwMode="auto">
          <a:xfrm>
            <a:off x="2971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2" name="Rectangle 286"/>
          <p:cNvSpPr>
            <a:spLocks noChangeArrowheads="1"/>
          </p:cNvSpPr>
          <p:nvPr/>
        </p:nvSpPr>
        <p:spPr bwMode="auto">
          <a:xfrm>
            <a:off x="3124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3" name="Rectangle 287"/>
          <p:cNvSpPr>
            <a:spLocks noChangeArrowheads="1"/>
          </p:cNvSpPr>
          <p:nvPr/>
        </p:nvSpPr>
        <p:spPr bwMode="auto">
          <a:xfrm>
            <a:off x="3276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4" name="Rectangle 288"/>
          <p:cNvSpPr>
            <a:spLocks noChangeArrowheads="1"/>
          </p:cNvSpPr>
          <p:nvPr/>
        </p:nvSpPr>
        <p:spPr bwMode="auto">
          <a:xfrm>
            <a:off x="3429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5" name="Rectangle 289"/>
          <p:cNvSpPr>
            <a:spLocks noChangeArrowheads="1"/>
          </p:cNvSpPr>
          <p:nvPr/>
        </p:nvSpPr>
        <p:spPr bwMode="auto">
          <a:xfrm>
            <a:off x="3581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6" name="Rectangle 290"/>
          <p:cNvSpPr>
            <a:spLocks noChangeArrowheads="1"/>
          </p:cNvSpPr>
          <p:nvPr/>
        </p:nvSpPr>
        <p:spPr bwMode="auto">
          <a:xfrm>
            <a:off x="3733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7" name="Rectangle 291"/>
          <p:cNvSpPr>
            <a:spLocks noChangeArrowheads="1"/>
          </p:cNvSpPr>
          <p:nvPr/>
        </p:nvSpPr>
        <p:spPr bwMode="auto">
          <a:xfrm>
            <a:off x="3886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8" name="Rectangle 292"/>
          <p:cNvSpPr>
            <a:spLocks noChangeArrowheads="1"/>
          </p:cNvSpPr>
          <p:nvPr/>
        </p:nvSpPr>
        <p:spPr bwMode="auto">
          <a:xfrm>
            <a:off x="4038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09" name="Rectangle 293"/>
          <p:cNvSpPr>
            <a:spLocks noChangeArrowheads="1"/>
          </p:cNvSpPr>
          <p:nvPr/>
        </p:nvSpPr>
        <p:spPr bwMode="auto">
          <a:xfrm>
            <a:off x="4191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0" name="Rectangle 294"/>
          <p:cNvSpPr>
            <a:spLocks noChangeArrowheads="1"/>
          </p:cNvSpPr>
          <p:nvPr/>
        </p:nvSpPr>
        <p:spPr bwMode="auto">
          <a:xfrm>
            <a:off x="4343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1" name="Rectangle 295"/>
          <p:cNvSpPr>
            <a:spLocks noChangeArrowheads="1"/>
          </p:cNvSpPr>
          <p:nvPr/>
        </p:nvSpPr>
        <p:spPr bwMode="auto">
          <a:xfrm>
            <a:off x="4495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2" name="Rectangle 296"/>
          <p:cNvSpPr>
            <a:spLocks noChangeArrowheads="1"/>
          </p:cNvSpPr>
          <p:nvPr/>
        </p:nvSpPr>
        <p:spPr bwMode="auto">
          <a:xfrm>
            <a:off x="4648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3" name="Rectangle 297"/>
          <p:cNvSpPr>
            <a:spLocks noChangeArrowheads="1"/>
          </p:cNvSpPr>
          <p:nvPr/>
        </p:nvSpPr>
        <p:spPr bwMode="auto">
          <a:xfrm>
            <a:off x="4800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4" name="Rectangle 298"/>
          <p:cNvSpPr>
            <a:spLocks noChangeArrowheads="1"/>
          </p:cNvSpPr>
          <p:nvPr/>
        </p:nvSpPr>
        <p:spPr bwMode="auto">
          <a:xfrm>
            <a:off x="4953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5" name="Rectangle 299"/>
          <p:cNvSpPr>
            <a:spLocks noChangeArrowheads="1"/>
          </p:cNvSpPr>
          <p:nvPr/>
        </p:nvSpPr>
        <p:spPr bwMode="auto">
          <a:xfrm>
            <a:off x="5105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6" name="Rectangle 300"/>
          <p:cNvSpPr>
            <a:spLocks noChangeArrowheads="1"/>
          </p:cNvSpPr>
          <p:nvPr/>
        </p:nvSpPr>
        <p:spPr bwMode="auto">
          <a:xfrm>
            <a:off x="5257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7" name="Rectangle 301"/>
          <p:cNvSpPr>
            <a:spLocks noChangeArrowheads="1"/>
          </p:cNvSpPr>
          <p:nvPr/>
        </p:nvSpPr>
        <p:spPr bwMode="auto">
          <a:xfrm>
            <a:off x="5410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8" name="Rectangle 302"/>
          <p:cNvSpPr>
            <a:spLocks noChangeArrowheads="1"/>
          </p:cNvSpPr>
          <p:nvPr/>
        </p:nvSpPr>
        <p:spPr bwMode="auto">
          <a:xfrm>
            <a:off x="5562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19" name="Rectangle 303"/>
          <p:cNvSpPr>
            <a:spLocks noChangeArrowheads="1"/>
          </p:cNvSpPr>
          <p:nvPr/>
        </p:nvSpPr>
        <p:spPr bwMode="auto">
          <a:xfrm>
            <a:off x="5715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0" name="Rectangle 304"/>
          <p:cNvSpPr>
            <a:spLocks noChangeArrowheads="1"/>
          </p:cNvSpPr>
          <p:nvPr/>
        </p:nvSpPr>
        <p:spPr bwMode="auto">
          <a:xfrm>
            <a:off x="2819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1" name="Rectangle 305"/>
          <p:cNvSpPr>
            <a:spLocks noChangeArrowheads="1"/>
          </p:cNvSpPr>
          <p:nvPr/>
        </p:nvSpPr>
        <p:spPr bwMode="auto">
          <a:xfrm>
            <a:off x="2971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2" name="Rectangle 306"/>
          <p:cNvSpPr>
            <a:spLocks noChangeArrowheads="1"/>
          </p:cNvSpPr>
          <p:nvPr/>
        </p:nvSpPr>
        <p:spPr bwMode="auto">
          <a:xfrm>
            <a:off x="3124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3" name="Rectangle 307"/>
          <p:cNvSpPr>
            <a:spLocks noChangeArrowheads="1"/>
          </p:cNvSpPr>
          <p:nvPr/>
        </p:nvSpPr>
        <p:spPr bwMode="auto">
          <a:xfrm>
            <a:off x="3276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4" name="Rectangle 308"/>
          <p:cNvSpPr>
            <a:spLocks noChangeArrowheads="1"/>
          </p:cNvSpPr>
          <p:nvPr/>
        </p:nvSpPr>
        <p:spPr bwMode="auto">
          <a:xfrm>
            <a:off x="3429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5" name="Rectangle 309"/>
          <p:cNvSpPr>
            <a:spLocks noChangeArrowheads="1"/>
          </p:cNvSpPr>
          <p:nvPr/>
        </p:nvSpPr>
        <p:spPr bwMode="auto">
          <a:xfrm>
            <a:off x="3581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6" name="Rectangle 310"/>
          <p:cNvSpPr>
            <a:spLocks noChangeArrowheads="1"/>
          </p:cNvSpPr>
          <p:nvPr/>
        </p:nvSpPr>
        <p:spPr bwMode="auto">
          <a:xfrm>
            <a:off x="3733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7" name="Rectangle 311"/>
          <p:cNvSpPr>
            <a:spLocks noChangeArrowheads="1"/>
          </p:cNvSpPr>
          <p:nvPr/>
        </p:nvSpPr>
        <p:spPr bwMode="auto">
          <a:xfrm>
            <a:off x="3886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8" name="Rectangle 312"/>
          <p:cNvSpPr>
            <a:spLocks noChangeArrowheads="1"/>
          </p:cNvSpPr>
          <p:nvPr/>
        </p:nvSpPr>
        <p:spPr bwMode="auto">
          <a:xfrm>
            <a:off x="4038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29" name="Rectangle 313"/>
          <p:cNvSpPr>
            <a:spLocks noChangeArrowheads="1"/>
          </p:cNvSpPr>
          <p:nvPr/>
        </p:nvSpPr>
        <p:spPr bwMode="auto">
          <a:xfrm>
            <a:off x="4191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0" name="Rectangle 314"/>
          <p:cNvSpPr>
            <a:spLocks noChangeArrowheads="1"/>
          </p:cNvSpPr>
          <p:nvPr/>
        </p:nvSpPr>
        <p:spPr bwMode="auto">
          <a:xfrm>
            <a:off x="4343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1" name="Rectangle 315"/>
          <p:cNvSpPr>
            <a:spLocks noChangeArrowheads="1"/>
          </p:cNvSpPr>
          <p:nvPr/>
        </p:nvSpPr>
        <p:spPr bwMode="auto">
          <a:xfrm>
            <a:off x="4495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2" name="Rectangle 316"/>
          <p:cNvSpPr>
            <a:spLocks noChangeArrowheads="1"/>
          </p:cNvSpPr>
          <p:nvPr/>
        </p:nvSpPr>
        <p:spPr bwMode="auto">
          <a:xfrm>
            <a:off x="4648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3" name="Rectangle 317"/>
          <p:cNvSpPr>
            <a:spLocks noChangeArrowheads="1"/>
          </p:cNvSpPr>
          <p:nvPr/>
        </p:nvSpPr>
        <p:spPr bwMode="auto">
          <a:xfrm>
            <a:off x="4800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4" name="Rectangle 318"/>
          <p:cNvSpPr>
            <a:spLocks noChangeArrowheads="1"/>
          </p:cNvSpPr>
          <p:nvPr/>
        </p:nvSpPr>
        <p:spPr bwMode="auto">
          <a:xfrm>
            <a:off x="4953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5" name="Rectangle 319"/>
          <p:cNvSpPr>
            <a:spLocks noChangeArrowheads="1"/>
          </p:cNvSpPr>
          <p:nvPr/>
        </p:nvSpPr>
        <p:spPr bwMode="auto">
          <a:xfrm>
            <a:off x="5105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6" name="Rectangle 320"/>
          <p:cNvSpPr>
            <a:spLocks noChangeArrowheads="1"/>
          </p:cNvSpPr>
          <p:nvPr/>
        </p:nvSpPr>
        <p:spPr bwMode="auto">
          <a:xfrm>
            <a:off x="5257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7" name="Rectangle 321"/>
          <p:cNvSpPr>
            <a:spLocks noChangeArrowheads="1"/>
          </p:cNvSpPr>
          <p:nvPr/>
        </p:nvSpPr>
        <p:spPr bwMode="auto">
          <a:xfrm>
            <a:off x="5410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8" name="Rectangle 322"/>
          <p:cNvSpPr>
            <a:spLocks noChangeArrowheads="1"/>
          </p:cNvSpPr>
          <p:nvPr/>
        </p:nvSpPr>
        <p:spPr bwMode="auto">
          <a:xfrm>
            <a:off x="5562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39" name="Rectangle 323"/>
          <p:cNvSpPr>
            <a:spLocks noChangeArrowheads="1"/>
          </p:cNvSpPr>
          <p:nvPr/>
        </p:nvSpPr>
        <p:spPr bwMode="auto">
          <a:xfrm>
            <a:off x="5715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0" name="Rectangle 324"/>
          <p:cNvSpPr>
            <a:spLocks noChangeArrowheads="1"/>
          </p:cNvSpPr>
          <p:nvPr/>
        </p:nvSpPr>
        <p:spPr bwMode="auto">
          <a:xfrm>
            <a:off x="2819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1" name="Rectangle 325"/>
          <p:cNvSpPr>
            <a:spLocks noChangeArrowheads="1"/>
          </p:cNvSpPr>
          <p:nvPr/>
        </p:nvSpPr>
        <p:spPr bwMode="auto">
          <a:xfrm>
            <a:off x="2971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2" name="Rectangle 326"/>
          <p:cNvSpPr>
            <a:spLocks noChangeArrowheads="1"/>
          </p:cNvSpPr>
          <p:nvPr/>
        </p:nvSpPr>
        <p:spPr bwMode="auto">
          <a:xfrm>
            <a:off x="3124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3" name="Rectangle 327"/>
          <p:cNvSpPr>
            <a:spLocks noChangeArrowheads="1"/>
          </p:cNvSpPr>
          <p:nvPr/>
        </p:nvSpPr>
        <p:spPr bwMode="auto">
          <a:xfrm>
            <a:off x="3276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4" name="Rectangle 328"/>
          <p:cNvSpPr>
            <a:spLocks noChangeArrowheads="1"/>
          </p:cNvSpPr>
          <p:nvPr/>
        </p:nvSpPr>
        <p:spPr bwMode="auto">
          <a:xfrm>
            <a:off x="3429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5" name="Rectangle 329"/>
          <p:cNvSpPr>
            <a:spLocks noChangeArrowheads="1"/>
          </p:cNvSpPr>
          <p:nvPr/>
        </p:nvSpPr>
        <p:spPr bwMode="auto">
          <a:xfrm>
            <a:off x="3581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6" name="Rectangle 330"/>
          <p:cNvSpPr>
            <a:spLocks noChangeArrowheads="1"/>
          </p:cNvSpPr>
          <p:nvPr/>
        </p:nvSpPr>
        <p:spPr bwMode="auto">
          <a:xfrm>
            <a:off x="3733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7" name="Rectangle 331"/>
          <p:cNvSpPr>
            <a:spLocks noChangeArrowheads="1"/>
          </p:cNvSpPr>
          <p:nvPr/>
        </p:nvSpPr>
        <p:spPr bwMode="auto">
          <a:xfrm>
            <a:off x="3886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8" name="Rectangle 332"/>
          <p:cNvSpPr>
            <a:spLocks noChangeArrowheads="1"/>
          </p:cNvSpPr>
          <p:nvPr/>
        </p:nvSpPr>
        <p:spPr bwMode="auto">
          <a:xfrm>
            <a:off x="4038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49" name="Rectangle 333"/>
          <p:cNvSpPr>
            <a:spLocks noChangeArrowheads="1"/>
          </p:cNvSpPr>
          <p:nvPr/>
        </p:nvSpPr>
        <p:spPr bwMode="auto">
          <a:xfrm>
            <a:off x="4191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0" name="Rectangle 334"/>
          <p:cNvSpPr>
            <a:spLocks noChangeArrowheads="1"/>
          </p:cNvSpPr>
          <p:nvPr/>
        </p:nvSpPr>
        <p:spPr bwMode="auto">
          <a:xfrm>
            <a:off x="4343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1" name="Rectangle 335"/>
          <p:cNvSpPr>
            <a:spLocks noChangeArrowheads="1"/>
          </p:cNvSpPr>
          <p:nvPr/>
        </p:nvSpPr>
        <p:spPr bwMode="auto">
          <a:xfrm>
            <a:off x="4495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2" name="Rectangle 336"/>
          <p:cNvSpPr>
            <a:spLocks noChangeArrowheads="1"/>
          </p:cNvSpPr>
          <p:nvPr/>
        </p:nvSpPr>
        <p:spPr bwMode="auto">
          <a:xfrm>
            <a:off x="4648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3" name="Rectangle 337"/>
          <p:cNvSpPr>
            <a:spLocks noChangeArrowheads="1"/>
          </p:cNvSpPr>
          <p:nvPr/>
        </p:nvSpPr>
        <p:spPr bwMode="auto">
          <a:xfrm>
            <a:off x="4800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4" name="Rectangle 338"/>
          <p:cNvSpPr>
            <a:spLocks noChangeArrowheads="1"/>
          </p:cNvSpPr>
          <p:nvPr/>
        </p:nvSpPr>
        <p:spPr bwMode="auto">
          <a:xfrm>
            <a:off x="4953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5" name="Rectangle 339"/>
          <p:cNvSpPr>
            <a:spLocks noChangeArrowheads="1"/>
          </p:cNvSpPr>
          <p:nvPr/>
        </p:nvSpPr>
        <p:spPr bwMode="auto">
          <a:xfrm>
            <a:off x="5105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6" name="Rectangle 340"/>
          <p:cNvSpPr>
            <a:spLocks noChangeArrowheads="1"/>
          </p:cNvSpPr>
          <p:nvPr/>
        </p:nvSpPr>
        <p:spPr bwMode="auto">
          <a:xfrm>
            <a:off x="5257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7" name="Rectangle 341"/>
          <p:cNvSpPr>
            <a:spLocks noChangeArrowheads="1"/>
          </p:cNvSpPr>
          <p:nvPr/>
        </p:nvSpPr>
        <p:spPr bwMode="auto">
          <a:xfrm>
            <a:off x="5410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8" name="Rectangle 342"/>
          <p:cNvSpPr>
            <a:spLocks noChangeArrowheads="1"/>
          </p:cNvSpPr>
          <p:nvPr/>
        </p:nvSpPr>
        <p:spPr bwMode="auto">
          <a:xfrm>
            <a:off x="5562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59" name="Rectangle 343"/>
          <p:cNvSpPr>
            <a:spLocks noChangeArrowheads="1"/>
          </p:cNvSpPr>
          <p:nvPr/>
        </p:nvSpPr>
        <p:spPr bwMode="auto">
          <a:xfrm>
            <a:off x="5715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0" name="Rectangle 344"/>
          <p:cNvSpPr>
            <a:spLocks noChangeArrowheads="1"/>
          </p:cNvSpPr>
          <p:nvPr/>
        </p:nvSpPr>
        <p:spPr bwMode="auto">
          <a:xfrm>
            <a:off x="2819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1" name="Rectangle 345"/>
          <p:cNvSpPr>
            <a:spLocks noChangeArrowheads="1"/>
          </p:cNvSpPr>
          <p:nvPr/>
        </p:nvSpPr>
        <p:spPr bwMode="auto">
          <a:xfrm>
            <a:off x="2971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2" name="Rectangle 346"/>
          <p:cNvSpPr>
            <a:spLocks noChangeArrowheads="1"/>
          </p:cNvSpPr>
          <p:nvPr/>
        </p:nvSpPr>
        <p:spPr bwMode="auto">
          <a:xfrm>
            <a:off x="3124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3" name="Rectangle 347"/>
          <p:cNvSpPr>
            <a:spLocks noChangeArrowheads="1"/>
          </p:cNvSpPr>
          <p:nvPr/>
        </p:nvSpPr>
        <p:spPr bwMode="auto">
          <a:xfrm>
            <a:off x="3276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4" name="Rectangle 348"/>
          <p:cNvSpPr>
            <a:spLocks noChangeArrowheads="1"/>
          </p:cNvSpPr>
          <p:nvPr/>
        </p:nvSpPr>
        <p:spPr bwMode="auto">
          <a:xfrm>
            <a:off x="3429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5" name="Rectangle 349"/>
          <p:cNvSpPr>
            <a:spLocks noChangeArrowheads="1"/>
          </p:cNvSpPr>
          <p:nvPr/>
        </p:nvSpPr>
        <p:spPr bwMode="auto">
          <a:xfrm>
            <a:off x="3581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6" name="Rectangle 350"/>
          <p:cNvSpPr>
            <a:spLocks noChangeArrowheads="1"/>
          </p:cNvSpPr>
          <p:nvPr/>
        </p:nvSpPr>
        <p:spPr bwMode="auto">
          <a:xfrm>
            <a:off x="3733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7" name="Rectangle 351"/>
          <p:cNvSpPr>
            <a:spLocks noChangeArrowheads="1"/>
          </p:cNvSpPr>
          <p:nvPr/>
        </p:nvSpPr>
        <p:spPr bwMode="auto">
          <a:xfrm>
            <a:off x="3886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8" name="Rectangle 352"/>
          <p:cNvSpPr>
            <a:spLocks noChangeArrowheads="1"/>
          </p:cNvSpPr>
          <p:nvPr/>
        </p:nvSpPr>
        <p:spPr bwMode="auto">
          <a:xfrm>
            <a:off x="4038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69" name="Rectangle 353"/>
          <p:cNvSpPr>
            <a:spLocks noChangeArrowheads="1"/>
          </p:cNvSpPr>
          <p:nvPr/>
        </p:nvSpPr>
        <p:spPr bwMode="auto">
          <a:xfrm>
            <a:off x="4191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0" name="Rectangle 354"/>
          <p:cNvSpPr>
            <a:spLocks noChangeArrowheads="1"/>
          </p:cNvSpPr>
          <p:nvPr/>
        </p:nvSpPr>
        <p:spPr bwMode="auto">
          <a:xfrm>
            <a:off x="4343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1" name="Rectangle 355"/>
          <p:cNvSpPr>
            <a:spLocks noChangeArrowheads="1"/>
          </p:cNvSpPr>
          <p:nvPr/>
        </p:nvSpPr>
        <p:spPr bwMode="auto">
          <a:xfrm>
            <a:off x="4495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2" name="Rectangle 356"/>
          <p:cNvSpPr>
            <a:spLocks noChangeArrowheads="1"/>
          </p:cNvSpPr>
          <p:nvPr/>
        </p:nvSpPr>
        <p:spPr bwMode="auto">
          <a:xfrm>
            <a:off x="4648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3" name="Rectangle 357"/>
          <p:cNvSpPr>
            <a:spLocks noChangeArrowheads="1"/>
          </p:cNvSpPr>
          <p:nvPr/>
        </p:nvSpPr>
        <p:spPr bwMode="auto">
          <a:xfrm>
            <a:off x="4800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4" name="Rectangle 358"/>
          <p:cNvSpPr>
            <a:spLocks noChangeArrowheads="1"/>
          </p:cNvSpPr>
          <p:nvPr/>
        </p:nvSpPr>
        <p:spPr bwMode="auto">
          <a:xfrm>
            <a:off x="4953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5" name="Rectangle 359"/>
          <p:cNvSpPr>
            <a:spLocks noChangeArrowheads="1"/>
          </p:cNvSpPr>
          <p:nvPr/>
        </p:nvSpPr>
        <p:spPr bwMode="auto">
          <a:xfrm>
            <a:off x="5105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6" name="Rectangle 360"/>
          <p:cNvSpPr>
            <a:spLocks noChangeArrowheads="1"/>
          </p:cNvSpPr>
          <p:nvPr/>
        </p:nvSpPr>
        <p:spPr bwMode="auto">
          <a:xfrm>
            <a:off x="5257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7" name="Rectangle 361"/>
          <p:cNvSpPr>
            <a:spLocks noChangeArrowheads="1"/>
          </p:cNvSpPr>
          <p:nvPr/>
        </p:nvSpPr>
        <p:spPr bwMode="auto">
          <a:xfrm>
            <a:off x="5410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8" name="Rectangle 362"/>
          <p:cNvSpPr>
            <a:spLocks noChangeArrowheads="1"/>
          </p:cNvSpPr>
          <p:nvPr/>
        </p:nvSpPr>
        <p:spPr bwMode="auto">
          <a:xfrm>
            <a:off x="5562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79" name="Rectangle 363"/>
          <p:cNvSpPr>
            <a:spLocks noChangeArrowheads="1"/>
          </p:cNvSpPr>
          <p:nvPr/>
        </p:nvSpPr>
        <p:spPr bwMode="auto">
          <a:xfrm>
            <a:off x="5715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0" name="Rectangle 364"/>
          <p:cNvSpPr>
            <a:spLocks noChangeArrowheads="1"/>
          </p:cNvSpPr>
          <p:nvPr/>
        </p:nvSpPr>
        <p:spPr bwMode="auto">
          <a:xfrm>
            <a:off x="2819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1" name="Rectangle 365"/>
          <p:cNvSpPr>
            <a:spLocks noChangeArrowheads="1"/>
          </p:cNvSpPr>
          <p:nvPr/>
        </p:nvSpPr>
        <p:spPr bwMode="auto">
          <a:xfrm>
            <a:off x="2971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2" name="Rectangle 366"/>
          <p:cNvSpPr>
            <a:spLocks noChangeArrowheads="1"/>
          </p:cNvSpPr>
          <p:nvPr/>
        </p:nvSpPr>
        <p:spPr bwMode="auto">
          <a:xfrm>
            <a:off x="3124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3" name="Rectangle 367"/>
          <p:cNvSpPr>
            <a:spLocks noChangeArrowheads="1"/>
          </p:cNvSpPr>
          <p:nvPr/>
        </p:nvSpPr>
        <p:spPr bwMode="auto">
          <a:xfrm>
            <a:off x="3276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4" name="Rectangle 368"/>
          <p:cNvSpPr>
            <a:spLocks noChangeArrowheads="1"/>
          </p:cNvSpPr>
          <p:nvPr/>
        </p:nvSpPr>
        <p:spPr bwMode="auto">
          <a:xfrm>
            <a:off x="3429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5" name="Rectangle 369"/>
          <p:cNvSpPr>
            <a:spLocks noChangeArrowheads="1"/>
          </p:cNvSpPr>
          <p:nvPr/>
        </p:nvSpPr>
        <p:spPr bwMode="auto">
          <a:xfrm>
            <a:off x="3581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6" name="Rectangle 370"/>
          <p:cNvSpPr>
            <a:spLocks noChangeArrowheads="1"/>
          </p:cNvSpPr>
          <p:nvPr/>
        </p:nvSpPr>
        <p:spPr bwMode="auto">
          <a:xfrm>
            <a:off x="3733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7" name="Rectangle 371"/>
          <p:cNvSpPr>
            <a:spLocks noChangeArrowheads="1"/>
          </p:cNvSpPr>
          <p:nvPr/>
        </p:nvSpPr>
        <p:spPr bwMode="auto">
          <a:xfrm>
            <a:off x="3886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8" name="Rectangle 372"/>
          <p:cNvSpPr>
            <a:spLocks noChangeArrowheads="1"/>
          </p:cNvSpPr>
          <p:nvPr/>
        </p:nvSpPr>
        <p:spPr bwMode="auto">
          <a:xfrm>
            <a:off x="4038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89" name="Rectangle 373"/>
          <p:cNvSpPr>
            <a:spLocks noChangeArrowheads="1"/>
          </p:cNvSpPr>
          <p:nvPr/>
        </p:nvSpPr>
        <p:spPr bwMode="auto">
          <a:xfrm>
            <a:off x="4191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0" name="Rectangle 374"/>
          <p:cNvSpPr>
            <a:spLocks noChangeArrowheads="1"/>
          </p:cNvSpPr>
          <p:nvPr/>
        </p:nvSpPr>
        <p:spPr bwMode="auto">
          <a:xfrm>
            <a:off x="4343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1" name="Rectangle 375"/>
          <p:cNvSpPr>
            <a:spLocks noChangeArrowheads="1"/>
          </p:cNvSpPr>
          <p:nvPr/>
        </p:nvSpPr>
        <p:spPr bwMode="auto">
          <a:xfrm>
            <a:off x="4495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2" name="Rectangle 376"/>
          <p:cNvSpPr>
            <a:spLocks noChangeArrowheads="1"/>
          </p:cNvSpPr>
          <p:nvPr/>
        </p:nvSpPr>
        <p:spPr bwMode="auto">
          <a:xfrm>
            <a:off x="4648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3" name="Rectangle 377"/>
          <p:cNvSpPr>
            <a:spLocks noChangeArrowheads="1"/>
          </p:cNvSpPr>
          <p:nvPr/>
        </p:nvSpPr>
        <p:spPr bwMode="auto">
          <a:xfrm>
            <a:off x="4800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4" name="Rectangle 378"/>
          <p:cNvSpPr>
            <a:spLocks noChangeArrowheads="1"/>
          </p:cNvSpPr>
          <p:nvPr/>
        </p:nvSpPr>
        <p:spPr bwMode="auto">
          <a:xfrm>
            <a:off x="4953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5" name="Rectangle 379"/>
          <p:cNvSpPr>
            <a:spLocks noChangeArrowheads="1"/>
          </p:cNvSpPr>
          <p:nvPr/>
        </p:nvSpPr>
        <p:spPr bwMode="auto">
          <a:xfrm>
            <a:off x="5105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6" name="Rectangle 380"/>
          <p:cNvSpPr>
            <a:spLocks noChangeArrowheads="1"/>
          </p:cNvSpPr>
          <p:nvPr/>
        </p:nvSpPr>
        <p:spPr bwMode="auto">
          <a:xfrm>
            <a:off x="5257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7" name="Rectangle 381"/>
          <p:cNvSpPr>
            <a:spLocks noChangeArrowheads="1"/>
          </p:cNvSpPr>
          <p:nvPr/>
        </p:nvSpPr>
        <p:spPr bwMode="auto">
          <a:xfrm>
            <a:off x="5410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8" name="Rectangle 382"/>
          <p:cNvSpPr>
            <a:spLocks noChangeArrowheads="1"/>
          </p:cNvSpPr>
          <p:nvPr/>
        </p:nvSpPr>
        <p:spPr bwMode="auto">
          <a:xfrm>
            <a:off x="5562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199" name="Rectangle 383"/>
          <p:cNvSpPr>
            <a:spLocks noChangeArrowheads="1"/>
          </p:cNvSpPr>
          <p:nvPr/>
        </p:nvSpPr>
        <p:spPr bwMode="auto">
          <a:xfrm>
            <a:off x="5715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0" name="Rectangle 384"/>
          <p:cNvSpPr>
            <a:spLocks noChangeArrowheads="1"/>
          </p:cNvSpPr>
          <p:nvPr/>
        </p:nvSpPr>
        <p:spPr bwMode="auto">
          <a:xfrm>
            <a:off x="2819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1" name="Rectangle 385"/>
          <p:cNvSpPr>
            <a:spLocks noChangeArrowheads="1"/>
          </p:cNvSpPr>
          <p:nvPr/>
        </p:nvSpPr>
        <p:spPr bwMode="auto">
          <a:xfrm>
            <a:off x="2971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2" name="Rectangle 386"/>
          <p:cNvSpPr>
            <a:spLocks noChangeArrowheads="1"/>
          </p:cNvSpPr>
          <p:nvPr/>
        </p:nvSpPr>
        <p:spPr bwMode="auto">
          <a:xfrm>
            <a:off x="3124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3" name="Rectangle 387"/>
          <p:cNvSpPr>
            <a:spLocks noChangeArrowheads="1"/>
          </p:cNvSpPr>
          <p:nvPr/>
        </p:nvSpPr>
        <p:spPr bwMode="auto">
          <a:xfrm>
            <a:off x="3276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4" name="Rectangle 388"/>
          <p:cNvSpPr>
            <a:spLocks noChangeArrowheads="1"/>
          </p:cNvSpPr>
          <p:nvPr/>
        </p:nvSpPr>
        <p:spPr bwMode="auto">
          <a:xfrm>
            <a:off x="3429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5" name="Rectangle 389"/>
          <p:cNvSpPr>
            <a:spLocks noChangeArrowheads="1"/>
          </p:cNvSpPr>
          <p:nvPr/>
        </p:nvSpPr>
        <p:spPr bwMode="auto">
          <a:xfrm>
            <a:off x="3581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6" name="Rectangle 390"/>
          <p:cNvSpPr>
            <a:spLocks noChangeArrowheads="1"/>
          </p:cNvSpPr>
          <p:nvPr/>
        </p:nvSpPr>
        <p:spPr bwMode="auto">
          <a:xfrm>
            <a:off x="3733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7" name="Rectangle 391"/>
          <p:cNvSpPr>
            <a:spLocks noChangeArrowheads="1"/>
          </p:cNvSpPr>
          <p:nvPr/>
        </p:nvSpPr>
        <p:spPr bwMode="auto">
          <a:xfrm>
            <a:off x="3886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8" name="Rectangle 392"/>
          <p:cNvSpPr>
            <a:spLocks noChangeArrowheads="1"/>
          </p:cNvSpPr>
          <p:nvPr/>
        </p:nvSpPr>
        <p:spPr bwMode="auto">
          <a:xfrm>
            <a:off x="4038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09" name="Rectangle 393"/>
          <p:cNvSpPr>
            <a:spLocks noChangeArrowheads="1"/>
          </p:cNvSpPr>
          <p:nvPr/>
        </p:nvSpPr>
        <p:spPr bwMode="auto">
          <a:xfrm>
            <a:off x="4191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0" name="Rectangle 394"/>
          <p:cNvSpPr>
            <a:spLocks noChangeArrowheads="1"/>
          </p:cNvSpPr>
          <p:nvPr/>
        </p:nvSpPr>
        <p:spPr bwMode="auto">
          <a:xfrm>
            <a:off x="4343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1" name="Rectangle 395"/>
          <p:cNvSpPr>
            <a:spLocks noChangeArrowheads="1"/>
          </p:cNvSpPr>
          <p:nvPr/>
        </p:nvSpPr>
        <p:spPr bwMode="auto">
          <a:xfrm>
            <a:off x="4495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2" name="Rectangle 396"/>
          <p:cNvSpPr>
            <a:spLocks noChangeArrowheads="1"/>
          </p:cNvSpPr>
          <p:nvPr/>
        </p:nvSpPr>
        <p:spPr bwMode="auto">
          <a:xfrm>
            <a:off x="4648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3" name="Rectangle 397"/>
          <p:cNvSpPr>
            <a:spLocks noChangeArrowheads="1"/>
          </p:cNvSpPr>
          <p:nvPr/>
        </p:nvSpPr>
        <p:spPr bwMode="auto">
          <a:xfrm>
            <a:off x="4800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4" name="Rectangle 398"/>
          <p:cNvSpPr>
            <a:spLocks noChangeArrowheads="1"/>
          </p:cNvSpPr>
          <p:nvPr/>
        </p:nvSpPr>
        <p:spPr bwMode="auto">
          <a:xfrm>
            <a:off x="4953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5" name="Rectangle 399"/>
          <p:cNvSpPr>
            <a:spLocks noChangeArrowheads="1"/>
          </p:cNvSpPr>
          <p:nvPr/>
        </p:nvSpPr>
        <p:spPr bwMode="auto">
          <a:xfrm>
            <a:off x="5105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6" name="Rectangle 400"/>
          <p:cNvSpPr>
            <a:spLocks noChangeArrowheads="1"/>
          </p:cNvSpPr>
          <p:nvPr/>
        </p:nvSpPr>
        <p:spPr bwMode="auto">
          <a:xfrm>
            <a:off x="5257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7" name="Rectangle 401"/>
          <p:cNvSpPr>
            <a:spLocks noChangeArrowheads="1"/>
          </p:cNvSpPr>
          <p:nvPr/>
        </p:nvSpPr>
        <p:spPr bwMode="auto">
          <a:xfrm>
            <a:off x="5410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8" name="Rectangle 402"/>
          <p:cNvSpPr>
            <a:spLocks noChangeArrowheads="1"/>
          </p:cNvSpPr>
          <p:nvPr/>
        </p:nvSpPr>
        <p:spPr bwMode="auto">
          <a:xfrm>
            <a:off x="5562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19" name="Rectangle 403"/>
          <p:cNvSpPr>
            <a:spLocks noChangeArrowheads="1"/>
          </p:cNvSpPr>
          <p:nvPr/>
        </p:nvSpPr>
        <p:spPr bwMode="auto">
          <a:xfrm>
            <a:off x="5715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35220" name="Group 404"/>
          <p:cNvGrpSpPr>
            <a:grpSpLocks/>
          </p:cNvGrpSpPr>
          <p:nvPr/>
        </p:nvGrpSpPr>
        <p:grpSpPr bwMode="auto">
          <a:xfrm>
            <a:off x="2987675" y="3054350"/>
            <a:ext cx="2413000" cy="2720975"/>
            <a:chOff x="922" y="1972"/>
            <a:chExt cx="1520" cy="1714"/>
          </a:xfrm>
        </p:grpSpPr>
        <p:sp>
          <p:nvSpPr>
            <p:cNvPr id="35221" name="Oval 405"/>
            <p:cNvSpPr>
              <a:spLocks noChangeArrowheads="1"/>
            </p:cNvSpPr>
            <p:nvPr/>
          </p:nvSpPr>
          <p:spPr bwMode="auto">
            <a:xfrm>
              <a:off x="2362" y="3606"/>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22" name="Oval 406"/>
            <p:cNvSpPr>
              <a:spLocks noChangeArrowheads="1"/>
            </p:cNvSpPr>
            <p:nvPr/>
          </p:nvSpPr>
          <p:spPr bwMode="auto">
            <a:xfrm>
              <a:off x="1780" y="1972"/>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23" name="Oval 407"/>
            <p:cNvSpPr>
              <a:spLocks noChangeArrowheads="1"/>
            </p:cNvSpPr>
            <p:nvPr/>
          </p:nvSpPr>
          <p:spPr bwMode="auto">
            <a:xfrm>
              <a:off x="922" y="2748"/>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224" name="Line 408"/>
            <p:cNvSpPr>
              <a:spLocks noChangeShapeType="1"/>
            </p:cNvSpPr>
            <p:nvPr/>
          </p:nvSpPr>
          <p:spPr bwMode="auto">
            <a:xfrm>
              <a:off x="960" y="2784"/>
              <a:ext cx="144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5225" name="Line 409"/>
            <p:cNvSpPr>
              <a:spLocks noChangeShapeType="1"/>
            </p:cNvSpPr>
            <p:nvPr/>
          </p:nvSpPr>
          <p:spPr bwMode="auto">
            <a:xfrm flipH="1">
              <a:off x="964" y="2016"/>
              <a:ext cx="860" cy="7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5226" name="Line 410"/>
            <p:cNvSpPr>
              <a:spLocks noChangeShapeType="1"/>
            </p:cNvSpPr>
            <p:nvPr/>
          </p:nvSpPr>
          <p:spPr bwMode="auto">
            <a:xfrm>
              <a:off x="1824" y="2016"/>
              <a:ext cx="576" cy="16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smtClean="0">
                <a:ea typeface="굴림" panose="020B0600000101010101" pitchFamily="50" charset="-127"/>
              </a:rPr>
              <a:t>Scanline Triangle Rasterizer</a:t>
            </a:r>
          </a:p>
        </p:txBody>
      </p:sp>
      <p:sp>
        <p:nvSpPr>
          <p:cNvPr id="36867" name="Rectangle 3"/>
          <p:cNvSpPr>
            <a:spLocks noGrp="1" noChangeArrowheads="1"/>
          </p:cNvSpPr>
          <p:nvPr>
            <p:ph type="body" idx="1"/>
          </p:nvPr>
        </p:nvSpPr>
        <p:spPr/>
        <p:txBody>
          <a:bodyPr/>
          <a:lstStyle/>
          <a:p>
            <a:r>
              <a:rPr lang="en-US" altLang="ko-KR" smtClean="0">
                <a:ea typeface="굴림" panose="020B0600000101010101" pitchFamily="50" charset="-127"/>
              </a:rPr>
              <a:t>Walk along edges and process one scanline at a time</a:t>
            </a:r>
          </a:p>
          <a:p>
            <a:r>
              <a:rPr lang="en-US" altLang="ko-KR" smtClean="0">
                <a:ea typeface="굴림" panose="020B0600000101010101" pitchFamily="50" charset="-127"/>
              </a:rPr>
              <a:t>Rasterize spans between edges</a:t>
            </a:r>
          </a:p>
          <a:p>
            <a:endParaRPr lang="en-US" altLang="ko-KR" smtClean="0">
              <a:ea typeface="굴림" panose="020B0600000101010101" pitchFamily="50" charset="-127"/>
            </a:endParaRPr>
          </a:p>
        </p:txBody>
      </p:sp>
      <p:sp>
        <p:nvSpPr>
          <p:cNvPr id="36868" name="Rectangle 4"/>
          <p:cNvSpPr>
            <a:spLocks noChangeArrowheads="1"/>
          </p:cNvSpPr>
          <p:nvPr/>
        </p:nvSpPr>
        <p:spPr bwMode="auto">
          <a:xfrm>
            <a:off x="2819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69" name="Rectangle 5"/>
          <p:cNvSpPr>
            <a:spLocks noChangeArrowheads="1"/>
          </p:cNvSpPr>
          <p:nvPr/>
        </p:nvSpPr>
        <p:spPr bwMode="auto">
          <a:xfrm>
            <a:off x="2971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0" name="Rectangle 6"/>
          <p:cNvSpPr>
            <a:spLocks noChangeArrowheads="1"/>
          </p:cNvSpPr>
          <p:nvPr/>
        </p:nvSpPr>
        <p:spPr bwMode="auto">
          <a:xfrm>
            <a:off x="3124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1" name="Rectangle 7"/>
          <p:cNvSpPr>
            <a:spLocks noChangeArrowheads="1"/>
          </p:cNvSpPr>
          <p:nvPr/>
        </p:nvSpPr>
        <p:spPr bwMode="auto">
          <a:xfrm>
            <a:off x="3276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2" name="Rectangle 8"/>
          <p:cNvSpPr>
            <a:spLocks noChangeArrowheads="1"/>
          </p:cNvSpPr>
          <p:nvPr/>
        </p:nvSpPr>
        <p:spPr bwMode="auto">
          <a:xfrm>
            <a:off x="3429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3" name="Rectangle 9"/>
          <p:cNvSpPr>
            <a:spLocks noChangeArrowheads="1"/>
          </p:cNvSpPr>
          <p:nvPr/>
        </p:nvSpPr>
        <p:spPr bwMode="auto">
          <a:xfrm>
            <a:off x="3581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4" name="Rectangle 10"/>
          <p:cNvSpPr>
            <a:spLocks noChangeArrowheads="1"/>
          </p:cNvSpPr>
          <p:nvPr/>
        </p:nvSpPr>
        <p:spPr bwMode="auto">
          <a:xfrm>
            <a:off x="3733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5" name="Rectangle 11"/>
          <p:cNvSpPr>
            <a:spLocks noChangeArrowheads="1"/>
          </p:cNvSpPr>
          <p:nvPr/>
        </p:nvSpPr>
        <p:spPr bwMode="auto">
          <a:xfrm>
            <a:off x="3886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6" name="Rectangle 12"/>
          <p:cNvSpPr>
            <a:spLocks noChangeArrowheads="1"/>
          </p:cNvSpPr>
          <p:nvPr/>
        </p:nvSpPr>
        <p:spPr bwMode="auto">
          <a:xfrm>
            <a:off x="4038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7" name="Rectangle 13"/>
          <p:cNvSpPr>
            <a:spLocks noChangeArrowheads="1"/>
          </p:cNvSpPr>
          <p:nvPr/>
        </p:nvSpPr>
        <p:spPr bwMode="auto">
          <a:xfrm>
            <a:off x="4191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8" name="Rectangle 14"/>
          <p:cNvSpPr>
            <a:spLocks noChangeArrowheads="1"/>
          </p:cNvSpPr>
          <p:nvPr/>
        </p:nvSpPr>
        <p:spPr bwMode="auto">
          <a:xfrm>
            <a:off x="4343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79" name="Rectangle 15"/>
          <p:cNvSpPr>
            <a:spLocks noChangeArrowheads="1"/>
          </p:cNvSpPr>
          <p:nvPr/>
        </p:nvSpPr>
        <p:spPr bwMode="auto">
          <a:xfrm>
            <a:off x="4495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0" name="Rectangle 16"/>
          <p:cNvSpPr>
            <a:spLocks noChangeArrowheads="1"/>
          </p:cNvSpPr>
          <p:nvPr/>
        </p:nvSpPr>
        <p:spPr bwMode="auto">
          <a:xfrm>
            <a:off x="4648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1" name="Rectangle 17"/>
          <p:cNvSpPr>
            <a:spLocks noChangeArrowheads="1"/>
          </p:cNvSpPr>
          <p:nvPr/>
        </p:nvSpPr>
        <p:spPr bwMode="auto">
          <a:xfrm>
            <a:off x="4800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2" name="Rectangle 18"/>
          <p:cNvSpPr>
            <a:spLocks noChangeArrowheads="1"/>
          </p:cNvSpPr>
          <p:nvPr/>
        </p:nvSpPr>
        <p:spPr bwMode="auto">
          <a:xfrm>
            <a:off x="4953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3" name="Rectangle 19"/>
          <p:cNvSpPr>
            <a:spLocks noChangeArrowheads="1"/>
          </p:cNvSpPr>
          <p:nvPr/>
        </p:nvSpPr>
        <p:spPr bwMode="auto">
          <a:xfrm>
            <a:off x="51054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4" name="Rectangle 20"/>
          <p:cNvSpPr>
            <a:spLocks noChangeArrowheads="1"/>
          </p:cNvSpPr>
          <p:nvPr/>
        </p:nvSpPr>
        <p:spPr bwMode="auto">
          <a:xfrm>
            <a:off x="52578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5" name="Rectangle 21"/>
          <p:cNvSpPr>
            <a:spLocks noChangeArrowheads="1"/>
          </p:cNvSpPr>
          <p:nvPr/>
        </p:nvSpPr>
        <p:spPr bwMode="auto">
          <a:xfrm>
            <a:off x="54102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6" name="Rectangle 22"/>
          <p:cNvSpPr>
            <a:spLocks noChangeArrowheads="1"/>
          </p:cNvSpPr>
          <p:nvPr/>
        </p:nvSpPr>
        <p:spPr bwMode="auto">
          <a:xfrm>
            <a:off x="55626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7" name="Rectangle 23"/>
          <p:cNvSpPr>
            <a:spLocks noChangeArrowheads="1"/>
          </p:cNvSpPr>
          <p:nvPr/>
        </p:nvSpPr>
        <p:spPr bwMode="auto">
          <a:xfrm>
            <a:off x="5715000" y="2895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8" name="Rectangle 24"/>
          <p:cNvSpPr>
            <a:spLocks noChangeArrowheads="1"/>
          </p:cNvSpPr>
          <p:nvPr/>
        </p:nvSpPr>
        <p:spPr bwMode="auto">
          <a:xfrm>
            <a:off x="2819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89" name="Rectangle 25"/>
          <p:cNvSpPr>
            <a:spLocks noChangeArrowheads="1"/>
          </p:cNvSpPr>
          <p:nvPr/>
        </p:nvSpPr>
        <p:spPr bwMode="auto">
          <a:xfrm>
            <a:off x="2971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0" name="Rectangle 26"/>
          <p:cNvSpPr>
            <a:spLocks noChangeArrowheads="1"/>
          </p:cNvSpPr>
          <p:nvPr/>
        </p:nvSpPr>
        <p:spPr bwMode="auto">
          <a:xfrm>
            <a:off x="3124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1" name="Rectangle 27"/>
          <p:cNvSpPr>
            <a:spLocks noChangeArrowheads="1"/>
          </p:cNvSpPr>
          <p:nvPr/>
        </p:nvSpPr>
        <p:spPr bwMode="auto">
          <a:xfrm>
            <a:off x="3276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2" name="Rectangle 28"/>
          <p:cNvSpPr>
            <a:spLocks noChangeArrowheads="1"/>
          </p:cNvSpPr>
          <p:nvPr/>
        </p:nvSpPr>
        <p:spPr bwMode="auto">
          <a:xfrm>
            <a:off x="3429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3" name="Rectangle 29"/>
          <p:cNvSpPr>
            <a:spLocks noChangeArrowheads="1"/>
          </p:cNvSpPr>
          <p:nvPr/>
        </p:nvSpPr>
        <p:spPr bwMode="auto">
          <a:xfrm>
            <a:off x="3581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4" name="Rectangle 30"/>
          <p:cNvSpPr>
            <a:spLocks noChangeArrowheads="1"/>
          </p:cNvSpPr>
          <p:nvPr/>
        </p:nvSpPr>
        <p:spPr bwMode="auto">
          <a:xfrm>
            <a:off x="3733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5" name="Rectangle 31"/>
          <p:cNvSpPr>
            <a:spLocks noChangeArrowheads="1"/>
          </p:cNvSpPr>
          <p:nvPr/>
        </p:nvSpPr>
        <p:spPr bwMode="auto">
          <a:xfrm>
            <a:off x="3886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6" name="Rectangle 32"/>
          <p:cNvSpPr>
            <a:spLocks noChangeArrowheads="1"/>
          </p:cNvSpPr>
          <p:nvPr/>
        </p:nvSpPr>
        <p:spPr bwMode="auto">
          <a:xfrm>
            <a:off x="4038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7" name="Rectangle 33"/>
          <p:cNvSpPr>
            <a:spLocks noChangeArrowheads="1"/>
          </p:cNvSpPr>
          <p:nvPr/>
        </p:nvSpPr>
        <p:spPr bwMode="auto">
          <a:xfrm>
            <a:off x="4191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8" name="Rectangle 34"/>
          <p:cNvSpPr>
            <a:spLocks noChangeArrowheads="1"/>
          </p:cNvSpPr>
          <p:nvPr/>
        </p:nvSpPr>
        <p:spPr bwMode="auto">
          <a:xfrm>
            <a:off x="4343400" y="3048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899" name="Rectangle 35"/>
          <p:cNvSpPr>
            <a:spLocks noChangeArrowheads="1"/>
          </p:cNvSpPr>
          <p:nvPr/>
        </p:nvSpPr>
        <p:spPr bwMode="auto">
          <a:xfrm>
            <a:off x="4495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0" name="Rectangle 36"/>
          <p:cNvSpPr>
            <a:spLocks noChangeArrowheads="1"/>
          </p:cNvSpPr>
          <p:nvPr/>
        </p:nvSpPr>
        <p:spPr bwMode="auto">
          <a:xfrm>
            <a:off x="4648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1" name="Rectangle 37"/>
          <p:cNvSpPr>
            <a:spLocks noChangeArrowheads="1"/>
          </p:cNvSpPr>
          <p:nvPr/>
        </p:nvSpPr>
        <p:spPr bwMode="auto">
          <a:xfrm>
            <a:off x="4800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2" name="Rectangle 38"/>
          <p:cNvSpPr>
            <a:spLocks noChangeArrowheads="1"/>
          </p:cNvSpPr>
          <p:nvPr/>
        </p:nvSpPr>
        <p:spPr bwMode="auto">
          <a:xfrm>
            <a:off x="4953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3" name="Rectangle 39"/>
          <p:cNvSpPr>
            <a:spLocks noChangeArrowheads="1"/>
          </p:cNvSpPr>
          <p:nvPr/>
        </p:nvSpPr>
        <p:spPr bwMode="auto">
          <a:xfrm>
            <a:off x="51054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4" name="Rectangle 40"/>
          <p:cNvSpPr>
            <a:spLocks noChangeArrowheads="1"/>
          </p:cNvSpPr>
          <p:nvPr/>
        </p:nvSpPr>
        <p:spPr bwMode="auto">
          <a:xfrm>
            <a:off x="52578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5" name="Rectangle 41"/>
          <p:cNvSpPr>
            <a:spLocks noChangeArrowheads="1"/>
          </p:cNvSpPr>
          <p:nvPr/>
        </p:nvSpPr>
        <p:spPr bwMode="auto">
          <a:xfrm>
            <a:off x="54102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6" name="Rectangle 42"/>
          <p:cNvSpPr>
            <a:spLocks noChangeArrowheads="1"/>
          </p:cNvSpPr>
          <p:nvPr/>
        </p:nvSpPr>
        <p:spPr bwMode="auto">
          <a:xfrm>
            <a:off x="55626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7" name="Rectangle 43"/>
          <p:cNvSpPr>
            <a:spLocks noChangeArrowheads="1"/>
          </p:cNvSpPr>
          <p:nvPr/>
        </p:nvSpPr>
        <p:spPr bwMode="auto">
          <a:xfrm>
            <a:off x="5715000" y="3048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8" name="Rectangle 44"/>
          <p:cNvSpPr>
            <a:spLocks noChangeArrowheads="1"/>
          </p:cNvSpPr>
          <p:nvPr/>
        </p:nvSpPr>
        <p:spPr bwMode="auto">
          <a:xfrm>
            <a:off x="2819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09" name="Rectangle 45"/>
          <p:cNvSpPr>
            <a:spLocks noChangeArrowheads="1"/>
          </p:cNvSpPr>
          <p:nvPr/>
        </p:nvSpPr>
        <p:spPr bwMode="auto">
          <a:xfrm>
            <a:off x="2971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0" name="Rectangle 46"/>
          <p:cNvSpPr>
            <a:spLocks noChangeArrowheads="1"/>
          </p:cNvSpPr>
          <p:nvPr/>
        </p:nvSpPr>
        <p:spPr bwMode="auto">
          <a:xfrm>
            <a:off x="3124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1" name="Rectangle 47"/>
          <p:cNvSpPr>
            <a:spLocks noChangeArrowheads="1"/>
          </p:cNvSpPr>
          <p:nvPr/>
        </p:nvSpPr>
        <p:spPr bwMode="auto">
          <a:xfrm>
            <a:off x="3276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2" name="Rectangle 48"/>
          <p:cNvSpPr>
            <a:spLocks noChangeArrowheads="1"/>
          </p:cNvSpPr>
          <p:nvPr/>
        </p:nvSpPr>
        <p:spPr bwMode="auto">
          <a:xfrm>
            <a:off x="3429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3" name="Rectangle 49"/>
          <p:cNvSpPr>
            <a:spLocks noChangeArrowheads="1"/>
          </p:cNvSpPr>
          <p:nvPr/>
        </p:nvSpPr>
        <p:spPr bwMode="auto">
          <a:xfrm>
            <a:off x="3581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4" name="Rectangle 50"/>
          <p:cNvSpPr>
            <a:spLocks noChangeArrowheads="1"/>
          </p:cNvSpPr>
          <p:nvPr/>
        </p:nvSpPr>
        <p:spPr bwMode="auto">
          <a:xfrm>
            <a:off x="3733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5" name="Rectangle 51"/>
          <p:cNvSpPr>
            <a:spLocks noChangeArrowheads="1"/>
          </p:cNvSpPr>
          <p:nvPr/>
        </p:nvSpPr>
        <p:spPr bwMode="auto">
          <a:xfrm>
            <a:off x="3886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6" name="Rectangle 52"/>
          <p:cNvSpPr>
            <a:spLocks noChangeArrowheads="1"/>
          </p:cNvSpPr>
          <p:nvPr/>
        </p:nvSpPr>
        <p:spPr bwMode="auto">
          <a:xfrm>
            <a:off x="4038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7" name="Rectangle 53"/>
          <p:cNvSpPr>
            <a:spLocks noChangeArrowheads="1"/>
          </p:cNvSpPr>
          <p:nvPr/>
        </p:nvSpPr>
        <p:spPr bwMode="auto">
          <a:xfrm>
            <a:off x="41910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8" name="Rectangle 54"/>
          <p:cNvSpPr>
            <a:spLocks noChangeArrowheads="1"/>
          </p:cNvSpPr>
          <p:nvPr/>
        </p:nvSpPr>
        <p:spPr bwMode="auto">
          <a:xfrm>
            <a:off x="4343400" y="3200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19" name="Rectangle 55"/>
          <p:cNvSpPr>
            <a:spLocks noChangeArrowheads="1"/>
          </p:cNvSpPr>
          <p:nvPr/>
        </p:nvSpPr>
        <p:spPr bwMode="auto">
          <a:xfrm>
            <a:off x="4495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0" name="Rectangle 56"/>
          <p:cNvSpPr>
            <a:spLocks noChangeArrowheads="1"/>
          </p:cNvSpPr>
          <p:nvPr/>
        </p:nvSpPr>
        <p:spPr bwMode="auto">
          <a:xfrm>
            <a:off x="4648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1" name="Rectangle 57"/>
          <p:cNvSpPr>
            <a:spLocks noChangeArrowheads="1"/>
          </p:cNvSpPr>
          <p:nvPr/>
        </p:nvSpPr>
        <p:spPr bwMode="auto">
          <a:xfrm>
            <a:off x="4800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2" name="Rectangle 58"/>
          <p:cNvSpPr>
            <a:spLocks noChangeArrowheads="1"/>
          </p:cNvSpPr>
          <p:nvPr/>
        </p:nvSpPr>
        <p:spPr bwMode="auto">
          <a:xfrm>
            <a:off x="4953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3" name="Rectangle 59"/>
          <p:cNvSpPr>
            <a:spLocks noChangeArrowheads="1"/>
          </p:cNvSpPr>
          <p:nvPr/>
        </p:nvSpPr>
        <p:spPr bwMode="auto">
          <a:xfrm>
            <a:off x="51054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4" name="Rectangle 60"/>
          <p:cNvSpPr>
            <a:spLocks noChangeArrowheads="1"/>
          </p:cNvSpPr>
          <p:nvPr/>
        </p:nvSpPr>
        <p:spPr bwMode="auto">
          <a:xfrm>
            <a:off x="52578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5" name="Rectangle 61"/>
          <p:cNvSpPr>
            <a:spLocks noChangeArrowheads="1"/>
          </p:cNvSpPr>
          <p:nvPr/>
        </p:nvSpPr>
        <p:spPr bwMode="auto">
          <a:xfrm>
            <a:off x="54102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6" name="Rectangle 62"/>
          <p:cNvSpPr>
            <a:spLocks noChangeArrowheads="1"/>
          </p:cNvSpPr>
          <p:nvPr/>
        </p:nvSpPr>
        <p:spPr bwMode="auto">
          <a:xfrm>
            <a:off x="55626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7" name="Rectangle 63"/>
          <p:cNvSpPr>
            <a:spLocks noChangeArrowheads="1"/>
          </p:cNvSpPr>
          <p:nvPr/>
        </p:nvSpPr>
        <p:spPr bwMode="auto">
          <a:xfrm>
            <a:off x="5715000" y="3200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8" name="Rectangle 64"/>
          <p:cNvSpPr>
            <a:spLocks noChangeArrowheads="1"/>
          </p:cNvSpPr>
          <p:nvPr/>
        </p:nvSpPr>
        <p:spPr bwMode="auto">
          <a:xfrm>
            <a:off x="2819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29" name="Rectangle 65"/>
          <p:cNvSpPr>
            <a:spLocks noChangeArrowheads="1"/>
          </p:cNvSpPr>
          <p:nvPr/>
        </p:nvSpPr>
        <p:spPr bwMode="auto">
          <a:xfrm>
            <a:off x="2971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0" name="Rectangle 66"/>
          <p:cNvSpPr>
            <a:spLocks noChangeArrowheads="1"/>
          </p:cNvSpPr>
          <p:nvPr/>
        </p:nvSpPr>
        <p:spPr bwMode="auto">
          <a:xfrm>
            <a:off x="3124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1" name="Rectangle 67"/>
          <p:cNvSpPr>
            <a:spLocks noChangeArrowheads="1"/>
          </p:cNvSpPr>
          <p:nvPr/>
        </p:nvSpPr>
        <p:spPr bwMode="auto">
          <a:xfrm>
            <a:off x="3276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2" name="Rectangle 68"/>
          <p:cNvSpPr>
            <a:spLocks noChangeArrowheads="1"/>
          </p:cNvSpPr>
          <p:nvPr/>
        </p:nvSpPr>
        <p:spPr bwMode="auto">
          <a:xfrm>
            <a:off x="3429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3" name="Rectangle 69"/>
          <p:cNvSpPr>
            <a:spLocks noChangeArrowheads="1"/>
          </p:cNvSpPr>
          <p:nvPr/>
        </p:nvSpPr>
        <p:spPr bwMode="auto">
          <a:xfrm>
            <a:off x="3581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4" name="Rectangle 70"/>
          <p:cNvSpPr>
            <a:spLocks noChangeArrowheads="1"/>
          </p:cNvSpPr>
          <p:nvPr/>
        </p:nvSpPr>
        <p:spPr bwMode="auto">
          <a:xfrm>
            <a:off x="3733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5" name="Rectangle 71"/>
          <p:cNvSpPr>
            <a:spLocks noChangeArrowheads="1"/>
          </p:cNvSpPr>
          <p:nvPr/>
        </p:nvSpPr>
        <p:spPr bwMode="auto">
          <a:xfrm>
            <a:off x="3886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6" name="Rectangle 72"/>
          <p:cNvSpPr>
            <a:spLocks noChangeArrowheads="1"/>
          </p:cNvSpPr>
          <p:nvPr/>
        </p:nvSpPr>
        <p:spPr bwMode="auto">
          <a:xfrm>
            <a:off x="40386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7" name="Rectangle 73"/>
          <p:cNvSpPr>
            <a:spLocks noChangeArrowheads="1"/>
          </p:cNvSpPr>
          <p:nvPr/>
        </p:nvSpPr>
        <p:spPr bwMode="auto">
          <a:xfrm>
            <a:off x="41910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8" name="Rectangle 74"/>
          <p:cNvSpPr>
            <a:spLocks noChangeArrowheads="1"/>
          </p:cNvSpPr>
          <p:nvPr/>
        </p:nvSpPr>
        <p:spPr bwMode="auto">
          <a:xfrm>
            <a:off x="4343400" y="3352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39" name="Rectangle 75"/>
          <p:cNvSpPr>
            <a:spLocks noChangeArrowheads="1"/>
          </p:cNvSpPr>
          <p:nvPr/>
        </p:nvSpPr>
        <p:spPr bwMode="auto">
          <a:xfrm>
            <a:off x="4495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0" name="Rectangle 76"/>
          <p:cNvSpPr>
            <a:spLocks noChangeArrowheads="1"/>
          </p:cNvSpPr>
          <p:nvPr/>
        </p:nvSpPr>
        <p:spPr bwMode="auto">
          <a:xfrm>
            <a:off x="4648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1" name="Rectangle 77"/>
          <p:cNvSpPr>
            <a:spLocks noChangeArrowheads="1"/>
          </p:cNvSpPr>
          <p:nvPr/>
        </p:nvSpPr>
        <p:spPr bwMode="auto">
          <a:xfrm>
            <a:off x="4800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2" name="Rectangle 78"/>
          <p:cNvSpPr>
            <a:spLocks noChangeArrowheads="1"/>
          </p:cNvSpPr>
          <p:nvPr/>
        </p:nvSpPr>
        <p:spPr bwMode="auto">
          <a:xfrm>
            <a:off x="4953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3" name="Rectangle 79"/>
          <p:cNvSpPr>
            <a:spLocks noChangeArrowheads="1"/>
          </p:cNvSpPr>
          <p:nvPr/>
        </p:nvSpPr>
        <p:spPr bwMode="auto">
          <a:xfrm>
            <a:off x="51054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4" name="Rectangle 80"/>
          <p:cNvSpPr>
            <a:spLocks noChangeArrowheads="1"/>
          </p:cNvSpPr>
          <p:nvPr/>
        </p:nvSpPr>
        <p:spPr bwMode="auto">
          <a:xfrm>
            <a:off x="52578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5" name="Rectangle 81"/>
          <p:cNvSpPr>
            <a:spLocks noChangeArrowheads="1"/>
          </p:cNvSpPr>
          <p:nvPr/>
        </p:nvSpPr>
        <p:spPr bwMode="auto">
          <a:xfrm>
            <a:off x="54102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6" name="Rectangle 82"/>
          <p:cNvSpPr>
            <a:spLocks noChangeArrowheads="1"/>
          </p:cNvSpPr>
          <p:nvPr/>
        </p:nvSpPr>
        <p:spPr bwMode="auto">
          <a:xfrm>
            <a:off x="55626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7" name="Rectangle 83"/>
          <p:cNvSpPr>
            <a:spLocks noChangeArrowheads="1"/>
          </p:cNvSpPr>
          <p:nvPr/>
        </p:nvSpPr>
        <p:spPr bwMode="auto">
          <a:xfrm>
            <a:off x="5715000" y="3352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8" name="Rectangle 84"/>
          <p:cNvSpPr>
            <a:spLocks noChangeArrowheads="1"/>
          </p:cNvSpPr>
          <p:nvPr/>
        </p:nvSpPr>
        <p:spPr bwMode="auto">
          <a:xfrm>
            <a:off x="2819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49" name="Rectangle 85"/>
          <p:cNvSpPr>
            <a:spLocks noChangeArrowheads="1"/>
          </p:cNvSpPr>
          <p:nvPr/>
        </p:nvSpPr>
        <p:spPr bwMode="auto">
          <a:xfrm>
            <a:off x="2971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0" name="Rectangle 86"/>
          <p:cNvSpPr>
            <a:spLocks noChangeArrowheads="1"/>
          </p:cNvSpPr>
          <p:nvPr/>
        </p:nvSpPr>
        <p:spPr bwMode="auto">
          <a:xfrm>
            <a:off x="3124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1" name="Rectangle 87"/>
          <p:cNvSpPr>
            <a:spLocks noChangeArrowheads="1"/>
          </p:cNvSpPr>
          <p:nvPr/>
        </p:nvSpPr>
        <p:spPr bwMode="auto">
          <a:xfrm>
            <a:off x="3276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2" name="Rectangle 88"/>
          <p:cNvSpPr>
            <a:spLocks noChangeArrowheads="1"/>
          </p:cNvSpPr>
          <p:nvPr/>
        </p:nvSpPr>
        <p:spPr bwMode="auto">
          <a:xfrm>
            <a:off x="3429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3" name="Rectangle 89"/>
          <p:cNvSpPr>
            <a:spLocks noChangeArrowheads="1"/>
          </p:cNvSpPr>
          <p:nvPr/>
        </p:nvSpPr>
        <p:spPr bwMode="auto">
          <a:xfrm>
            <a:off x="3581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4" name="Rectangle 90"/>
          <p:cNvSpPr>
            <a:spLocks noChangeArrowheads="1"/>
          </p:cNvSpPr>
          <p:nvPr/>
        </p:nvSpPr>
        <p:spPr bwMode="auto">
          <a:xfrm>
            <a:off x="3733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5" name="Rectangle 91"/>
          <p:cNvSpPr>
            <a:spLocks noChangeArrowheads="1"/>
          </p:cNvSpPr>
          <p:nvPr/>
        </p:nvSpPr>
        <p:spPr bwMode="auto">
          <a:xfrm>
            <a:off x="38862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6" name="Rectangle 92"/>
          <p:cNvSpPr>
            <a:spLocks noChangeArrowheads="1"/>
          </p:cNvSpPr>
          <p:nvPr/>
        </p:nvSpPr>
        <p:spPr bwMode="auto">
          <a:xfrm>
            <a:off x="40386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7" name="Rectangle 93"/>
          <p:cNvSpPr>
            <a:spLocks noChangeArrowheads="1"/>
          </p:cNvSpPr>
          <p:nvPr/>
        </p:nvSpPr>
        <p:spPr bwMode="auto">
          <a:xfrm>
            <a:off x="41910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8" name="Rectangle 94"/>
          <p:cNvSpPr>
            <a:spLocks noChangeArrowheads="1"/>
          </p:cNvSpPr>
          <p:nvPr/>
        </p:nvSpPr>
        <p:spPr bwMode="auto">
          <a:xfrm>
            <a:off x="43434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59" name="Rectangle 95"/>
          <p:cNvSpPr>
            <a:spLocks noChangeArrowheads="1"/>
          </p:cNvSpPr>
          <p:nvPr/>
        </p:nvSpPr>
        <p:spPr bwMode="auto">
          <a:xfrm>
            <a:off x="4495800" y="3505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0" name="Rectangle 96"/>
          <p:cNvSpPr>
            <a:spLocks noChangeArrowheads="1"/>
          </p:cNvSpPr>
          <p:nvPr/>
        </p:nvSpPr>
        <p:spPr bwMode="auto">
          <a:xfrm>
            <a:off x="4648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1" name="Rectangle 97"/>
          <p:cNvSpPr>
            <a:spLocks noChangeArrowheads="1"/>
          </p:cNvSpPr>
          <p:nvPr/>
        </p:nvSpPr>
        <p:spPr bwMode="auto">
          <a:xfrm>
            <a:off x="4800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2" name="Rectangle 98"/>
          <p:cNvSpPr>
            <a:spLocks noChangeArrowheads="1"/>
          </p:cNvSpPr>
          <p:nvPr/>
        </p:nvSpPr>
        <p:spPr bwMode="auto">
          <a:xfrm>
            <a:off x="4953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3" name="Rectangle 99"/>
          <p:cNvSpPr>
            <a:spLocks noChangeArrowheads="1"/>
          </p:cNvSpPr>
          <p:nvPr/>
        </p:nvSpPr>
        <p:spPr bwMode="auto">
          <a:xfrm>
            <a:off x="51054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4" name="Rectangle 100"/>
          <p:cNvSpPr>
            <a:spLocks noChangeArrowheads="1"/>
          </p:cNvSpPr>
          <p:nvPr/>
        </p:nvSpPr>
        <p:spPr bwMode="auto">
          <a:xfrm>
            <a:off x="52578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5" name="Rectangle 101"/>
          <p:cNvSpPr>
            <a:spLocks noChangeArrowheads="1"/>
          </p:cNvSpPr>
          <p:nvPr/>
        </p:nvSpPr>
        <p:spPr bwMode="auto">
          <a:xfrm>
            <a:off x="54102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6" name="Rectangle 102"/>
          <p:cNvSpPr>
            <a:spLocks noChangeArrowheads="1"/>
          </p:cNvSpPr>
          <p:nvPr/>
        </p:nvSpPr>
        <p:spPr bwMode="auto">
          <a:xfrm>
            <a:off x="55626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7" name="Rectangle 103"/>
          <p:cNvSpPr>
            <a:spLocks noChangeArrowheads="1"/>
          </p:cNvSpPr>
          <p:nvPr/>
        </p:nvSpPr>
        <p:spPr bwMode="auto">
          <a:xfrm>
            <a:off x="5715000" y="3505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8" name="Rectangle 104"/>
          <p:cNvSpPr>
            <a:spLocks noChangeArrowheads="1"/>
          </p:cNvSpPr>
          <p:nvPr/>
        </p:nvSpPr>
        <p:spPr bwMode="auto">
          <a:xfrm>
            <a:off x="2819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69" name="Rectangle 105"/>
          <p:cNvSpPr>
            <a:spLocks noChangeArrowheads="1"/>
          </p:cNvSpPr>
          <p:nvPr/>
        </p:nvSpPr>
        <p:spPr bwMode="auto">
          <a:xfrm>
            <a:off x="2971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0" name="Rectangle 106"/>
          <p:cNvSpPr>
            <a:spLocks noChangeArrowheads="1"/>
          </p:cNvSpPr>
          <p:nvPr/>
        </p:nvSpPr>
        <p:spPr bwMode="auto">
          <a:xfrm>
            <a:off x="3124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1" name="Rectangle 107"/>
          <p:cNvSpPr>
            <a:spLocks noChangeArrowheads="1"/>
          </p:cNvSpPr>
          <p:nvPr/>
        </p:nvSpPr>
        <p:spPr bwMode="auto">
          <a:xfrm>
            <a:off x="3276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2" name="Rectangle 108"/>
          <p:cNvSpPr>
            <a:spLocks noChangeArrowheads="1"/>
          </p:cNvSpPr>
          <p:nvPr/>
        </p:nvSpPr>
        <p:spPr bwMode="auto">
          <a:xfrm>
            <a:off x="3429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3" name="Rectangle 109"/>
          <p:cNvSpPr>
            <a:spLocks noChangeArrowheads="1"/>
          </p:cNvSpPr>
          <p:nvPr/>
        </p:nvSpPr>
        <p:spPr bwMode="auto">
          <a:xfrm>
            <a:off x="3581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4" name="Rectangle 110"/>
          <p:cNvSpPr>
            <a:spLocks noChangeArrowheads="1"/>
          </p:cNvSpPr>
          <p:nvPr/>
        </p:nvSpPr>
        <p:spPr bwMode="auto">
          <a:xfrm>
            <a:off x="37338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5" name="Rectangle 111"/>
          <p:cNvSpPr>
            <a:spLocks noChangeArrowheads="1"/>
          </p:cNvSpPr>
          <p:nvPr/>
        </p:nvSpPr>
        <p:spPr bwMode="auto">
          <a:xfrm>
            <a:off x="38862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6" name="Rectangle 112"/>
          <p:cNvSpPr>
            <a:spLocks noChangeArrowheads="1"/>
          </p:cNvSpPr>
          <p:nvPr/>
        </p:nvSpPr>
        <p:spPr bwMode="auto">
          <a:xfrm>
            <a:off x="40386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7" name="Rectangle 113"/>
          <p:cNvSpPr>
            <a:spLocks noChangeArrowheads="1"/>
          </p:cNvSpPr>
          <p:nvPr/>
        </p:nvSpPr>
        <p:spPr bwMode="auto">
          <a:xfrm>
            <a:off x="41910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8" name="Rectangle 114"/>
          <p:cNvSpPr>
            <a:spLocks noChangeArrowheads="1"/>
          </p:cNvSpPr>
          <p:nvPr/>
        </p:nvSpPr>
        <p:spPr bwMode="auto">
          <a:xfrm>
            <a:off x="43434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79" name="Rectangle 115"/>
          <p:cNvSpPr>
            <a:spLocks noChangeArrowheads="1"/>
          </p:cNvSpPr>
          <p:nvPr/>
        </p:nvSpPr>
        <p:spPr bwMode="auto">
          <a:xfrm>
            <a:off x="4495800" y="3657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0" name="Rectangle 116"/>
          <p:cNvSpPr>
            <a:spLocks noChangeArrowheads="1"/>
          </p:cNvSpPr>
          <p:nvPr/>
        </p:nvSpPr>
        <p:spPr bwMode="auto">
          <a:xfrm>
            <a:off x="4648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1" name="Rectangle 117"/>
          <p:cNvSpPr>
            <a:spLocks noChangeArrowheads="1"/>
          </p:cNvSpPr>
          <p:nvPr/>
        </p:nvSpPr>
        <p:spPr bwMode="auto">
          <a:xfrm>
            <a:off x="4800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2" name="Rectangle 118"/>
          <p:cNvSpPr>
            <a:spLocks noChangeArrowheads="1"/>
          </p:cNvSpPr>
          <p:nvPr/>
        </p:nvSpPr>
        <p:spPr bwMode="auto">
          <a:xfrm>
            <a:off x="4953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3" name="Rectangle 119"/>
          <p:cNvSpPr>
            <a:spLocks noChangeArrowheads="1"/>
          </p:cNvSpPr>
          <p:nvPr/>
        </p:nvSpPr>
        <p:spPr bwMode="auto">
          <a:xfrm>
            <a:off x="51054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4" name="Rectangle 120"/>
          <p:cNvSpPr>
            <a:spLocks noChangeArrowheads="1"/>
          </p:cNvSpPr>
          <p:nvPr/>
        </p:nvSpPr>
        <p:spPr bwMode="auto">
          <a:xfrm>
            <a:off x="52578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5" name="Rectangle 121"/>
          <p:cNvSpPr>
            <a:spLocks noChangeArrowheads="1"/>
          </p:cNvSpPr>
          <p:nvPr/>
        </p:nvSpPr>
        <p:spPr bwMode="auto">
          <a:xfrm>
            <a:off x="54102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6" name="Rectangle 122"/>
          <p:cNvSpPr>
            <a:spLocks noChangeArrowheads="1"/>
          </p:cNvSpPr>
          <p:nvPr/>
        </p:nvSpPr>
        <p:spPr bwMode="auto">
          <a:xfrm>
            <a:off x="55626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7" name="Rectangle 123"/>
          <p:cNvSpPr>
            <a:spLocks noChangeArrowheads="1"/>
          </p:cNvSpPr>
          <p:nvPr/>
        </p:nvSpPr>
        <p:spPr bwMode="auto">
          <a:xfrm>
            <a:off x="5715000" y="3657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8" name="Rectangle 124"/>
          <p:cNvSpPr>
            <a:spLocks noChangeArrowheads="1"/>
          </p:cNvSpPr>
          <p:nvPr/>
        </p:nvSpPr>
        <p:spPr bwMode="auto">
          <a:xfrm>
            <a:off x="2819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89" name="Rectangle 125"/>
          <p:cNvSpPr>
            <a:spLocks noChangeArrowheads="1"/>
          </p:cNvSpPr>
          <p:nvPr/>
        </p:nvSpPr>
        <p:spPr bwMode="auto">
          <a:xfrm>
            <a:off x="2971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0" name="Rectangle 126"/>
          <p:cNvSpPr>
            <a:spLocks noChangeArrowheads="1"/>
          </p:cNvSpPr>
          <p:nvPr/>
        </p:nvSpPr>
        <p:spPr bwMode="auto">
          <a:xfrm>
            <a:off x="3124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1" name="Rectangle 127"/>
          <p:cNvSpPr>
            <a:spLocks noChangeArrowheads="1"/>
          </p:cNvSpPr>
          <p:nvPr/>
        </p:nvSpPr>
        <p:spPr bwMode="auto">
          <a:xfrm>
            <a:off x="3276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2" name="Rectangle 128"/>
          <p:cNvSpPr>
            <a:spLocks noChangeArrowheads="1"/>
          </p:cNvSpPr>
          <p:nvPr/>
        </p:nvSpPr>
        <p:spPr bwMode="auto">
          <a:xfrm>
            <a:off x="3429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3" name="Rectangle 129"/>
          <p:cNvSpPr>
            <a:spLocks noChangeArrowheads="1"/>
          </p:cNvSpPr>
          <p:nvPr/>
        </p:nvSpPr>
        <p:spPr bwMode="auto">
          <a:xfrm>
            <a:off x="35814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4" name="Rectangle 130"/>
          <p:cNvSpPr>
            <a:spLocks noChangeArrowheads="1"/>
          </p:cNvSpPr>
          <p:nvPr/>
        </p:nvSpPr>
        <p:spPr bwMode="auto">
          <a:xfrm>
            <a:off x="37338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5" name="Rectangle 131"/>
          <p:cNvSpPr>
            <a:spLocks noChangeArrowheads="1"/>
          </p:cNvSpPr>
          <p:nvPr/>
        </p:nvSpPr>
        <p:spPr bwMode="auto">
          <a:xfrm>
            <a:off x="38862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6" name="Rectangle 132"/>
          <p:cNvSpPr>
            <a:spLocks noChangeArrowheads="1"/>
          </p:cNvSpPr>
          <p:nvPr/>
        </p:nvSpPr>
        <p:spPr bwMode="auto">
          <a:xfrm>
            <a:off x="40386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7" name="Rectangle 133"/>
          <p:cNvSpPr>
            <a:spLocks noChangeArrowheads="1"/>
          </p:cNvSpPr>
          <p:nvPr/>
        </p:nvSpPr>
        <p:spPr bwMode="auto">
          <a:xfrm>
            <a:off x="41910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8" name="Rectangle 134"/>
          <p:cNvSpPr>
            <a:spLocks noChangeArrowheads="1"/>
          </p:cNvSpPr>
          <p:nvPr/>
        </p:nvSpPr>
        <p:spPr bwMode="auto">
          <a:xfrm>
            <a:off x="43434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999" name="Rectangle 135"/>
          <p:cNvSpPr>
            <a:spLocks noChangeArrowheads="1"/>
          </p:cNvSpPr>
          <p:nvPr/>
        </p:nvSpPr>
        <p:spPr bwMode="auto">
          <a:xfrm>
            <a:off x="4495800" y="3810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0" name="Rectangle 136"/>
          <p:cNvSpPr>
            <a:spLocks noChangeArrowheads="1"/>
          </p:cNvSpPr>
          <p:nvPr/>
        </p:nvSpPr>
        <p:spPr bwMode="auto">
          <a:xfrm>
            <a:off x="4648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1" name="Rectangle 137"/>
          <p:cNvSpPr>
            <a:spLocks noChangeArrowheads="1"/>
          </p:cNvSpPr>
          <p:nvPr/>
        </p:nvSpPr>
        <p:spPr bwMode="auto">
          <a:xfrm>
            <a:off x="4800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2" name="Rectangle 138"/>
          <p:cNvSpPr>
            <a:spLocks noChangeArrowheads="1"/>
          </p:cNvSpPr>
          <p:nvPr/>
        </p:nvSpPr>
        <p:spPr bwMode="auto">
          <a:xfrm>
            <a:off x="4953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3" name="Rectangle 139"/>
          <p:cNvSpPr>
            <a:spLocks noChangeArrowheads="1"/>
          </p:cNvSpPr>
          <p:nvPr/>
        </p:nvSpPr>
        <p:spPr bwMode="auto">
          <a:xfrm>
            <a:off x="51054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4" name="Rectangle 140"/>
          <p:cNvSpPr>
            <a:spLocks noChangeArrowheads="1"/>
          </p:cNvSpPr>
          <p:nvPr/>
        </p:nvSpPr>
        <p:spPr bwMode="auto">
          <a:xfrm>
            <a:off x="52578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5" name="Rectangle 141"/>
          <p:cNvSpPr>
            <a:spLocks noChangeArrowheads="1"/>
          </p:cNvSpPr>
          <p:nvPr/>
        </p:nvSpPr>
        <p:spPr bwMode="auto">
          <a:xfrm>
            <a:off x="54102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6" name="Rectangle 142"/>
          <p:cNvSpPr>
            <a:spLocks noChangeArrowheads="1"/>
          </p:cNvSpPr>
          <p:nvPr/>
        </p:nvSpPr>
        <p:spPr bwMode="auto">
          <a:xfrm>
            <a:off x="55626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7" name="Rectangle 143"/>
          <p:cNvSpPr>
            <a:spLocks noChangeArrowheads="1"/>
          </p:cNvSpPr>
          <p:nvPr/>
        </p:nvSpPr>
        <p:spPr bwMode="auto">
          <a:xfrm>
            <a:off x="5715000" y="3810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8" name="Rectangle 144"/>
          <p:cNvSpPr>
            <a:spLocks noChangeArrowheads="1"/>
          </p:cNvSpPr>
          <p:nvPr/>
        </p:nvSpPr>
        <p:spPr bwMode="auto">
          <a:xfrm>
            <a:off x="2819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09" name="Rectangle 145"/>
          <p:cNvSpPr>
            <a:spLocks noChangeArrowheads="1"/>
          </p:cNvSpPr>
          <p:nvPr/>
        </p:nvSpPr>
        <p:spPr bwMode="auto">
          <a:xfrm>
            <a:off x="2971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0" name="Rectangle 146"/>
          <p:cNvSpPr>
            <a:spLocks noChangeArrowheads="1"/>
          </p:cNvSpPr>
          <p:nvPr/>
        </p:nvSpPr>
        <p:spPr bwMode="auto">
          <a:xfrm>
            <a:off x="3124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1" name="Rectangle 147"/>
          <p:cNvSpPr>
            <a:spLocks noChangeArrowheads="1"/>
          </p:cNvSpPr>
          <p:nvPr/>
        </p:nvSpPr>
        <p:spPr bwMode="auto">
          <a:xfrm>
            <a:off x="3276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2" name="Rectangle 148"/>
          <p:cNvSpPr>
            <a:spLocks noChangeArrowheads="1"/>
          </p:cNvSpPr>
          <p:nvPr/>
        </p:nvSpPr>
        <p:spPr bwMode="auto">
          <a:xfrm>
            <a:off x="34290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3" name="Rectangle 149"/>
          <p:cNvSpPr>
            <a:spLocks noChangeArrowheads="1"/>
          </p:cNvSpPr>
          <p:nvPr/>
        </p:nvSpPr>
        <p:spPr bwMode="auto">
          <a:xfrm>
            <a:off x="35814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4" name="Rectangle 150"/>
          <p:cNvSpPr>
            <a:spLocks noChangeArrowheads="1"/>
          </p:cNvSpPr>
          <p:nvPr/>
        </p:nvSpPr>
        <p:spPr bwMode="auto">
          <a:xfrm>
            <a:off x="37338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5" name="Rectangle 151"/>
          <p:cNvSpPr>
            <a:spLocks noChangeArrowheads="1"/>
          </p:cNvSpPr>
          <p:nvPr/>
        </p:nvSpPr>
        <p:spPr bwMode="auto">
          <a:xfrm>
            <a:off x="38862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6" name="Rectangle 152"/>
          <p:cNvSpPr>
            <a:spLocks noChangeArrowheads="1"/>
          </p:cNvSpPr>
          <p:nvPr/>
        </p:nvSpPr>
        <p:spPr bwMode="auto">
          <a:xfrm>
            <a:off x="40386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7" name="Rectangle 153"/>
          <p:cNvSpPr>
            <a:spLocks noChangeArrowheads="1"/>
          </p:cNvSpPr>
          <p:nvPr/>
        </p:nvSpPr>
        <p:spPr bwMode="auto">
          <a:xfrm>
            <a:off x="41910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8" name="Rectangle 154"/>
          <p:cNvSpPr>
            <a:spLocks noChangeArrowheads="1"/>
          </p:cNvSpPr>
          <p:nvPr/>
        </p:nvSpPr>
        <p:spPr bwMode="auto">
          <a:xfrm>
            <a:off x="43434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19" name="Rectangle 155"/>
          <p:cNvSpPr>
            <a:spLocks noChangeArrowheads="1"/>
          </p:cNvSpPr>
          <p:nvPr/>
        </p:nvSpPr>
        <p:spPr bwMode="auto">
          <a:xfrm>
            <a:off x="44958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0" name="Rectangle 156"/>
          <p:cNvSpPr>
            <a:spLocks noChangeArrowheads="1"/>
          </p:cNvSpPr>
          <p:nvPr/>
        </p:nvSpPr>
        <p:spPr bwMode="auto">
          <a:xfrm>
            <a:off x="4648200" y="3962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1" name="Rectangle 157"/>
          <p:cNvSpPr>
            <a:spLocks noChangeArrowheads="1"/>
          </p:cNvSpPr>
          <p:nvPr/>
        </p:nvSpPr>
        <p:spPr bwMode="auto">
          <a:xfrm>
            <a:off x="4800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2" name="Rectangle 158"/>
          <p:cNvSpPr>
            <a:spLocks noChangeArrowheads="1"/>
          </p:cNvSpPr>
          <p:nvPr/>
        </p:nvSpPr>
        <p:spPr bwMode="auto">
          <a:xfrm>
            <a:off x="4953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3" name="Rectangle 159"/>
          <p:cNvSpPr>
            <a:spLocks noChangeArrowheads="1"/>
          </p:cNvSpPr>
          <p:nvPr/>
        </p:nvSpPr>
        <p:spPr bwMode="auto">
          <a:xfrm>
            <a:off x="51054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4" name="Rectangle 160"/>
          <p:cNvSpPr>
            <a:spLocks noChangeArrowheads="1"/>
          </p:cNvSpPr>
          <p:nvPr/>
        </p:nvSpPr>
        <p:spPr bwMode="auto">
          <a:xfrm>
            <a:off x="52578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5" name="Rectangle 161"/>
          <p:cNvSpPr>
            <a:spLocks noChangeArrowheads="1"/>
          </p:cNvSpPr>
          <p:nvPr/>
        </p:nvSpPr>
        <p:spPr bwMode="auto">
          <a:xfrm>
            <a:off x="54102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6" name="Rectangle 162"/>
          <p:cNvSpPr>
            <a:spLocks noChangeArrowheads="1"/>
          </p:cNvSpPr>
          <p:nvPr/>
        </p:nvSpPr>
        <p:spPr bwMode="auto">
          <a:xfrm>
            <a:off x="55626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7" name="Rectangle 163"/>
          <p:cNvSpPr>
            <a:spLocks noChangeArrowheads="1"/>
          </p:cNvSpPr>
          <p:nvPr/>
        </p:nvSpPr>
        <p:spPr bwMode="auto">
          <a:xfrm>
            <a:off x="5715000" y="3962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8" name="Rectangle 164"/>
          <p:cNvSpPr>
            <a:spLocks noChangeArrowheads="1"/>
          </p:cNvSpPr>
          <p:nvPr/>
        </p:nvSpPr>
        <p:spPr bwMode="auto">
          <a:xfrm>
            <a:off x="2819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29" name="Rectangle 165"/>
          <p:cNvSpPr>
            <a:spLocks noChangeArrowheads="1"/>
          </p:cNvSpPr>
          <p:nvPr/>
        </p:nvSpPr>
        <p:spPr bwMode="auto">
          <a:xfrm>
            <a:off x="2971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0" name="Rectangle 166"/>
          <p:cNvSpPr>
            <a:spLocks noChangeArrowheads="1"/>
          </p:cNvSpPr>
          <p:nvPr/>
        </p:nvSpPr>
        <p:spPr bwMode="auto">
          <a:xfrm>
            <a:off x="3124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1" name="Rectangle 167"/>
          <p:cNvSpPr>
            <a:spLocks noChangeArrowheads="1"/>
          </p:cNvSpPr>
          <p:nvPr/>
        </p:nvSpPr>
        <p:spPr bwMode="auto">
          <a:xfrm>
            <a:off x="32766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2" name="Rectangle 168"/>
          <p:cNvSpPr>
            <a:spLocks noChangeArrowheads="1"/>
          </p:cNvSpPr>
          <p:nvPr/>
        </p:nvSpPr>
        <p:spPr bwMode="auto">
          <a:xfrm>
            <a:off x="34290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3" name="Rectangle 169"/>
          <p:cNvSpPr>
            <a:spLocks noChangeArrowheads="1"/>
          </p:cNvSpPr>
          <p:nvPr/>
        </p:nvSpPr>
        <p:spPr bwMode="auto">
          <a:xfrm>
            <a:off x="35814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4" name="Rectangle 170"/>
          <p:cNvSpPr>
            <a:spLocks noChangeArrowheads="1"/>
          </p:cNvSpPr>
          <p:nvPr/>
        </p:nvSpPr>
        <p:spPr bwMode="auto">
          <a:xfrm>
            <a:off x="37338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5" name="Rectangle 171"/>
          <p:cNvSpPr>
            <a:spLocks noChangeArrowheads="1"/>
          </p:cNvSpPr>
          <p:nvPr/>
        </p:nvSpPr>
        <p:spPr bwMode="auto">
          <a:xfrm>
            <a:off x="38862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6" name="Rectangle 172"/>
          <p:cNvSpPr>
            <a:spLocks noChangeArrowheads="1"/>
          </p:cNvSpPr>
          <p:nvPr/>
        </p:nvSpPr>
        <p:spPr bwMode="auto">
          <a:xfrm>
            <a:off x="40386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7" name="Rectangle 173"/>
          <p:cNvSpPr>
            <a:spLocks noChangeArrowheads="1"/>
          </p:cNvSpPr>
          <p:nvPr/>
        </p:nvSpPr>
        <p:spPr bwMode="auto">
          <a:xfrm>
            <a:off x="41910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8" name="Rectangle 174"/>
          <p:cNvSpPr>
            <a:spLocks noChangeArrowheads="1"/>
          </p:cNvSpPr>
          <p:nvPr/>
        </p:nvSpPr>
        <p:spPr bwMode="auto">
          <a:xfrm>
            <a:off x="43434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39" name="Rectangle 175"/>
          <p:cNvSpPr>
            <a:spLocks noChangeArrowheads="1"/>
          </p:cNvSpPr>
          <p:nvPr/>
        </p:nvSpPr>
        <p:spPr bwMode="auto">
          <a:xfrm>
            <a:off x="44958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0" name="Rectangle 176"/>
          <p:cNvSpPr>
            <a:spLocks noChangeArrowheads="1"/>
          </p:cNvSpPr>
          <p:nvPr/>
        </p:nvSpPr>
        <p:spPr bwMode="auto">
          <a:xfrm>
            <a:off x="4648200" y="4114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1" name="Rectangle 177"/>
          <p:cNvSpPr>
            <a:spLocks noChangeArrowheads="1"/>
          </p:cNvSpPr>
          <p:nvPr/>
        </p:nvSpPr>
        <p:spPr bwMode="auto">
          <a:xfrm>
            <a:off x="4800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2" name="Rectangle 178"/>
          <p:cNvSpPr>
            <a:spLocks noChangeArrowheads="1"/>
          </p:cNvSpPr>
          <p:nvPr/>
        </p:nvSpPr>
        <p:spPr bwMode="auto">
          <a:xfrm>
            <a:off x="4953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3" name="Rectangle 179"/>
          <p:cNvSpPr>
            <a:spLocks noChangeArrowheads="1"/>
          </p:cNvSpPr>
          <p:nvPr/>
        </p:nvSpPr>
        <p:spPr bwMode="auto">
          <a:xfrm>
            <a:off x="51054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4" name="Rectangle 180"/>
          <p:cNvSpPr>
            <a:spLocks noChangeArrowheads="1"/>
          </p:cNvSpPr>
          <p:nvPr/>
        </p:nvSpPr>
        <p:spPr bwMode="auto">
          <a:xfrm>
            <a:off x="52578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5" name="Rectangle 181"/>
          <p:cNvSpPr>
            <a:spLocks noChangeArrowheads="1"/>
          </p:cNvSpPr>
          <p:nvPr/>
        </p:nvSpPr>
        <p:spPr bwMode="auto">
          <a:xfrm>
            <a:off x="54102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6" name="Rectangle 182"/>
          <p:cNvSpPr>
            <a:spLocks noChangeArrowheads="1"/>
          </p:cNvSpPr>
          <p:nvPr/>
        </p:nvSpPr>
        <p:spPr bwMode="auto">
          <a:xfrm>
            <a:off x="55626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7" name="Rectangle 183"/>
          <p:cNvSpPr>
            <a:spLocks noChangeArrowheads="1"/>
          </p:cNvSpPr>
          <p:nvPr/>
        </p:nvSpPr>
        <p:spPr bwMode="auto">
          <a:xfrm>
            <a:off x="5715000" y="4114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8" name="Rectangle 184"/>
          <p:cNvSpPr>
            <a:spLocks noChangeArrowheads="1"/>
          </p:cNvSpPr>
          <p:nvPr/>
        </p:nvSpPr>
        <p:spPr bwMode="auto">
          <a:xfrm>
            <a:off x="2819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49" name="Rectangle 185"/>
          <p:cNvSpPr>
            <a:spLocks noChangeArrowheads="1"/>
          </p:cNvSpPr>
          <p:nvPr/>
        </p:nvSpPr>
        <p:spPr bwMode="auto">
          <a:xfrm>
            <a:off x="2971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0" name="Rectangle 186"/>
          <p:cNvSpPr>
            <a:spLocks noChangeArrowheads="1"/>
          </p:cNvSpPr>
          <p:nvPr/>
        </p:nvSpPr>
        <p:spPr bwMode="auto">
          <a:xfrm>
            <a:off x="31242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1" name="Rectangle 187"/>
          <p:cNvSpPr>
            <a:spLocks noChangeArrowheads="1"/>
          </p:cNvSpPr>
          <p:nvPr/>
        </p:nvSpPr>
        <p:spPr bwMode="auto">
          <a:xfrm>
            <a:off x="32766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2" name="Rectangle 188"/>
          <p:cNvSpPr>
            <a:spLocks noChangeArrowheads="1"/>
          </p:cNvSpPr>
          <p:nvPr/>
        </p:nvSpPr>
        <p:spPr bwMode="auto">
          <a:xfrm>
            <a:off x="34290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3" name="Rectangle 189"/>
          <p:cNvSpPr>
            <a:spLocks noChangeArrowheads="1"/>
          </p:cNvSpPr>
          <p:nvPr/>
        </p:nvSpPr>
        <p:spPr bwMode="auto">
          <a:xfrm>
            <a:off x="35814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4" name="Rectangle 190"/>
          <p:cNvSpPr>
            <a:spLocks noChangeArrowheads="1"/>
          </p:cNvSpPr>
          <p:nvPr/>
        </p:nvSpPr>
        <p:spPr bwMode="auto">
          <a:xfrm>
            <a:off x="37338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5" name="Rectangle 191"/>
          <p:cNvSpPr>
            <a:spLocks noChangeArrowheads="1"/>
          </p:cNvSpPr>
          <p:nvPr/>
        </p:nvSpPr>
        <p:spPr bwMode="auto">
          <a:xfrm>
            <a:off x="38862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6" name="Rectangle 192"/>
          <p:cNvSpPr>
            <a:spLocks noChangeArrowheads="1"/>
          </p:cNvSpPr>
          <p:nvPr/>
        </p:nvSpPr>
        <p:spPr bwMode="auto">
          <a:xfrm>
            <a:off x="40386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7" name="Rectangle 193"/>
          <p:cNvSpPr>
            <a:spLocks noChangeArrowheads="1"/>
          </p:cNvSpPr>
          <p:nvPr/>
        </p:nvSpPr>
        <p:spPr bwMode="auto">
          <a:xfrm>
            <a:off x="41910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8" name="Rectangle 194"/>
          <p:cNvSpPr>
            <a:spLocks noChangeArrowheads="1"/>
          </p:cNvSpPr>
          <p:nvPr/>
        </p:nvSpPr>
        <p:spPr bwMode="auto">
          <a:xfrm>
            <a:off x="43434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59" name="Rectangle 195"/>
          <p:cNvSpPr>
            <a:spLocks noChangeArrowheads="1"/>
          </p:cNvSpPr>
          <p:nvPr/>
        </p:nvSpPr>
        <p:spPr bwMode="auto">
          <a:xfrm>
            <a:off x="44958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0" name="Rectangle 196"/>
          <p:cNvSpPr>
            <a:spLocks noChangeArrowheads="1"/>
          </p:cNvSpPr>
          <p:nvPr/>
        </p:nvSpPr>
        <p:spPr bwMode="auto">
          <a:xfrm>
            <a:off x="4648200" y="4267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1" name="Rectangle 197"/>
          <p:cNvSpPr>
            <a:spLocks noChangeArrowheads="1"/>
          </p:cNvSpPr>
          <p:nvPr/>
        </p:nvSpPr>
        <p:spPr bwMode="auto">
          <a:xfrm>
            <a:off x="4800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2" name="Rectangle 198"/>
          <p:cNvSpPr>
            <a:spLocks noChangeArrowheads="1"/>
          </p:cNvSpPr>
          <p:nvPr/>
        </p:nvSpPr>
        <p:spPr bwMode="auto">
          <a:xfrm>
            <a:off x="4953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3" name="Rectangle 199"/>
          <p:cNvSpPr>
            <a:spLocks noChangeArrowheads="1"/>
          </p:cNvSpPr>
          <p:nvPr/>
        </p:nvSpPr>
        <p:spPr bwMode="auto">
          <a:xfrm>
            <a:off x="51054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4" name="Rectangle 200"/>
          <p:cNvSpPr>
            <a:spLocks noChangeArrowheads="1"/>
          </p:cNvSpPr>
          <p:nvPr/>
        </p:nvSpPr>
        <p:spPr bwMode="auto">
          <a:xfrm>
            <a:off x="52578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5" name="Rectangle 201"/>
          <p:cNvSpPr>
            <a:spLocks noChangeArrowheads="1"/>
          </p:cNvSpPr>
          <p:nvPr/>
        </p:nvSpPr>
        <p:spPr bwMode="auto">
          <a:xfrm>
            <a:off x="54102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6" name="Rectangle 202"/>
          <p:cNvSpPr>
            <a:spLocks noChangeArrowheads="1"/>
          </p:cNvSpPr>
          <p:nvPr/>
        </p:nvSpPr>
        <p:spPr bwMode="auto">
          <a:xfrm>
            <a:off x="55626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7" name="Rectangle 203"/>
          <p:cNvSpPr>
            <a:spLocks noChangeArrowheads="1"/>
          </p:cNvSpPr>
          <p:nvPr/>
        </p:nvSpPr>
        <p:spPr bwMode="auto">
          <a:xfrm>
            <a:off x="5715000" y="4267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8" name="Rectangle 204"/>
          <p:cNvSpPr>
            <a:spLocks noChangeArrowheads="1"/>
          </p:cNvSpPr>
          <p:nvPr/>
        </p:nvSpPr>
        <p:spPr bwMode="auto">
          <a:xfrm>
            <a:off x="2819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69" name="Rectangle 205"/>
          <p:cNvSpPr>
            <a:spLocks noChangeArrowheads="1"/>
          </p:cNvSpPr>
          <p:nvPr/>
        </p:nvSpPr>
        <p:spPr bwMode="auto">
          <a:xfrm>
            <a:off x="2971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0" name="Rectangle 206"/>
          <p:cNvSpPr>
            <a:spLocks noChangeArrowheads="1"/>
          </p:cNvSpPr>
          <p:nvPr/>
        </p:nvSpPr>
        <p:spPr bwMode="auto">
          <a:xfrm>
            <a:off x="3124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1" name="Rectangle 207"/>
          <p:cNvSpPr>
            <a:spLocks noChangeArrowheads="1"/>
          </p:cNvSpPr>
          <p:nvPr/>
        </p:nvSpPr>
        <p:spPr bwMode="auto">
          <a:xfrm>
            <a:off x="32766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2" name="Rectangle 208"/>
          <p:cNvSpPr>
            <a:spLocks noChangeArrowheads="1"/>
          </p:cNvSpPr>
          <p:nvPr/>
        </p:nvSpPr>
        <p:spPr bwMode="auto">
          <a:xfrm>
            <a:off x="34290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3" name="Rectangle 209"/>
          <p:cNvSpPr>
            <a:spLocks noChangeArrowheads="1"/>
          </p:cNvSpPr>
          <p:nvPr/>
        </p:nvSpPr>
        <p:spPr bwMode="auto">
          <a:xfrm>
            <a:off x="35814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4" name="Rectangle 210"/>
          <p:cNvSpPr>
            <a:spLocks noChangeArrowheads="1"/>
          </p:cNvSpPr>
          <p:nvPr/>
        </p:nvSpPr>
        <p:spPr bwMode="auto">
          <a:xfrm>
            <a:off x="37338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5" name="Rectangle 211"/>
          <p:cNvSpPr>
            <a:spLocks noChangeArrowheads="1"/>
          </p:cNvSpPr>
          <p:nvPr/>
        </p:nvSpPr>
        <p:spPr bwMode="auto">
          <a:xfrm>
            <a:off x="38862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6" name="Rectangle 212"/>
          <p:cNvSpPr>
            <a:spLocks noChangeArrowheads="1"/>
          </p:cNvSpPr>
          <p:nvPr/>
        </p:nvSpPr>
        <p:spPr bwMode="auto">
          <a:xfrm>
            <a:off x="40386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7" name="Rectangle 213"/>
          <p:cNvSpPr>
            <a:spLocks noChangeArrowheads="1"/>
          </p:cNvSpPr>
          <p:nvPr/>
        </p:nvSpPr>
        <p:spPr bwMode="auto">
          <a:xfrm>
            <a:off x="41910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8" name="Rectangle 214"/>
          <p:cNvSpPr>
            <a:spLocks noChangeArrowheads="1"/>
          </p:cNvSpPr>
          <p:nvPr/>
        </p:nvSpPr>
        <p:spPr bwMode="auto">
          <a:xfrm>
            <a:off x="43434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79" name="Rectangle 215"/>
          <p:cNvSpPr>
            <a:spLocks noChangeArrowheads="1"/>
          </p:cNvSpPr>
          <p:nvPr/>
        </p:nvSpPr>
        <p:spPr bwMode="auto">
          <a:xfrm>
            <a:off x="44958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0" name="Rectangle 216"/>
          <p:cNvSpPr>
            <a:spLocks noChangeArrowheads="1"/>
          </p:cNvSpPr>
          <p:nvPr/>
        </p:nvSpPr>
        <p:spPr bwMode="auto">
          <a:xfrm>
            <a:off x="46482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1" name="Rectangle 217"/>
          <p:cNvSpPr>
            <a:spLocks noChangeArrowheads="1"/>
          </p:cNvSpPr>
          <p:nvPr/>
        </p:nvSpPr>
        <p:spPr bwMode="auto">
          <a:xfrm>
            <a:off x="4800600" y="4419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2" name="Rectangle 218"/>
          <p:cNvSpPr>
            <a:spLocks noChangeArrowheads="1"/>
          </p:cNvSpPr>
          <p:nvPr/>
        </p:nvSpPr>
        <p:spPr bwMode="auto">
          <a:xfrm>
            <a:off x="4953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3" name="Rectangle 219"/>
          <p:cNvSpPr>
            <a:spLocks noChangeArrowheads="1"/>
          </p:cNvSpPr>
          <p:nvPr/>
        </p:nvSpPr>
        <p:spPr bwMode="auto">
          <a:xfrm>
            <a:off x="51054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4" name="Rectangle 220"/>
          <p:cNvSpPr>
            <a:spLocks noChangeArrowheads="1"/>
          </p:cNvSpPr>
          <p:nvPr/>
        </p:nvSpPr>
        <p:spPr bwMode="auto">
          <a:xfrm>
            <a:off x="52578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5" name="Rectangle 221"/>
          <p:cNvSpPr>
            <a:spLocks noChangeArrowheads="1"/>
          </p:cNvSpPr>
          <p:nvPr/>
        </p:nvSpPr>
        <p:spPr bwMode="auto">
          <a:xfrm>
            <a:off x="54102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6" name="Rectangle 222"/>
          <p:cNvSpPr>
            <a:spLocks noChangeArrowheads="1"/>
          </p:cNvSpPr>
          <p:nvPr/>
        </p:nvSpPr>
        <p:spPr bwMode="auto">
          <a:xfrm>
            <a:off x="55626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7" name="Rectangle 223"/>
          <p:cNvSpPr>
            <a:spLocks noChangeArrowheads="1"/>
          </p:cNvSpPr>
          <p:nvPr/>
        </p:nvSpPr>
        <p:spPr bwMode="auto">
          <a:xfrm>
            <a:off x="5715000" y="4419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8" name="Rectangle 224"/>
          <p:cNvSpPr>
            <a:spLocks noChangeArrowheads="1"/>
          </p:cNvSpPr>
          <p:nvPr/>
        </p:nvSpPr>
        <p:spPr bwMode="auto">
          <a:xfrm>
            <a:off x="2819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89" name="Rectangle 225"/>
          <p:cNvSpPr>
            <a:spLocks noChangeArrowheads="1"/>
          </p:cNvSpPr>
          <p:nvPr/>
        </p:nvSpPr>
        <p:spPr bwMode="auto">
          <a:xfrm>
            <a:off x="2971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0" name="Rectangle 226"/>
          <p:cNvSpPr>
            <a:spLocks noChangeArrowheads="1"/>
          </p:cNvSpPr>
          <p:nvPr/>
        </p:nvSpPr>
        <p:spPr bwMode="auto">
          <a:xfrm>
            <a:off x="3124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1" name="Rectangle 227"/>
          <p:cNvSpPr>
            <a:spLocks noChangeArrowheads="1"/>
          </p:cNvSpPr>
          <p:nvPr/>
        </p:nvSpPr>
        <p:spPr bwMode="auto">
          <a:xfrm>
            <a:off x="3276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2" name="Rectangle 228"/>
          <p:cNvSpPr>
            <a:spLocks noChangeArrowheads="1"/>
          </p:cNvSpPr>
          <p:nvPr/>
        </p:nvSpPr>
        <p:spPr bwMode="auto">
          <a:xfrm>
            <a:off x="3429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3" name="Rectangle 229"/>
          <p:cNvSpPr>
            <a:spLocks noChangeArrowheads="1"/>
          </p:cNvSpPr>
          <p:nvPr/>
        </p:nvSpPr>
        <p:spPr bwMode="auto">
          <a:xfrm>
            <a:off x="35814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4" name="Rectangle 230"/>
          <p:cNvSpPr>
            <a:spLocks noChangeArrowheads="1"/>
          </p:cNvSpPr>
          <p:nvPr/>
        </p:nvSpPr>
        <p:spPr bwMode="auto">
          <a:xfrm>
            <a:off x="37338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5" name="Rectangle 231"/>
          <p:cNvSpPr>
            <a:spLocks noChangeArrowheads="1"/>
          </p:cNvSpPr>
          <p:nvPr/>
        </p:nvSpPr>
        <p:spPr bwMode="auto">
          <a:xfrm>
            <a:off x="38862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6" name="Rectangle 232"/>
          <p:cNvSpPr>
            <a:spLocks noChangeArrowheads="1"/>
          </p:cNvSpPr>
          <p:nvPr/>
        </p:nvSpPr>
        <p:spPr bwMode="auto">
          <a:xfrm>
            <a:off x="40386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7" name="Rectangle 233"/>
          <p:cNvSpPr>
            <a:spLocks noChangeArrowheads="1"/>
          </p:cNvSpPr>
          <p:nvPr/>
        </p:nvSpPr>
        <p:spPr bwMode="auto">
          <a:xfrm>
            <a:off x="41910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8" name="Rectangle 234"/>
          <p:cNvSpPr>
            <a:spLocks noChangeArrowheads="1"/>
          </p:cNvSpPr>
          <p:nvPr/>
        </p:nvSpPr>
        <p:spPr bwMode="auto">
          <a:xfrm>
            <a:off x="43434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099" name="Rectangle 235"/>
          <p:cNvSpPr>
            <a:spLocks noChangeArrowheads="1"/>
          </p:cNvSpPr>
          <p:nvPr/>
        </p:nvSpPr>
        <p:spPr bwMode="auto">
          <a:xfrm>
            <a:off x="44958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0" name="Rectangle 236"/>
          <p:cNvSpPr>
            <a:spLocks noChangeArrowheads="1"/>
          </p:cNvSpPr>
          <p:nvPr/>
        </p:nvSpPr>
        <p:spPr bwMode="auto">
          <a:xfrm>
            <a:off x="46482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1" name="Rectangle 237"/>
          <p:cNvSpPr>
            <a:spLocks noChangeArrowheads="1"/>
          </p:cNvSpPr>
          <p:nvPr/>
        </p:nvSpPr>
        <p:spPr bwMode="auto">
          <a:xfrm>
            <a:off x="4800600" y="4572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2" name="Rectangle 238"/>
          <p:cNvSpPr>
            <a:spLocks noChangeArrowheads="1"/>
          </p:cNvSpPr>
          <p:nvPr/>
        </p:nvSpPr>
        <p:spPr bwMode="auto">
          <a:xfrm>
            <a:off x="4953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3" name="Rectangle 239"/>
          <p:cNvSpPr>
            <a:spLocks noChangeArrowheads="1"/>
          </p:cNvSpPr>
          <p:nvPr/>
        </p:nvSpPr>
        <p:spPr bwMode="auto">
          <a:xfrm>
            <a:off x="51054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4" name="Rectangle 240"/>
          <p:cNvSpPr>
            <a:spLocks noChangeArrowheads="1"/>
          </p:cNvSpPr>
          <p:nvPr/>
        </p:nvSpPr>
        <p:spPr bwMode="auto">
          <a:xfrm>
            <a:off x="52578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5" name="Rectangle 241"/>
          <p:cNvSpPr>
            <a:spLocks noChangeArrowheads="1"/>
          </p:cNvSpPr>
          <p:nvPr/>
        </p:nvSpPr>
        <p:spPr bwMode="auto">
          <a:xfrm>
            <a:off x="54102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6" name="Rectangle 242"/>
          <p:cNvSpPr>
            <a:spLocks noChangeArrowheads="1"/>
          </p:cNvSpPr>
          <p:nvPr/>
        </p:nvSpPr>
        <p:spPr bwMode="auto">
          <a:xfrm>
            <a:off x="55626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7" name="Rectangle 243"/>
          <p:cNvSpPr>
            <a:spLocks noChangeArrowheads="1"/>
          </p:cNvSpPr>
          <p:nvPr/>
        </p:nvSpPr>
        <p:spPr bwMode="auto">
          <a:xfrm>
            <a:off x="5715000" y="4572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8" name="Rectangle 244"/>
          <p:cNvSpPr>
            <a:spLocks noChangeArrowheads="1"/>
          </p:cNvSpPr>
          <p:nvPr/>
        </p:nvSpPr>
        <p:spPr bwMode="auto">
          <a:xfrm>
            <a:off x="2819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09" name="Rectangle 245"/>
          <p:cNvSpPr>
            <a:spLocks noChangeArrowheads="1"/>
          </p:cNvSpPr>
          <p:nvPr/>
        </p:nvSpPr>
        <p:spPr bwMode="auto">
          <a:xfrm>
            <a:off x="2971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0" name="Rectangle 246"/>
          <p:cNvSpPr>
            <a:spLocks noChangeArrowheads="1"/>
          </p:cNvSpPr>
          <p:nvPr/>
        </p:nvSpPr>
        <p:spPr bwMode="auto">
          <a:xfrm>
            <a:off x="3124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1" name="Rectangle 247"/>
          <p:cNvSpPr>
            <a:spLocks noChangeArrowheads="1"/>
          </p:cNvSpPr>
          <p:nvPr/>
        </p:nvSpPr>
        <p:spPr bwMode="auto">
          <a:xfrm>
            <a:off x="3276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2" name="Rectangle 248"/>
          <p:cNvSpPr>
            <a:spLocks noChangeArrowheads="1"/>
          </p:cNvSpPr>
          <p:nvPr/>
        </p:nvSpPr>
        <p:spPr bwMode="auto">
          <a:xfrm>
            <a:off x="3429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3" name="Rectangle 249"/>
          <p:cNvSpPr>
            <a:spLocks noChangeArrowheads="1"/>
          </p:cNvSpPr>
          <p:nvPr/>
        </p:nvSpPr>
        <p:spPr bwMode="auto">
          <a:xfrm>
            <a:off x="3581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4" name="Rectangle 250"/>
          <p:cNvSpPr>
            <a:spLocks noChangeArrowheads="1"/>
          </p:cNvSpPr>
          <p:nvPr/>
        </p:nvSpPr>
        <p:spPr bwMode="auto">
          <a:xfrm>
            <a:off x="37338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5" name="Rectangle 251"/>
          <p:cNvSpPr>
            <a:spLocks noChangeArrowheads="1"/>
          </p:cNvSpPr>
          <p:nvPr/>
        </p:nvSpPr>
        <p:spPr bwMode="auto">
          <a:xfrm>
            <a:off x="38862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6" name="Rectangle 252"/>
          <p:cNvSpPr>
            <a:spLocks noChangeArrowheads="1"/>
          </p:cNvSpPr>
          <p:nvPr/>
        </p:nvSpPr>
        <p:spPr bwMode="auto">
          <a:xfrm>
            <a:off x="40386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7" name="Rectangle 253"/>
          <p:cNvSpPr>
            <a:spLocks noChangeArrowheads="1"/>
          </p:cNvSpPr>
          <p:nvPr/>
        </p:nvSpPr>
        <p:spPr bwMode="auto">
          <a:xfrm>
            <a:off x="41910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8" name="Rectangle 254"/>
          <p:cNvSpPr>
            <a:spLocks noChangeArrowheads="1"/>
          </p:cNvSpPr>
          <p:nvPr/>
        </p:nvSpPr>
        <p:spPr bwMode="auto">
          <a:xfrm>
            <a:off x="43434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19" name="Rectangle 255"/>
          <p:cNvSpPr>
            <a:spLocks noChangeArrowheads="1"/>
          </p:cNvSpPr>
          <p:nvPr/>
        </p:nvSpPr>
        <p:spPr bwMode="auto">
          <a:xfrm>
            <a:off x="44958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0" name="Rectangle 256"/>
          <p:cNvSpPr>
            <a:spLocks noChangeArrowheads="1"/>
          </p:cNvSpPr>
          <p:nvPr/>
        </p:nvSpPr>
        <p:spPr bwMode="auto">
          <a:xfrm>
            <a:off x="46482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1" name="Rectangle 257"/>
          <p:cNvSpPr>
            <a:spLocks noChangeArrowheads="1"/>
          </p:cNvSpPr>
          <p:nvPr/>
        </p:nvSpPr>
        <p:spPr bwMode="auto">
          <a:xfrm>
            <a:off x="4800600" y="4724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2" name="Rectangle 258"/>
          <p:cNvSpPr>
            <a:spLocks noChangeArrowheads="1"/>
          </p:cNvSpPr>
          <p:nvPr/>
        </p:nvSpPr>
        <p:spPr bwMode="auto">
          <a:xfrm>
            <a:off x="4953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3" name="Rectangle 259"/>
          <p:cNvSpPr>
            <a:spLocks noChangeArrowheads="1"/>
          </p:cNvSpPr>
          <p:nvPr/>
        </p:nvSpPr>
        <p:spPr bwMode="auto">
          <a:xfrm>
            <a:off x="51054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4" name="Rectangle 260"/>
          <p:cNvSpPr>
            <a:spLocks noChangeArrowheads="1"/>
          </p:cNvSpPr>
          <p:nvPr/>
        </p:nvSpPr>
        <p:spPr bwMode="auto">
          <a:xfrm>
            <a:off x="52578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5" name="Rectangle 261"/>
          <p:cNvSpPr>
            <a:spLocks noChangeArrowheads="1"/>
          </p:cNvSpPr>
          <p:nvPr/>
        </p:nvSpPr>
        <p:spPr bwMode="auto">
          <a:xfrm>
            <a:off x="54102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6" name="Rectangle 262"/>
          <p:cNvSpPr>
            <a:spLocks noChangeArrowheads="1"/>
          </p:cNvSpPr>
          <p:nvPr/>
        </p:nvSpPr>
        <p:spPr bwMode="auto">
          <a:xfrm>
            <a:off x="55626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7" name="Rectangle 263"/>
          <p:cNvSpPr>
            <a:spLocks noChangeArrowheads="1"/>
          </p:cNvSpPr>
          <p:nvPr/>
        </p:nvSpPr>
        <p:spPr bwMode="auto">
          <a:xfrm>
            <a:off x="5715000" y="4724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8" name="Rectangle 264"/>
          <p:cNvSpPr>
            <a:spLocks noChangeArrowheads="1"/>
          </p:cNvSpPr>
          <p:nvPr/>
        </p:nvSpPr>
        <p:spPr bwMode="auto">
          <a:xfrm>
            <a:off x="2819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29" name="Rectangle 265"/>
          <p:cNvSpPr>
            <a:spLocks noChangeArrowheads="1"/>
          </p:cNvSpPr>
          <p:nvPr/>
        </p:nvSpPr>
        <p:spPr bwMode="auto">
          <a:xfrm>
            <a:off x="2971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0" name="Rectangle 266"/>
          <p:cNvSpPr>
            <a:spLocks noChangeArrowheads="1"/>
          </p:cNvSpPr>
          <p:nvPr/>
        </p:nvSpPr>
        <p:spPr bwMode="auto">
          <a:xfrm>
            <a:off x="3124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1" name="Rectangle 267"/>
          <p:cNvSpPr>
            <a:spLocks noChangeArrowheads="1"/>
          </p:cNvSpPr>
          <p:nvPr/>
        </p:nvSpPr>
        <p:spPr bwMode="auto">
          <a:xfrm>
            <a:off x="3276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2" name="Rectangle 268"/>
          <p:cNvSpPr>
            <a:spLocks noChangeArrowheads="1"/>
          </p:cNvSpPr>
          <p:nvPr/>
        </p:nvSpPr>
        <p:spPr bwMode="auto">
          <a:xfrm>
            <a:off x="3429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3" name="Rectangle 269"/>
          <p:cNvSpPr>
            <a:spLocks noChangeArrowheads="1"/>
          </p:cNvSpPr>
          <p:nvPr/>
        </p:nvSpPr>
        <p:spPr bwMode="auto">
          <a:xfrm>
            <a:off x="3581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4" name="Rectangle 270"/>
          <p:cNvSpPr>
            <a:spLocks noChangeArrowheads="1"/>
          </p:cNvSpPr>
          <p:nvPr/>
        </p:nvSpPr>
        <p:spPr bwMode="auto">
          <a:xfrm>
            <a:off x="3733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5" name="Rectangle 271"/>
          <p:cNvSpPr>
            <a:spLocks noChangeArrowheads="1"/>
          </p:cNvSpPr>
          <p:nvPr/>
        </p:nvSpPr>
        <p:spPr bwMode="auto">
          <a:xfrm>
            <a:off x="3886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6" name="Rectangle 272"/>
          <p:cNvSpPr>
            <a:spLocks noChangeArrowheads="1"/>
          </p:cNvSpPr>
          <p:nvPr/>
        </p:nvSpPr>
        <p:spPr bwMode="auto">
          <a:xfrm>
            <a:off x="40386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7" name="Rectangle 273"/>
          <p:cNvSpPr>
            <a:spLocks noChangeArrowheads="1"/>
          </p:cNvSpPr>
          <p:nvPr/>
        </p:nvSpPr>
        <p:spPr bwMode="auto">
          <a:xfrm>
            <a:off x="41910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8" name="Rectangle 274"/>
          <p:cNvSpPr>
            <a:spLocks noChangeArrowheads="1"/>
          </p:cNvSpPr>
          <p:nvPr/>
        </p:nvSpPr>
        <p:spPr bwMode="auto">
          <a:xfrm>
            <a:off x="43434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39" name="Rectangle 275"/>
          <p:cNvSpPr>
            <a:spLocks noChangeArrowheads="1"/>
          </p:cNvSpPr>
          <p:nvPr/>
        </p:nvSpPr>
        <p:spPr bwMode="auto">
          <a:xfrm>
            <a:off x="44958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0" name="Rectangle 276"/>
          <p:cNvSpPr>
            <a:spLocks noChangeArrowheads="1"/>
          </p:cNvSpPr>
          <p:nvPr/>
        </p:nvSpPr>
        <p:spPr bwMode="auto">
          <a:xfrm>
            <a:off x="46482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1" name="Rectangle 277"/>
          <p:cNvSpPr>
            <a:spLocks noChangeArrowheads="1"/>
          </p:cNvSpPr>
          <p:nvPr/>
        </p:nvSpPr>
        <p:spPr bwMode="auto">
          <a:xfrm>
            <a:off x="48006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2" name="Rectangle 278"/>
          <p:cNvSpPr>
            <a:spLocks noChangeArrowheads="1"/>
          </p:cNvSpPr>
          <p:nvPr/>
        </p:nvSpPr>
        <p:spPr bwMode="auto">
          <a:xfrm>
            <a:off x="4953000" y="4876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3" name="Rectangle 279"/>
          <p:cNvSpPr>
            <a:spLocks noChangeArrowheads="1"/>
          </p:cNvSpPr>
          <p:nvPr/>
        </p:nvSpPr>
        <p:spPr bwMode="auto">
          <a:xfrm>
            <a:off x="51054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4" name="Rectangle 280"/>
          <p:cNvSpPr>
            <a:spLocks noChangeArrowheads="1"/>
          </p:cNvSpPr>
          <p:nvPr/>
        </p:nvSpPr>
        <p:spPr bwMode="auto">
          <a:xfrm>
            <a:off x="52578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5" name="Rectangle 281"/>
          <p:cNvSpPr>
            <a:spLocks noChangeArrowheads="1"/>
          </p:cNvSpPr>
          <p:nvPr/>
        </p:nvSpPr>
        <p:spPr bwMode="auto">
          <a:xfrm>
            <a:off x="54102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6" name="Rectangle 282"/>
          <p:cNvSpPr>
            <a:spLocks noChangeArrowheads="1"/>
          </p:cNvSpPr>
          <p:nvPr/>
        </p:nvSpPr>
        <p:spPr bwMode="auto">
          <a:xfrm>
            <a:off x="55626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7" name="Rectangle 283"/>
          <p:cNvSpPr>
            <a:spLocks noChangeArrowheads="1"/>
          </p:cNvSpPr>
          <p:nvPr/>
        </p:nvSpPr>
        <p:spPr bwMode="auto">
          <a:xfrm>
            <a:off x="5715000" y="4876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8" name="Rectangle 284"/>
          <p:cNvSpPr>
            <a:spLocks noChangeArrowheads="1"/>
          </p:cNvSpPr>
          <p:nvPr/>
        </p:nvSpPr>
        <p:spPr bwMode="auto">
          <a:xfrm>
            <a:off x="2819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49" name="Rectangle 285"/>
          <p:cNvSpPr>
            <a:spLocks noChangeArrowheads="1"/>
          </p:cNvSpPr>
          <p:nvPr/>
        </p:nvSpPr>
        <p:spPr bwMode="auto">
          <a:xfrm>
            <a:off x="2971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0" name="Rectangle 286"/>
          <p:cNvSpPr>
            <a:spLocks noChangeArrowheads="1"/>
          </p:cNvSpPr>
          <p:nvPr/>
        </p:nvSpPr>
        <p:spPr bwMode="auto">
          <a:xfrm>
            <a:off x="3124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1" name="Rectangle 287"/>
          <p:cNvSpPr>
            <a:spLocks noChangeArrowheads="1"/>
          </p:cNvSpPr>
          <p:nvPr/>
        </p:nvSpPr>
        <p:spPr bwMode="auto">
          <a:xfrm>
            <a:off x="3276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2" name="Rectangle 288"/>
          <p:cNvSpPr>
            <a:spLocks noChangeArrowheads="1"/>
          </p:cNvSpPr>
          <p:nvPr/>
        </p:nvSpPr>
        <p:spPr bwMode="auto">
          <a:xfrm>
            <a:off x="3429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3" name="Rectangle 289"/>
          <p:cNvSpPr>
            <a:spLocks noChangeArrowheads="1"/>
          </p:cNvSpPr>
          <p:nvPr/>
        </p:nvSpPr>
        <p:spPr bwMode="auto">
          <a:xfrm>
            <a:off x="3581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4" name="Rectangle 290"/>
          <p:cNvSpPr>
            <a:spLocks noChangeArrowheads="1"/>
          </p:cNvSpPr>
          <p:nvPr/>
        </p:nvSpPr>
        <p:spPr bwMode="auto">
          <a:xfrm>
            <a:off x="3733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5" name="Rectangle 291"/>
          <p:cNvSpPr>
            <a:spLocks noChangeArrowheads="1"/>
          </p:cNvSpPr>
          <p:nvPr/>
        </p:nvSpPr>
        <p:spPr bwMode="auto">
          <a:xfrm>
            <a:off x="3886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6" name="Rectangle 292"/>
          <p:cNvSpPr>
            <a:spLocks noChangeArrowheads="1"/>
          </p:cNvSpPr>
          <p:nvPr/>
        </p:nvSpPr>
        <p:spPr bwMode="auto">
          <a:xfrm>
            <a:off x="4038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7" name="Rectangle 293"/>
          <p:cNvSpPr>
            <a:spLocks noChangeArrowheads="1"/>
          </p:cNvSpPr>
          <p:nvPr/>
        </p:nvSpPr>
        <p:spPr bwMode="auto">
          <a:xfrm>
            <a:off x="4191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8" name="Rectangle 294"/>
          <p:cNvSpPr>
            <a:spLocks noChangeArrowheads="1"/>
          </p:cNvSpPr>
          <p:nvPr/>
        </p:nvSpPr>
        <p:spPr bwMode="auto">
          <a:xfrm>
            <a:off x="4343400" y="5029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59" name="Rectangle 295"/>
          <p:cNvSpPr>
            <a:spLocks noChangeArrowheads="1"/>
          </p:cNvSpPr>
          <p:nvPr/>
        </p:nvSpPr>
        <p:spPr bwMode="auto">
          <a:xfrm>
            <a:off x="4495800" y="5029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0" name="Rectangle 296"/>
          <p:cNvSpPr>
            <a:spLocks noChangeArrowheads="1"/>
          </p:cNvSpPr>
          <p:nvPr/>
        </p:nvSpPr>
        <p:spPr bwMode="auto">
          <a:xfrm>
            <a:off x="4648200" y="5029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1" name="Rectangle 297"/>
          <p:cNvSpPr>
            <a:spLocks noChangeArrowheads="1"/>
          </p:cNvSpPr>
          <p:nvPr/>
        </p:nvSpPr>
        <p:spPr bwMode="auto">
          <a:xfrm>
            <a:off x="4800600" y="5029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2" name="Rectangle 298"/>
          <p:cNvSpPr>
            <a:spLocks noChangeArrowheads="1"/>
          </p:cNvSpPr>
          <p:nvPr/>
        </p:nvSpPr>
        <p:spPr bwMode="auto">
          <a:xfrm>
            <a:off x="4953000" y="50292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3" name="Rectangle 299"/>
          <p:cNvSpPr>
            <a:spLocks noChangeArrowheads="1"/>
          </p:cNvSpPr>
          <p:nvPr/>
        </p:nvSpPr>
        <p:spPr bwMode="auto">
          <a:xfrm>
            <a:off x="51054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4" name="Rectangle 300"/>
          <p:cNvSpPr>
            <a:spLocks noChangeArrowheads="1"/>
          </p:cNvSpPr>
          <p:nvPr/>
        </p:nvSpPr>
        <p:spPr bwMode="auto">
          <a:xfrm>
            <a:off x="52578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5" name="Rectangle 301"/>
          <p:cNvSpPr>
            <a:spLocks noChangeArrowheads="1"/>
          </p:cNvSpPr>
          <p:nvPr/>
        </p:nvSpPr>
        <p:spPr bwMode="auto">
          <a:xfrm>
            <a:off x="54102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6" name="Rectangle 302"/>
          <p:cNvSpPr>
            <a:spLocks noChangeArrowheads="1"/>
          </p:cNvSpPr>
          <p:nvPr/>
        </p:nvSpPr>
        <p:spPr bwMode="auto">
          <a:xfrm>
            <a:off x="55626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7" name="Rectangle 303"/>
          <p:cNvSpPr>
            <a:spLocks noChangeArrowheads="1"/>
          </p:cNvSpPr>
          <p:nvPr/>
        </p:nvSpPr>
        <p:spPr bwMode="auto">
          <a:xfrm>
            <a:off x="5715000" y="5029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8" name="Rectangle 304"/>
          <p:cNvSpPr>
            <a:spLocks noChangeArrowheads="1"/>
          </p:cNvSpPr>
          <p:nvPr/>
        </p:nvSpPr>
        <p:spPr bwMode="auto">
          <a:xfrm>
            <a:off x="2819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69" name="Rectangle 305"/>
          <p:cNvSpPr>
            <a:spLocks noChangeArrowheads="1"/>
          </p:cNvSpPr>
          <p:nvPr/>
        </p:nvSpPr>
        <p:spPr bwMode="auto">
          <a:xfrm>
            <a:off x="2971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0" name="Rectangle 306"/>
          <p:cNvSpPr>
            <a:spLocks noChangeArrowheads="1"/>
          </p:cNvSpPr>
          <p:nvPr/>
        </p:nvSpPr>
        <p:spPr bwMode="auto">
          <a:xfrm>
            <a:off x="3124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1" name="Rectangle 307"/>
          <p:cNvSpPr>
            <a:spLocks noChangeArrowheads="1"/>
          </p:cNvSpPr>
          <p:nvPr/>
        </p:nvSpPr>
        <p:spPr bwMode="auto">
          <a:xfrm>
            <a:off x="3276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2" name="Rectangle 308"/>
          <p:cNvSpPr>
            <a:spLocks noChangeArrowheads="1"/>
          </p:cNvSpPr>
          <p:nvPr/>
        </p:nvSpPr>
        <p:spPr bwMode="auto">
          <a:xfrm>
            <a:off x="3429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3" name="Rectangle 309"/>
          <p:cNvSpPr>
            <a:spLocks noChangeArrowheads="1"/>
          </p:cNvSpPr>
          <p:nvPr/>
        </p:nvSpPr>
        <p:spPr bwMode="auto">
          <a:xfrm>
            <a:off x="3581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4" name="Rectangle 310"/>
          <p:cNvSpPr>
            <a:spLocks noChangeArrowheads="1"/>
          </p:cNvSpPr>
          <p:nvPr/>
        </p:nvSpPr>
        <p:spPr bwMode="auto">
          <a:xfrm>
            <a:off x="3733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5" name="Rectangle 311"/>
          <p:cNvSpPr>
            <a:spLocks noChangeArrowheads="1"/>
          </p:cNvSpPr>
          <p:nvPr/>
        </p:nvSpPr>
        <p:spPr bwMode="auto">
          <a:xfrm>
            <a:off x="3886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6" name="Rectangle 312"/>
          <p:cNvSpPr>
            <a:spLocks noChangeArrowheads="1"/>
          </p:cNvSpPr>
          <p:nvPr/>
        </p:nvSpPr>
        <p:spPr bwMode="auto">
          <a:xfrm>
            <a:off x="4038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7" name="Rectangle 313"/>
          <p:cNvSpPr>
            <a:spLocks noChangeArrowheads="1"/>
          </p:cNvSpPr>
          <p:nvPr/>
        </p:nvSpPr>
        <p:spPr bwMode="auto">
          <a:xfrm>
            <a:off x="4191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8" name="Rectangle 314"/>
          <p:cNvSpPr>
            <a:spLocks noChangeArrowheads="1"/>
          </p:cNvSpPr>
          <p:nvPr/>
        </p:nvSpPr>
        <p:spPr bwMode="auto">
          <a:xfrm>
            <a:off x="4343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79" name="Rectangle 315"/>
          <p:cNvSpPr>
            <a:spLocks noChangeArrowheads="1"/>
          </p:cNvSpPr>
          <p:nvPr/>
        </p:nvSpPr>
        <p:spPr bwMode="auto">
          <a:xfrm>
            <a:off x="4495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0" name="Rectangle 316"/>
          <p:cNvSpPr>
            <a:spLocks noChangeArrowheads="1"/>
          </p:cNvSpPr>
          <p:nvPr/>
        </p:nvSpPr>
        <p:spPr bwMode="auto">
          <a:xfrm>
            <a:off x="4648200" y="5181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1" name="Rectangle 317"/>
          <p:cNvSpPr>
            <a:spLocks noChangeArrowheads="1"/>
          </p:cNvSpPr>
          <p:nvPr/>
        </p:nvSpPr>
        <p:spPr bwMode="auto">
          <a:xfrm>
            <a:off x="4800600" y="5181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2" name="Rectangle 318"/>
          <p:cNvSpPr>
            <a:spLocks noChangeArrowheads="1"/>
          </p:cNvSpPr>
          <p:nvPr/>
        </p:nvSpPr>
        <p:spPr bwMode="auto">
          <a:xfrm>
            <a:off x="4953000" y="51816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3" name="Rectangle 319"/>
          <p:cNvSpPr>
            <a:spLocks noChangeArrowheads="1"/>
          </p:cNvSpPr>
          <p:nvPr/>
        </p:nvSpPr>
        <p:spPr bwMode="auto">
          <a:xfrm>
            <a:off x="51054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4" name="Rectangle 320"/>
          <p:cNvSpPr>
            <a:spLocks noChangeArrowheads="1"/>
          </p:cNvSpPr>
          <p:nvPr/>
        </p:nvSpPr>
        <p:spPr bwMode="auto">
          <a:xfrm>
            <a:off x="52578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5" name="Rectangle 321"/>
          <p:cNvSpPr>
            <a:spLocks noChangeArrowheads="1"/>
          </p:cNvSpPr>
          <p:nvPr/>
        </p:nvSpPr>
        <p:spPr bwMode="auto">
          <a:xfrm>
            <a:off x="54102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6" name="Rectangle 322"/>
          <p:cNvSpPr>
            <a:spLocks noChangeArrowheads="1"/>
          </p:cNvSpPr>
          <p:nvPr/>
        </p:nvSpPr>
        <p:spPr bwMode="auto">
          <a:xfrm>
            <a:off x="55626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7" name="Rectangle 323"/>
          <p:cNvSpPr>
            <a:spLocks noChangeArrowheads="1"/>
          </p:cNvSpPr>
          <p:nvPr/>
        </p:nvSpPr>
        <p:spPr bwMode="auto">
          <a:xfrm>
            <a:off x="5715000" y="5181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8" name="Rectangle 324"/>
          <p:cNvSpPr>
            <a:spLocks noChangeArrowheads="1"/>
          </p:cNvSpPr>
          <p:nvPr/>
        </p:nvSpPr>
        <p:spPr bwMode="auto">
          <a:xfrm>
            <a:off x="2819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89" name="Rectangle 325"/>
          <p:cNvSpPr>
            <a:spLocks noChangeArrowheads="1"/>
          </p:cNvSpPr>
          <p:nvPr/>
        </p:nvSpPr>
        <p:spPr bwMode="auto">
          <a:xfrm>
            <a:off x="2971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0" name="Rectangle 326"/>
          <p:cNvSpPr>
            <a:spLocks noChangeArrowheads="1"/>
          </p:cNvSpPr>
          <p:nvPr/>
        </p:nvSpPr>
        <p:spPr bwMode="auto">
          <a:xfrm>
            <a:off x="3124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1" name="Rectangle 327"/>
          <p:cNvSpPr>
            <a:spLocks noChangeArrowheads="1"/>
          </p:cNvSpPr>
          <p:nvPr/>
        </p:nvSpPr>
        <p:spPr bwMode="auto">
          <a:xfrm>
            <a:off x="3276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2" name="Rectangle 328"/>
          <p:cNvSpPr>
            <a:spLocks noChangeArrowheads="1"/>
          </p:cNvSpPr>
          <p:nvPr/>
        </p:nvSpPr>
        <p:spPr bwMode="auto">
          <a:xfrm>
            <a:off x="3429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3" name="Rectangle 329"/>
          <p:cNvSpPr>
            <a:spLocks noChangeArrowheads="1"/>
          </p:cNvSpPr>
          <p:nvPr/>
        </p:nvSpPr>
        <p:spPr bwMode="auto">
          <a:xfrm>
            <a:off x="3581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4" name="Rectangle 330"/>
          <p:cNvSpPr>
            <a:spLocks noChangeArrowheads="1"/>
          </p:cNvSpPr>
          <p:nvPr/>
        </p:nvSpPr>
        <p:spPr bwMode="auto">
          <a:xfrm>
            <a:off x="3733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5" name="Rectangle 331"/>
          <p:cNvSpPr>
            <a:spLocks noChangeArrowheads="1"/>
          </p:cNvSpPr>
          <p:nvPr/>
        </p:nvSpPr>
        <p:spPr bwMode="auto">
          <a:xfrm>
            <a:off x="3886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6" name="Rectangle 332"/>
          <p:cNvSpPr>
            <a:spLocks noChangeArrowheads="1"/>
          </p:cNvSpPr>
          <p:nvPr/>
        </p:nvSpPr>
        <p:spPr bwMode="auto">
          <a:xfrm>
            <a:off x="4038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7" name="Rectangle 333"/>
          <p:cNvSpPr>
            <a:spLocks noChangeArrowheads="1"/>
          </p:cNvSpPr>
          <p:nvPr/>
        </p:nvSpPr>
        <p:spPr bwMode="auto">
          <a:xfrm>
            <a:off x="4191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8" name="Rectangle 334"/>
          <p:cNvSpPr>
            <a:spLocks noChangeArrowheads="1"/>
          </p:cNvSpPr>
          <p:nvPr/>
        </p:nvSpPr>
        <p:spPr bwMode="auto">
          <a:xfrm>
            <a:off x="43434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199" name="Rectangle 335"/>
          <p:cNvSpPr>
            <a:spLocks noChangeArrowheads="1"/>
          </p:cNvSpPr>
          <p:nvPr/>
        </p:nvSpPr>
        <p:spPr bwMode="auto">
          <a:xfrm>
            <a:off x="4495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0" name="Rectangle 336"/>
          <p:cNvSpPr>
            <a:spLocks noChangeArrowheads="1"/>
          </p:cNvSpPr>
          <p:nvPr/>
        </p:nvSpPr>
        <p:spPr bwMode="auto">
          <a:xfrm>
            <a:off x="4648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1" name="Rectangle 337"/>
          <p:cNvSpPr>
            <a:spLocks noChangeArrowheads="1"/>
          </p:cNvSpPr>
          <p:nvPr/>
        </p:nvSpPr>
        <p:spPr bwMode="auto">
          <a:xfrm>
            <a:off x="4800600" y="5334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2" name="Rectangle 338"/>
          <p:cNvSpPr>
            <a:spLocks noChangeArrowheads="1"/>
          </p:cNvSpPr>
          <p:nvPr/>
        </p:nvSpPr>
        <p:spPr bwMode="auto">
          <a:xfrm>
            <a:off x="4953000" y="5334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3" name="Rectangle 339"/>
          <p:cNvSpPr>
            <a:spLocks noChangeArrowheads="1"/>
          </p:cNvSpPr>
          <p:nvPr/>
        </p:nvSpPr>
        <p:spPr bwMode="auto">
          <a:xfrm>
            <a:off x="5105400" y="53340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4" name="Rectangle 340"/>
          <p:cNvSpPr>
            <a:spLocks noChangeArrowheads="1"/>
          </p:cNvSpPr>
          <p:nvPr/>
        </p:nvSpPr>
        <p:spPr bwMode="auto">
          <a:xfrm>
            <a:off x="52578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5" name="Rectangle 341"/>
          <p:cNvSpPr>
            <a:spLocks noChangeArrowheads="1"/>
          </p:cNvSpPr>
          <p:nvPr/>
        </p:nvSpPr>
        <p:spPr bwMode="auto">
          <a:xfrm>
            <a:off x="54102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6" name="Rectangle 342"/>
          <p:cNvSpPr>
            <a:spLocks noChangeArrowheads="1"/>
          </p:cNvSpPr>
          <p:nvPr/>
        </p:nvSpPr>
        <p:spPr bwMode="auto">
          <a:xfrm>
            <a:off x="55626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7" name="Rectangle 343"/>
          <p:cNvSpPr>
            <a:spLocks noChangeArrowheads="1"/>
          </p:cNvSpPr>
          <p:nvPr/>
        </p:nvSpPr>
        <p:spPr bwMode="auto">
          <a:xfrm>
            <a:off x="5715000" y="5334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8" name="Rectangle 344"/>
          <p:cNvSpPr>
            <a:spLocks noChangeArrowheads="1"/>
          </p:cNvSpPr>
          <p:nvPr/>
        </p:nvSpPr>
        <p:spPr bwMode="auto">
          <a:xfrm>
            <a:off x="2819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09" name="Rectangle 345"/>
          <p:cNvSpPr>
            <a:spLocks noChangeArrowheads="1"/>
          </p:cNvSpPr>
          <p:nvPr/>
        </p:nvSpPr>
        <p:spPr bwMode="auto">
          <a:xfrm>
            <a:off x="2971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0" name="Rectangle 346"/>
          <p:cNvSpPr>
            <a:spLocks noChangeArrowheads="1"/>
          </p:cNvSpPr>
          <p:nvPr/>
        </p:nvSpPr>
        <p:spPr bwMode="auto">
          <a:xfrm>
            <a:off x="3124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1" name="Rectangle 347"/>
          <p:cNvSpPr>
            <a:spLocks noChangeArrowheads="1"/>
          </p:cNvSpPr>
          <p:nvPr/>
        </p:nvSpPr>
        <p:spPr bwMode="auto">
          <a:xfrm>
            <a:off x="3276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2" name="Rectangle 348"/>
          <p:cNvSpPr>
            <a:spLocks noChangeArrowheads="1"/>
          </p:cNvSpPr>
          <p:nvPr/>
        </p:nvSpPr>
        <p:spPr bwMode="auto">
          <a:xfrm>
            <a:off x="3429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3" name="Rectangle 349"/>
          <p:cNvSpPr>
            <a:spLocks noChangeArrowheads="1"/>
          </p:cNvSpPr>
          <p:nvPr/>
        </p:nvSpPr>
        <p:spPr bwMode="auto">
          <a:xfrm>
            <a:off x="3581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4" name="Rectangle 350"/>
          <p:cNvSpPr>
            <a:spLocks noChangeArrowheads="1"/>
          </p:cNvSpPr>
          <p:nvPr/>
        </p:nvSpPr>
        <p:spPr bwMode="auto">
          <a:xfrm>
            <a:off x="3733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5" name="Rectangle 351"/>
          <p:cNvSpPr>
            <a:spLocks noChangeArrowheads="1"/>
          </p:cNvSpPr>
          <p:nvPr/>
        </p:nvSpPr>
        <p:spPr bwMode="auto">
          <a:xfrm>
            <a:off x="3886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6" name="Rectangle 352"/>
          <p:cNvSpPr>
            <a:spLocks noChangeArrowheads="1"/>
          </p:cNvSpPr>
          <p:nvPr/>
        </p:nvSpPr>
        <p:spPr bwMode="auto">
          <a:xfrm>
            <a:off x="4038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7" name="Rectangle 353"/>
          <p:cNvSpPr>
            <a:spLocks noChangeArrowheads="1"/>
          </p:cNvSpPr>
          <p:nvPr/>
        </p:nvSpPr>
        <p:spPr bwMode="auto">
          <a:xfrm>
            <a:off x="4191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8" name="Rectangle 354"/>
          <p:cNvSpPr>
            <a:spLocks noChangeArrowheads="1"/>
          </p:cNvSpPr>
          <p:nvPr/>
        </p:nvSpPr>
        <p:spPr bwMode="auto">
          <a:xfrm>
            <a:off x="43434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19" name="Rectangle 355"/>
          <p:cNvSpPr>
            <a:spLocks noChangeArrowheads="1"/>
          </p:cNvSpPr>
          <p:nvPr/>
        </p:nvSpPr>
        <p:spPr bwMode="auto">
          <a:xfrm>
            <a:off x="4495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0" name="Rectangle 356"/>
          <p:cNvSpPr>
            <a:spLocks noChangeArrowheads="1"/>
          </p:cNvSpPr>
          <p:nvPr/>
        </p:nvSpPr>
        <p:spPr bwMode="auto">
          <a:xfrm>
            <a:off x="4648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1" name="Rectangle 357"/>
          <p:cNvSpPr>
            <a:spLocks noChangeArrowheads="1"/>
          </p:cNvSpPr>
          <p:nvPr/>
        </p:nvSpPr>
        <p:spPr bwMode="auto">
          <a:xfrm>
            <a:off x="4800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2" name="Rectangle 358"/>
          <p:cNvSpPr>
            <a:spLocks noChangeArrowheads="1"/>
          </p:cNvSpPr>
          <p:nvPr/>
        </p:nvSpPr>
        <p:spPr bwMode="auto">
          <a:xfrm>
            <a:off x="4953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3" name="Rectangle 359"/>
          <p:cNvSpPr>
            <a:spLocks noChangeArrowheads="1"/>
          </p:cNvSpPr>
          <p:nvPr/>
        </p:nvSpPr>
        <p:spPr bwMode="auto">
          <a:xfrm>
            <a:off x="5105400" y="54864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4" name="Rectangle 360"/>
          <p:cNvSpPr>
            <a:spLocks noChangeArrowheads="1"/>
          </p:cNvSpPr>
          <p:nvPr/>
        </p:nvSpPr>
        <p:spPr bwMode="auto">
          <a:xfrm>
            <a:off x="52578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5" name="Rectangle 361"/>
          <p:cNvSpPr>
            <a:spLocks noChangeArrowheads="1"/>
          </p:cNvSpPr>
          <p:nvPr/>
        </p:nvSpPr>
        <p:spPr bwMode="auto">
          <a:xfrm>
            <a:off x="54102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6" name="Rectangle 362"/>
          <p:cNvSpPr>
            <a:spLocks noChangeArrowheads="1"/>
          </p:cNvSpPr>
          <p:nvPr/>
        </p:nvSpPr>
        <p:spPr bwMode="auto">
          <a:xfrm>
            <a:off x="55626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7" name="Rectangle 363"/>
          <p:cNvSpPr>
            <a:spLocks noChangeArrowheads="1"/>
          </p:cNvSpPr>
          <p:nvPr/>
        </p:nvSpPr>
        <p:spPr bwMode="auto">
          <a:xfrm>
            <a:off x="5715000" y="5486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8" name="Rectangle 364"/>
          <p:cNvSpPr>
            <a:spLocks noChangeArrowheads="1"/>
          </p:cNvSpPr>
          <p:nvPr/>
        </p:nvSpPr>
        <p:spPr bwMode="auto">
          <a:xfrm>
            <a:off x="2819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29" name="Rectangle 365"/>
          <p:cNvSpPr>
            <a:spLocks noChangeArrowheads="1"/>
          </p:cNvSpPr>
          <p:nvPr/>
        </p:nvSpPr>
        <p:spPr bwMode="auto">
          <a:xfrm>
            <a:off x="2971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0" name="Rectangle 366"/>
          <p:cNvSpPr>
            <a:spLocks noChangeArrowheads="1"/>
          </p:cNvSpPr>
          <p:nvPr/>
        </p:nvSpPr>
        <p:spPr bwMode="auto">
          <a:xfrm>
            <a:off x="3124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1" name="Rectangle 367"/>
          <p:cNvSpPr>
            <a:spLocks noChangeArrowheads="1"/>
          </p:cNvSpPr>
          <p:nvPr/>
        </p:nvSpPr>
        <p:spPr bwMode="auto">
          <a:xfrm>
            <a:off x="3276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2" name="Rectangle 368"/>
          <p:cNvSpPr>
            <a:spLocks noChangeArrowheads="1"/>
          </p:cNvSpPr>
          <p:nvPr/>
        </p:nvSpPr>
        <p:spPr bwMode="auto">
          <a:xfrm>
            <a:off x="3429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3" name="Rectangle 369"/>
          <p:cNvSpPr>
            <a:spLocks noChangeArrowheads="1"/>
          </p:cNvSpPr>
          <p:nvPr/>
        </p:nvSpPr>
        <p:spPr bwMode="auto">
          <a:xfrm>
            <a:off x="3581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4" name="Rectangle 370"/>
          <p:cNvSpPr>
            <a:spLocks noChangeArrowheads="1"/>
          </p:cNvSpPr>
          <p:nvPr/>
        </p:nvSpPr>
        <p:spPr bwMode="auto">
          <a:xfrm>
            <a:off x="3733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5" name="Rectangle 371"/>
          <p:cNvSpPr>
            <a:spLocks noChangeArrowheads="1"/>
          </p:cNvSpPr>
          <p:nvPr/>
        </p:nvSpPr>
        <p:spPr bwMode="auto">
          <a:xfrm>
            <a:off x="3886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6" name="Rectangle 372"/>
          <p:cNvSpPr>
            <a:spLocks noChangeArrowheads="1"/>
          </p:cNvSpPr>
          <p:nvPr/>
        </p:nvSpPr>
        <p:spPr bwMode="auto">
          <a:xfrm>
            <a:off x="4038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7" name="Rectangle 373"/>
          <p:cNvSpPr>
            <a:spLocks noChangeArrowheads="1"/>
          </p:cNvSpPr>
          <p:nvPr/>
        </p:nvSpPr>
        <p:spPr bwMode="auto">
          <a:xfrm>
            <a:off x="4191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8" name="Rectangle 374"/>
          <p:cNvSpPr>
            <a:spLocks noChangeArrowheads="1"/>
          </p:cNvSpPr>
          <p:nvPr/>
        </p:nvSpPr>
        <p:spPr bwMode="auto">
          <a:xfrm>
            <a:off x="4343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39" name="Rectangle 375"/>
          <p:cNvSpPr>
            <a:spLocks noChangeArrowheads="1"/>
          </p:cNvSpPr>
          <p:nvPr/>
        </p:nvSpPr>
        <p:spPr bwMode="auto">
          <a:xfrm>
            <a:off x="44958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0" name="Rectangle 376"/>
          <p:cNvSpPr>
            <a:spLocks noChangeArrowheads="1"/>
          </p:cNvSpPr>
          <p:nvPr/>
        </p:nvSpPr>
        <p:spPr bwMode="auto">
          <a:xfrm>
            <a:off x="4648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1" name="Rectangle 377"/>
          <p:cNvSpPr>
            <a:spLocks noChangeArrowheads="1"/>
          </p:cNvSpPr>
          <p:nvPr/>
        </p:nvSpPr>
        <p:spPr bwMode="auto">
          <a:xfrm>
            <a:off x="4800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2" name="Rectangle 378"/>
          <p:cNvSpPr>
            <a:spLocks noChangeArrowheads="1"/>
          </p:cNvSpPr>
          <p:nvPr/>
        </p:nvSpPr>
        <p:spPr bwMode="auto">
          <a:xfrm>
            <a:off x="4953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3" name="Rectangle 379"/>
          <p:cNvSpPr>
            <a:spLocks noChangeArrowheads="1"/>
          </p:cNvSpPr>
          <p:nvPr/>
        </p:nvSpPr>
        <p:spPr bwMode="auto">
          <a:xfrm>
            <a:off x="51054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4" name="Rectangle 380"/>
          <p:cNvSpPr>
            <a:spLocks noChangeArrowheads="1"/>
          </p:cNvSpPr>
          <p:nvPr/>
        </p:nvSpPr>
        <p:spPr bwMode="auto">
          <a:xfrm>
            <a:off x="5257800" y="5638800"/>
            <a:ext cx="152400" cy="152400"/>
          </a:xfrm>
          <a:prstGeom prst="rect">
            <a:avLst/>
          </a:prstGeom>
          <a:solidFill>
            <a:srgbClr val="3333CC"/>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5" name="Rectangle 381"/>
          <p:cNvSpPr>
            <a:spLocks noChangeArrowheads="1"/>
          </p:cNvSpPr>
          <p:nvPr/>
        </p:nvSpPr>
        <p:spPr bwMode="auto">
          <a:xfrm>
            <a:off x="54102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6" name="Rectangle 382"/>
          <p:cNvSpPr>
            <a:spLocks noChangeArrowheads="1"/>
          </p:cNvSpPr>
          <p:nvPr/>
        </p:nvSpPr>
        <p:spPr bwMode="auto">
          <a:xfrm>
            <a:off x="55626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7" name="Rectangle 383"/>
          <p:cNvSpPr>
            <a:spLocks noChangeArrowheads="1"/>
          </p:cNvSpPr>
          <p:nvPr/>
        </p:nvSpPr>
        <p:spPr bwMode="auto">
          <a:xfrm>
            <a:off x="5715000" y="5638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8" name="Rectangle 384"/>
          <p:cNvSpPr>
            <a:spLocks noChangeArrowheads="1"/>
          </p:cNvSpPr>
          <p:nvPr/>
        </p:nvSpPr>
        <p:spPr bwMode="auto">
          <a:xfrm>
            <a:off x="2819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49" name="Rectangle 385"/>
          <p:cNvSpPr>
            <a:spLocks noChangeArrowheads="1"/>
          </p:cNvSpPr>
          <p:nvPr/>
        </p:nvSpPr>
        <p:spPr bwMode="auto">
          <a:xfrm>
            <a:off x="2971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0" name="Rectangle 386"/>
          <p:cNvSpPr>
            <a:spLocks noChangeArrowheads="1"/>
          </p:cNvSpPr>
          <p:nvPr/>
        </p:nvSpPr>
        <p:spPr bwMode="auto">
          <a:xfrm>
            <a:off x="3124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1" name="Rectangle 387"/>
          <p:cNvSpPr>
            <a:spLocks noChangeArrowheads="1"/>
          </p:cNvSpPr>
          <p:nvPr/>
        </p:nvSpPr>
        <p:spPr bwMode="auto">
          <a:xfrm>
            <a:off x="3276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2" name="Rectangle 388"/>
          <p:cNvSpPr>
            <a:spLocks noChangeArrowheads="1"/>
          </p:cNvSpPr>
          <p:nvPr/>
        </p:nvSpPr>
        <p:spPr bwMode="auto">
          <a:xfrm>
            <a:off x="3429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3" name="Rectangle 389"/>
          <p:cNvSpPr>
            <a:spLocks noChangeArrowheads="1"/>
          </p:cNvSpPr>
          <p:nvPr/>
        </p:nvSpPr>
        <p:spPr bwMode="auto">
          <a:xfrm>
            <a:off x="3581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4" name="Rectangle 390"/>
          <p:cNvSpPr>
            <a:spLocks noChangeArrowheads="1"/>
          </p:cNvSpPr>
          <p:nvPr/>
        </p:nvSpPr>
        <p:spPr bwMode="auto">
          <a:xfrm>
            <a:off x="3733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5" name="Rectangle 391"/>
          <p:cNvSpPr>
            <a:spLocks noChangeArrowheads="1"/>
          </p:cNvSpPr>
          <p:nvPr/>
        </p:nvSpPr>
        <p:spPr bwMode="auto">
          <a:xfrm>
            <a:off x="3886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6" name="Rectangle 392"/>
          <p:cNvSpPr>
            <a:spLocks noChangeArrowheads="1"/>
          </p:cNvSpPr>
          <p:nvPr/>
        </p:nvSpPr>
        <p:spPr bwMode="auto">
          <a:xfrm>
            <a:off x="4038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7" name="Rectangle 393"/>
          <p:cNvSpPr>
            <a:spLocks noChangeArrowheads="1"/>
          </p:cNvSpPr>
          <p:nvPr/>
        </p:nvSpPr>
        <p:spPr bwMode="auto">
          <a:xfrm>
            <a:off x="4191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8" name="Rectangle 394"/>
          <p:cNvSpPr>
            <a:spLocks noChangeArrowheads="1"/>
          </p:cNvSpPr>
          <p:nvPr/>
        </p:nvSpPr>
        <p:spPr bwMode="auto">
          <a:xfrm>
            <a:off x="4343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59" name="Rectangle 395"/>
          <p:cNvSpPr>
            <a:spLocks noChangeArrowheads="1"/>
          </p:cNvSpPr>
          <p:nvPr/>
        </p:nvSpPr>
        <p:spPr bwMode="auto">
          <a:xfrm>
            <a:off x="4495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0" name="Rectangle 396"/>
          <p:cNvSpPr>
            <a:spLocks noChangeArrowheads="1"/>
          </p:cNvSpPr>
          <p:nvPr/>
        </p:nvSpPr>
        <p:spPr bwMode="auto">
          <a:xfrm>
            <a:off x="4648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1" name="Rectangle 397"/>
          <p:cNvSpPr>
            <a:spLocks noChangeArrowheads="1"/>
          </p:cNvSpPr>
          <p:nvPr/>
        </p:nvSpPr>
        <p:spPr bwMode="auto">
          <a:xfrm>
            <a:off x="4800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2" name="Rectangle 398"/>
          <p:cNvSpPr>
            <a:spLocks noChangeArrowheads="1"/>
          </p:cNvSpPr>
          <p:nvPr/>
        </p:nvSpPr>
        <p:spPr bwMode="auto">
          <a:xfrm>
            <a:off x="4953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3" name="Rectangle 399"/>
          <p:cNvSpPr>
            <a:spLocks noChangeArrowheads="1"/>
          </p:cNvSpPr>
          <p:nvPr/>
        </p:nvSpPr>
        <p:spPr bwMode="auto">
          <a:xfrm>
            <a:off x="51054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4" name="Rectangle 400"/>
          <p:cNvSpPr>
            <a:spLocks noChangeArrowheads="1"/>
          </p:cNvSpPr>
          <p:nvPr/>
        </p:nvSpPr>
        <p:spPr bwMode="auto">
          <a:xfrm>
            <a:off x="52578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5" name="Rectangle 401"/>
          <p:cNvSpPr>
            <a:spLocks noChangeArrowheads="1"/>
          </p:cNvSpPr>
          <p:nvPr/>
        </p:nvSpPr>
        <p:spPr bwMode="auto">
          <a:xfrm>
            <a:off x="54102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6" name="Rectangle 402"/>
          <p:cNvSpPr>
            <a:spLocks noChangeArrowheads="1"/>
          </p:cNvSpPr>
          <p:nvPr/>
        </p:nvSpPr>
        <p:spPr bwMode="auto">
          <a:xfrm>
            <a:off x="55626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67" name="Rectangle 403"/>
          <p:cNvSpPr>
            <a:spLocks noChangeArrowheads="1"/>
          </p:cNvSpPr>
          <p:nvPr/>
        </p:nvSpPr>
        <p:spPr bwMode="auto">
          <a:xfrm>
            <a:off x="5715000" y="5791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37268" name="Group 404"/>
          <p:cNvGrpSpPr>
            <a:grpSpLocks/>
          </p:cNvGrpSpPr>
          <p:nvPr/>
        </p:nvGrpSpPr>
        <p:grpSpPr bwMode="auto">
          <a:xfrm>
            <a:off x="2987675" y="3054350"/>
            <a:ext cx="2413000" cy="2720975"/>
            <a:chOff x="922" y="1972"/>
            <a:chExt cx="1520" cy="1714"/>
          </a:xfrm>
        </p:grpSpPr>
        <p:sp>
          <p:nvSpPr>
            <p:cNvPr id="37269" name="Oval 405"/>
            <p:cNvSpPr>
              <a:spLocks noChangeArrowheads="1"/>
            </p:cNvSpPr>
            <p:nvPr/>
          </p:nvSpPr>
          <p:spPr bwMode="auto">
            <a:xfrm>
              <a:off x="2362" y="3606"/>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70" name="Oval 406"/>
            <p:cNvSpPr>
              <a:spLocks noChangeArrowheads="1"/>
            </p:cNvSpPr>
            <p:nvPr/>
          </p:nvSpPr>
          <p:spPr bwMode="auto">
            <a:xfrm>
              <a:off x="1780" y="1972"/>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71" name="Oval 407"/>
            <p:cNvSpPr>
              <a:spLocks noChangeArrowheads="1"/>
            </p:cNvSpPr>
            <p:nvPr/>
          </p:nvSpPr>
          <p:spPr bwMode="auto">
            <a:xfrm>
              <a:off x="922" y="2748"/>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272" name="Line 408"/>
            <p:cNvSpPr>
              <a:spLocks noChangeShapeType="1"/>
            </p:cNvSpPr>
            <p:nvPr/>
          </p:nvSpPr>
          <p:spPr bwMode="auto">
            <a:xfrm>
              <a:off x="960" y="2784"/>
              <a:ext cx="144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7273" name="Line 409"/>
            <p:cNvSpPr>
              <a:spLocks noChangeShapeType="1"/>
            </p:cNvSpPr>
            <p:nvPr/>
          </p:nvSpPr>
          <p:spPr bwMode="auto">
            <a:xfrm flipH="1">
              <a:off x="964" y="2016"/>
              <a:ext cx="860" cy="7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37274" name="Line 410"/>
            <p:cNvSpPr>
              <a:spLocks noChangeShapeType="1"/>
            </p:cNvSpPr>
            <p:nvPr/>
          </p:nvSpPr>
          <p:spPr bwMode="auto">
            <a:xfrm>
              <a:off x="1824" y="2016"/>
              <a:ext cx="576" cy="16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ko-KR" smtClean="0">
                <a:ea typeface="굴림" panose="020B0600000101010101" pitchFamily="50" charset="-127"/>
              </a:rPr>
              <a:t>Scanline Rasterization</a:t>
            </a:r>
          </a:p>
        </p:txBody>
      </p:sp>
      <p:sp>
        <p:nvSpPr>
          <p:cNvPr id="38915" name="Rectangle 3"/>
          <p:cNvSpPr>
            <a:spLocks noGrp="1" noChangeArrowheads="1"/>
          </p:cNvSpPr>
          <p:nvPr>
            <p:ph type="body" idx="1"/>
          </p:nvPr>
        </p:nvSpPr>
        <p:spPr/>
        <p:txBody>
          <a:bodyPr/>
          <a:lstStyle/>
          <a:p>
            <a:r>
              <a:rPr lang="en-US" altLang="ko-KR" smtClean="0">
                <a:ea typeface="굴림" panose="020B0600000101010101" pitchFamily="50" charset="-127"/>
              </a:rPr>
              <a:t>Advantages:</a:t>
            </a:r>
          </a:p>
          <a:p>
            <a:pPr lvl="1"/>
            <a:r>
              <a:rPr lang="en-US" altLang="ko-KR" smtClean="0">
                <a:ea typeface="굴림" panose="020B0600000101010101" pitchFamily="50" charset="-127"/>
              </a:rPr>
              <a:t>Can be made quite fast</a:t>
            </a:r>
          </a:p>
          <a:p>
            <a:pPr lvl="1"/>
            <a:r>
              <a:rPr lang="en-US" altLang="ko-KR" smtClean="0">
                <a:ea typeface="굴림" panose="020B0600000101010101" pitchFamily="50" charset="-127"/>
              </a:rPr>
              <a:t>Low memory usage for small scenes</a:t>
            </a:r>
          </a:p>
          <a:p>
            <a:pPr lvl="1"/>
            <a:r>
              <a:rPr lang="en-US" altLang="ko-KR" smtClean="0">
                <a:ea typeface="굴림" panose="020B0600000101010101" pitchFamily="50" charset="-127"/>
              </a:rPr>
              <a:t>Do not need full 2D z-buffer (can use 1D z-buffer on the scanline)</a:t>
            </a:r>
          </a:p>
          <a:p>
            <a:r>
              <a:rPr lang="en-US" altLang="ko-KR" smtClean="0">
                <a:ea typeface="굴림" panose="020B0600000101010101" pitchFamily="50" charset="-127"/>
              </a:rPr>
              <a:t>Disadvantages:</a:t>
            </a:r>
          </a:p>
          <a:p>
            <a:pPr lvl="1"/>
            <a:r>
              <a:rPr lang="en-US" altLang="ko-KR" smtClean="0">
                <a:ea typeface="굴림" panose="020B0600000101010101" pitchFamily="50" charset="-127"/>
              </a:rPr>
              <a:t>Does not scale well to large scenes  </a:t>
            </a:r>
          </a:p>
          <a:p>
            <a:pPr lvl="1"/>
            <a:r>
              <a:rPr lang="en-US" altLang="ko-KR" smtClean="0">
                <a:ea typeface="굴림" panose="020B0600000101010101" pitchFamily="50" charset="-127"/>
              </a:rPr>
              <a:t>Lots of special cases</a:t>
            </a: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endParaRPr lang="en-US" altLang="ko-KR"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ko-KR" smtClean="0">
                <a:ea typeface="굴림" panose="020B0600000101010101" pitchFamily="50" charset="-127"/>
              </a:rPr>
              <a:t>Rasterizing with Edge Equations</a:t>
            </a:r>
          </a:p>
        </p:txBody>
      </p:sp>
      <p:sp>
        <p:nvSpPr>
          <p:cNvPr id="40963" name="Rectangle 3"/>
          <p:cNvSpPr>
            <a:spLocks noGrp="1" noChangeArrowheads="1"/>
          </p:cNvSpPr>
          <p:nvPr>
            <p:ph type="body" idx="1"/>
          </p:nvPr>
        </p:nvSpPr>
        <p:spPr>
          <a:xfrm>
            <a:off x="-90488" y="1382713"/>
            <a:ext cx="9307513" cy="5067300"/>
          </a:xfrm>
        </p:spPr>
        <p:txBody>
          <a:bodyPr/>
          <a:lstStyle/>
          <a:p>
            <a:r>
              <a:rPr lang="en-US" altLang="ko-KR" sz="2400" smtClean="0">
                <a:ea typeface="굴림" panose="020B0600000101010101" pitchFamily="50" charset="-127"/>
              </a:rPr>
              <a:t>Compute edge equations from vertices </a:t>
            </a:r>
          </a:p>
          <a:p>
            <a:r>
              <a:rPr lang="en-US" altLang="ko-KR" sz="2400" smtClean="0">
                <a:ea typeface="굴림" panose="020B0600000101010101" pitchFamily="50" charset="-127"/>
              </a:rPr>
              <a:t>Compute interpolation equations from vertex parameters</a:t>
            </a:r>
          </a:p>
          <a:p>
            <a:r>
              <a:rPr lang="en-US" altLang="ko-KR" sz="2400" smtClean="0">
                <a:ea typeface="굴림" panose="020B0600000101010101" pitchFamily="50" charset="-127"/>
              </a:rPr>
              <a:t>Traverse pixels evaluating the edge equations </a:t>
            </a:r>
          </a:p>
          <a:p>
            <a:r>
              <a:rPr lang="en-US" altLang="ko-KR" sz="2400" smtClean="0">
                <a:ea typeface="굴림" panose="020B0600000101010101" pitchFamily="50" charset="-127"/>
              </a:rPr>
              <a:t>Draw pixels for which all edge equations are positive</a:t>
            </a:r>
          </a:p>
          <a:p>
            <a:r>
              <a:rPr lang="en-US" altLang="ko-KR" sz="2400" smtClean="0">
                <a:ea typeface="굴림" panose="020B0600000101010101" pitchFamily="50" charset="-127"/>
              </a:rPr>
              <a:t>Interpolate parameters at pixels</a:t>
            </a:r>
          </a:p>
          <a:p>
            <a:endParaRPr lang="en-US" altLang="ko-KR" sz="2400" smtClean="0">
              <a:ea typeface="굴림" panose="020B0600000101010101" pitchFamily="50" charset="-127"/>
            </a:endParaRPr>
          </a:p>
        </p:txBody>
      </p:sp>
      <p:grpSp>
        <p:nvGrpSpPr>
          <p:cNvPr id="40964" name="Group 158"/>
          <p:cNvGrpSpPr>
            <a:grpSpLocks/>
          </p:cNvGrpSpPr>
          <p:nvPr/>
        </p:nvGrpSpPr>
        <p:grpSpPr bwMode="auto">
          <a:xfrm>
            <a:off x="2819400" y="3733800"/>
            <a:ext cx="3276600" cy="2852738"/>
            <a:chOff x="1806" y="2256"/>
            <a:chExt cx="2226" cy="1938"/>
          </a:xfrm>
        </p:grpSpPr>
        <p:sp>
          <p:nvSpPr>
            <p:cNvPr id="40965" name="Rectangle 6"/>
            <p:cNvSpPr>
              <a:spLocks noChangeArrowheads="1"/>
            </p:cNvSpPr>
            <p:nvPr/>
          </p:nvSpPr>
          <p:spPr bwMode="auto">
            <a:xfrm>
              <a:off x="2068"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66" name="Rectangle 7"/>
            <p:cNvSpPr>
              <a:spLocks noChangeArrowheads="1"/>
            </p:cNvSpPr>
            <p:nvPr/>
          </p:nvSpPr>
          <p:spPr bwMode="auto">
            <a:xfrm>
              <a:off x="2216"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67" name="Rectangle 8"/>
            <p:cNvSpPr>
              <a:spLocks noChangeArrowheads="1"/>
            </p:cNvSpPr>
            <p:nvPr/>
          </p:nvSpPr>
          <p:spPr bwMode="auto">
            <a:xfrm>
              <a:off x="2364"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68" name="Rectangle 9"/>
            <p:cNvSpPr>
              <a:spLocks noChangeArrowheads="1"/>
            </p:cNvSpPr>
            <p:nvPr/>
          </p:nvSpPr>
          <p:spPr bwMode="auto">
            <a:xfrm>
              <a:off x="2512"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69" name="Rectangle 10"/>
            <p:cNvSpPr>
              <a:spLocks noChangeArrowheads="1"/>
            </p:cNvSpPr>
            <p:nvPr/>
          </p:nvSpPr>
          <p:spPr bwMode="auto">
            <a:xfrm>
              <a:off x="2660"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0" name="Rectangle 11"/>
            <p:cNvSpPr>
              <a:spLocks noChangeArrowheads="1"/>
            </p:cNvSpPr>
            <p:nvPr/>
          </p:nvSpPr>
          <p:spPr bwMode="auto">
            <a:xfrm>
              <a:off x="2808"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1" name="Rectangle 12"/>
            <p:cNvSpPr>
              <a:spLocks noChangeArrowheads="1"/>
            </p:cNvSpPr>
            <p:nvPr/>
          </p:nvSpPr>
          <p:spPr bwMode="auto">
            <a:xfrm>
              <a:off x="2956"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2" name="Rectangle 13"/>
            <p:cNvSpPr>
              <a:spLocks noChangeArrowheads="1"/>
            </p:cNvSpPr>
            <p:nvPr/>
          </p:nvSpPr>
          <p:spPr bwMode="auto">
            <a:xfrm>
              <a:off x="3104"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3" name="Rectangle 14"/>
            <p:cNvSpPr>
              <a:spLocks noChangeArrowheads="1"/>
            </p:cNvSpPr>
            <p:nvPr/>
          </p:nvSpPr>
          <p:spPr bwMode="auto">
            <a:xfrm>
              <a:off x="3252"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4" name="Rectangle 15"/>
            <p:cNvSpPr>
              <a:spLocks noChangeArrowheads="1"/>
            </p:cNvSpPr>
            <p:nvPr/>
          </p:nvSpPr>
          <p:spPr bwMode="auto">
            <a:xfrm>
              <a:off x="3400"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5" name="Rectangle 16"/>
            <p:cNvSpPr>
              <a:spLocks noChangeArrowheads="1"/>
            </p:cNvSpPr>
            <p:nvPr/>
          </p:nvSpPr>
          <p:spPr bwMode="auto">
            <a:xfrm>
              <a:off x="3548" y="252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6" name="Rectangle 18"/>
            <p:cNvSpPr>
              <a:spLocks noChangeArrowheads="1"/>
            </p:cNvSpPr>
            <p:nvPr/>
          </p:nvSpPr>
          <p:spPr bwMode="auto">
            <a:xfrm>
              <a:off x="2068"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7" name="Rectangle 19"/>
            <p:cNvSpPr>
              <a:spLocks noChangeArrowheads="1"/>
            </p:cNvSpPr>
            <p:nvPr/>
          </p:nvSpPr>
          <p:spPr bwMode="auto">
            <a:xfrm>
              <a:off x="2216"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8" name="Rectangle 20"/>
            <p:cNvSpPr>
              <a:spLocks noChangeArrowheads="1"/>
            </p:cNvSpPr>
            <p:nvPr/>
          </p:nvSpPr>
          <p:spPr bwMode="auto">
            <a:xfrm>
              <a:off x="2364"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79" name="Rectangle 21"/>
            <p:cNvSpPr>
              <a:spLocks noChangeArrowheads="1"/>
            </p:cNvSpPr>
            <p:nvPr/>
          </p:nvSpPr>
          <p:spPr bwMode="auto">
            <a:xfrm>
              <a:off x="2512"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0" name="Rectangle 22"/>
            <p:cNvSpPr>
              <a:spLocks noChangeArrowheads="1"/>
            </p:cNvSpPr>
            <p:nvPr/>
          </p:nvSpPr>
          <p:spPr bwMode="auto">
            <a:xfrm>
              <a:off x="2660" y="267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1" name="Rectangle 23"/>
            <p:cNvSpPr>
              <a:spLocks noChangeArrowheads="1"/>
            </p:cNvSpPr>
            <p:nvPr/>
          </p:nvSpPr>
          <p:spPr bwMode="auto">
            <a:xfrm>
              <a:off x="2808"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2" name="Rectangle 24"/>
            <p:cNvSpPr>
              <a:spLocks noChangeArrowheads="1"/>
            </p:cNvSpPr>
            <p:nvPr/>
          </p:nvSpPr>
          <p:spPr bwMode="auto">
            <a:xfrm>
              <a:off x="2956"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3" name="Rectangle 25"/>
            <p:cNvSpPr>
              <a:spLocks noChangeArrowheads="1"/>
            </p:cNvSpPr>
            <p:nvPr/>
          </p:nvSpPr>
          <p:spPr bwMode="auto">
            <a:xfrm>
              <a:off x="3104"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4" name="Rectangle 26"/>
            <p:cNvSpPr>
              <a:spLocks noChangeArrowheads="1"/>
            </p:cNvSpPr>
            <p:nvPr/>
          </p:nvSpPr>
          <p:spPr bwMode="auto">
            <a:xfrm>
              <a:off x="3252"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5" name="Rectangle 27"/>
            <p:cNvSpPr>
              <a:spLocks noChangeArrowheads="1"/>
            </p:cNvSpPr>
            <p:nvPr/>
          </p:nvSpPr>
          <p:spPr bwMode="auto">
            <a:xfrm>
              <a:off x="3400"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6" name="Rectangle 28"/>
            <p:cNvSpPr>
              <a:spLocks noChangeArrowheads="1"/>
            </p:cNvSpPr>
            <p:nvPr/>
          </p:nvSpPr>
          <p:spPr bwMode="auto">
            <a:xfrm>
              <a:off x="3548" y="267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7" name="Rectangle 30"/>
            <p:cNvSpPr>
              <a:spLocks noChangeArrowheads="1"/>
            </p:cNvSpPr>
            <p:nvPr/>
          </p:nvSpPr>
          <p:spPr bwMode="auto">
            <a:xfrm>
              <a:off x="2068"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8" name="Rectangle 31"/>
            <p:cNvSpPr>
              <a:spLocks noChangeArrowheads="1"/>
            </p:cNvSpPr>
            <p:nvPr/>
          </p:nvSpPr>
          <p:spPr bwMode="auto">
            <a:xfrm>
              <a:off x="2216"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89" name="Rectangle 32"/>
            <p:cNvSpPr>
              <a:spLocks noChangeArrowheads="1"/>
            </p:cNvSpPr>
            <p:nvPr/>
          </p:nvSpPr>
          <p:spPr bwMode="auto">
            <a:xfrm>
              <a:off x="2364"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0" name="Rectangle 33"/>
            <p:cNvSpPr>
              <a:spLocks noChangeArrowheads="1"/>
            </p:cNvSpPr>
            <p:nvPr/>
          </p:nvSpPr>
          <p:spPr bwMode="auto">
            <a:xfrm>
              <a:off x="2512"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1" name="Rectangle 34"/>
            <p:cNvSpPr>
              <a:spLocks noChangeArrowheads="1"/>
            </p:cNvSpPr>
            <p:nvPr/>
          </p:nvSpPr>
          <p:spPr bwMode="auto">
            <a:xfrm>
              <a:off x="2660" y="281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2" name="Rectangle 35"/>
            <p:cNvSpPr>
              <a:spLocks noChangeArrowheads="1"/>
            </p:cNvSpPr>
            <p:nvPr/>
          </p:nvSpPr>
          <p:spPr bwMode="auto">
            <a:xfrm>
              <a:off x="2808" y="281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3" name="Rectangle 36"/>
            <p:cNvSpPr>
              <a:spLocks noChangeArrowheads="1"/>
            </p:cNvSpPr>
            <p:nvPr/>
          </p:nvSpPr>
          <p:spPr bwMode="auto">
            <a:xfrm>
              <a:off x="2956"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4" name="Rectangle 37"/>
            <p:cNvSpPr>
              <a:spLocks noChangeArrowheads="1"/>
            </p:cNvSpPr>
            <p:nvPr/>
          </p:nvSpPr>
          <p:spPr bwMode="auto">
            <a:xfrm>
              <a:off x="3104"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5" name="Rectangle 38"/>
            <p:cNvSpPr>
              <a:spLocks noChangeArrowheads="1"/>
            </p:cNvSpPr>
            <p:nvPr/>
          </p:nvSpPr>
          <p:spPr bwMode="auto">
            <a:xfrm>
              <a:off x="3252"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6" name="Rectangle 39"/>
            <p:cNvSpPr>
              <a:spLocks noChangeArrowheads="1"/>
            </p:cNvSpPr>
            <p:nvPr/>
          </p:nvSpPr>
          <p:spPr bwMode="auto">
            <a:xfrm>
              <a:off x="3400"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7" name="Rectangle 40"/>
            <p:cNvSpPr>
              <a:spLocks noChangeArrowheads="1"/>
            </p:cNvSpPr>
            <p:nvPr/>
          </p:nvSpPr>
          <p:spPr bwMode="auto">
            <a:xfrm>
              <a:off x="3548" y="281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8" name="Rectangle 42"/>
            <p:cNvSpPr>
              <a:spLocks noChangeArrowheads="1"/>
            </p:cNvSpPr>
            <p:nvPr/>
          </p:nvSpPr>
          <p:spPr bwMode="auto">
            <a:xfrm>
              <a:off x="2068"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999" name="Rectangle 43"/>
            <p:cNvSpPr>
              <a:spLocks noChangeArrowheads="1"/>
            </p:cNvSpPr>
            <p:nvPr/>
          </p:nvSpPr>
          <p:spPr bwMode="auto">
            <a:xfrm>
              <a:off x="2216"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0" name="Rectangle 44"/>
            <p:cNvSpPr>
              <a:spLocks noChangeArrowheads="1"/>
            </p:cNvSpPr>
            <p:nvPr/>
          </p:nvSpPr>
          <p:spPr bwMode="auto">
            <a:xfrm>
              <a:off x="2364"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1" name="Rectangle 45"/>
            <p:cNvSpPr>
              <a:spLocks noChangeArrowheads="1"/>
            </p:cNvSpPr>
            <p:nvPr/>
          </p:nvSpPr>
          <p:spPr bwMode="auto">
            <a:xfrm>
              <a:off x="2512" y="296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2" name="Rectangle 46"/>
            <p:cNvSpPr>
              <a:spLocks noChangeArrowheads="1"/>
            </p:cNvSpPr>
            <p:nvPr/>
          </p:nvSpPr>
          <p:spPr bwMode="auto">
            <a:xfrm>
              <a:off x="2660" y="296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3" name="Rectangle 47"/>
            <p:cNvSpPr>
              <a:spLocks noChangeArrowheads="1"/>
            </p:cNvSpPr>
            <p:nvPr/>
          </p:nvSpPr>
          <p:spPr bwMode="auto">
            <a:xfrm>
              <a:off x="2808" y="296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4" name="Rectangle 48"/>
            <p:cNvSpPr>
              <a:spLocks noChangeArrowheads="1"/>
            </p:cNvSpPr>
            <p:nvPr/>
          </p:nvSpPr>
          <p:spPr bwMode="auto">
            <a:xfrm>
              <a:off x="2956" y="296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5" name="Rectangle 49"/>
            <p:cNvSpPr>
              <a:spLocks noChangeArrowheads="1"/>
            </p:cNvSpPr>
            <p:nvPr/>
          </p:nvSpPr>
          <p:spPr bwMode="auto">
            <a:xfrm>
              <a:off x="3104"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6" name="Rectangle 50"/>
            <p:cNvSpPr>
              <a:spLocks noChangeArrowheads="1"/>
            </p:cNvSpPr>
            <p:nvPr/>
          </p:nvSpPr>
          <p:spPr bwMode="auto">
            <a:xfrm>
              <a:off x="3252"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7" name="Rectangle 51"/>
            <p:cNvSpPr>
              <a:spLocks noChangeArrowheads="1"/>
            </p:cNvSpPr>
            <p:nvPr/>
          </p:nvSpPr>
          <p:spPr bwMode="auto">
            <a:xfrm>
              <a:off x="3400"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8" name="Rectangle 52"/>
            <p:cNvSpPr>
              <a:spLocks noChangeArrowheads="1"/>
            </p:cNvSpPr>
            <p:nvPr/>
          </p:nvSpPr>
          <p:spPr bwMode="auto">
            <a:xfrm>
              <a:off x="3548" y="296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09" name="Rectangle 54"/>
            <p:cNvSpPr>
              <a:spLocks noChangeArrowheads="1"/>
            </p:cNvSpPr>
            <p:nvPr/>
          </p:nvSpPr>
          <p:spPr bwMode="auto">
            <a:xfrm>
              <a:off x="2068" y="311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0" name="Rectangle 55"/>
            <p:cNvSpPr>
              <a:spLocks noChangeArrowheads="1"/>
            </p:cNvSpPr>
            <p:nvPr/>
          </p:nvSpPr>
          <p:spPr bwMode="auto">
            <a:xfrm>
              <a:off x="2216" y="311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1" name="Rectangle 56"/>
            <p:cNvSpPr>
              <a:spLocks noChangeArrowheads="1"/>
            </p:cNvSpPr>
            <p:nvPr/>
          </p:nvSpPr>
          <p:spPr bwMode="auto">
            <a:xfrm>
              <a:off x="2364" y="311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2" name="Rectangle 57"/>
            <p:cNvSpPr>
              <a:spLocks noChangeArrowheads="1"/>
            </p:cNvSpPr>
            <p:nvPr/>
          </p:nvSpPr>
          <p:spPr bwMode="auto">
            <a:xfrm>
              <a:off x="2512" y="3114"/>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3" name="Rectangle 58"/>
            <p:cNvSpPr>
              <a:spLocks noChangeArrowheads="1"/>
            </p:cNvSpPr>
            <p:nvPr/>
          </p:nvSpPr>
          <p:spPr bwMode="auto">
            <a:xfrm>
              <a:off x="2660" y="3114"/>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4" name="Rectangle 59"/>
            <p:cNvSpPr>
              <a:spLocks noChangeArrowheads="1"/>
            </p:cNvSpPr>
            <p:nvPr/>
          </p:nvSpPr>
          <p:spPr bwMode="auto">
            <a:xfrm>
              <a:off x="2808" y="3114"/>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5" name="Rectangle 60"/>
            <p:cNvSpPr>
              <a:spLocks noChangeArrowheads="1"/>
            </p:cNvSpPr>
            <p:nvPr/>
          </p:nvSpPr>
          <p:spPr bwMode="auto">
            <a:xfrm>
              <a:off x="2956" y="3114"/>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6" name="Rectangle 61"/>
            <p:cNvSpPr>
              <a:spLocks noChangeArrowheads="1"/>
            </p:cNvSpPr>
            <p:nvPr/>
          </p:nvSpPr>
          <p:spPr bwMode="auto">
            <a:xfrm>
              <a:off x="3104" y="3114"/>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7" name="Rectangle 62"/>
            <p:cNvSpPr>
              <a:spLocks noChangeArrowheads="1"/>
            </p:cNvSpPr>
            <p:nvPr/>
          </p:nvSpPr>
          <p:spPr bwMode="auto">
            <a:xfrm>
              <a:off x="3252" y="311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8" name="Rectangle 63"/>
            <p:cNvSpPr>
              <a:spLocks noChangeArrowheads="1"/>
            </p:cNvSpPr>
            <p:nvPr/>
          </p:nvSpPr>
          <p:spPr bwMode="auto">
            <a:xfrm>
              <a:off x="3400" y="311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19" name="Rectangle 64"/>
            <p:cNvSpPr>
              <a:spLocks noChangeArrowheads="1"/>
            </p:cNvSpPr>
            <p:nvPr/>
          </p:nvSpPr>
          <p:spPr bwMode="auto">
            <a:xfrm>
              <a:off x="3548" y="311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0" name="Rectangle 66"/>
            <p:cNvSpPr>
              <a:spLocks noChangeArrowheads="1"/>
            </p:cNvSpPr>
            <p:nvPr/>
          </p:nvSpPr>
          <p:spPr bwMode="auto">
            <a:xfrm>
              <a:off x="2068" y="326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1" name="Rectangle 67"/>
            <p:cNvSpPr>
              <a:spLocks noChangeArrowheads="1"/>
            </p:cNvSpPr>
            <p:nvPr/>
          </p:nvSpPr>
          <p:spPr bwMode="auto">
            <a:xfrm>
              <a:off x="2216" y="326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2" name="Rectangle 68"/>
            <p:cNvSpPr>
              <a:spLocks noChangeArrowheads="1"/>
            </p:cNvSpPr>
            <p:nvPr/>
          </p:nvSpPr>
          <p:spPr bwMode="auto">
            <a:xfrm>
              <a:off x="2364"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3" name="Rectangle 69"/>
            <p:cNvSpPr>
              <a:spLocks noChangeArrowheads="1"/>
            </p:cNvSpPr>
            <p:nvPr/>
          </p:nvSpPr>
          <p:spPr bwMode="auto">
            <a:xfrm>
              <a:off x="2512"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4" name="Rectangle 70"/>
            <p:cNvSpPr>
              <a:spLocks noChangeArrowheads="1"/>
            </p:cNvSpPr>
            <p:nvPr/>
          </p:nvSpPr>
          <p:spPr bwMode="auto">
            <a:xfrm>
              <a:off x="2660"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5" name="Rectangle 71"/>
            <p:cNvSpPr>
              <a:spLocks noChangeArrowheads="1"/>
            </p:cNvSpPr>
            <p:nvPr/>
          </p:nvSpPr>
          <p:spPr bwMode="auto">
            <a:xfrm>
              <a:off x="2808"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6" name="Rectangle 72"/>
            <p:cNvSpPr>
              <a:spLocks noChangeArrowheads="1"/>
            </p:cNvSpPr>
            <p:nvPr/>
          </p:nvSpPr>
          <p:spPr bwMode="auto">
            <a:xfrm>
              <a:off x="2956"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7" name="Rectangle 73"/>
            <p:cNvSpPr>
              <a:spLocks noChangeArrowheads="1"/>
            </p:cNvSpPr>
            <p:nvPr/>
          </p:nvSpPr>
          <p:spPr bwMode="auto">
            <a:xfrm>
              <a:off x="3104"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8" name="Rectangle 74"/>
            <p:cNvSpPr>
              <a:spLocks noChangeArrowheads="1"/>
            </p:cNvSpPr>
            <p:nvPr/>
          </p:nvSpPr>
          <p:spPr bwMode="auto">
            <a:xfrm>
              <a:off x="3252" y="3262"/>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29" name="Rectangle 75"/>
            <p:cNvSpPr>
              <a:spLocks noChangeArrowheads="1"/>
            </p:cNvSpPr>
            <p:nvPr/>
          </p:nvSpPr>
          <p:spPr bwMode="auto">
            <a:xfrm>
              <a:off x="3400" y="326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0" name="Rectangle 76"/>
            <p:cNvSpPr>
              <a:spLocks noChangeArrowheads="1"/>
            </p:cNvSpPr>
            <p:nvPr/>
          </p:nvSpPr>
          <p:spPr bwMode="auto">
            <a:xfrm>
              <a:off x="3548" y="3262"/>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1" name="Rectangle 78"/>
            <p:cNvSpPr>
              <a:spLocks noChangeArrowheads="1"/>
            </p:cNvSpPr>
            <p:nvPr/>
          </p:nvSpPr>
          <p:spPr bwMode="auto">
            <a:xfrm>
              <a:off x="2068" y="341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2" name="Rectangle 79"/>
            <p:cNvSpPr>
              <a:spLocks noChangeArrowheads="1"/>
            </p:cNvSpPr>
            <p:nvPr/>
          </p:nvSpPr>
          <p:spPr bwMode="auto">
            <a:xfrm>
              <a:off x="2216" y="341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3" name="Rectangle 80"/>
            <p:cNvSpPr>
              <a:spLocks noChangeArrowheads="1"/>
            </p:cNvSpPr>
            <p:nvPr/>
          </p:nvSpPr>
          <p:spPr bwMode="auto">
            <a:xfrm>
              <a:off x="2364"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4" name="Rectangle 81"/>
            <p:cNvSpPr>
              <a:spLocks noChangeArrowheads="1"/>
            </p:cNvSpPr>
            <p:nvPr/>
          </p:nvSpPr>
          <p:spPr bwMode="auto">
            <a:xfrm>
              <a:off x="2512"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5" name="Rectangle 82"/>
            <p:cNvSpPr>
              <a:spLocks noChangeArrowheads="1"/>
            </p:cNvSpPr>
            <p:nvPr/>
          </p:nvSpPr>
          <p:spPr bwMode="auto">
            <a:xfrm>
              <a:off x="2660"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6" name="Rectangle 83"/>
            <p:cNvSpPr>
              <a:spLocks noChangeArrowheads="1"/>
            </p:cNvSpPr>
            <p:nvPr/>
          </p:nvSpPr>
          <p:spPr bwMode="auto">
            <a:xfrm>
              <a:off x="2808"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7" name="Rectangle 84"/>
            <p:cNvSpPr>
              <a:spLocks noChangeArrowheads="1"/>
            </p:cNvSpPr>
            <p:nvPr/>
          </p:nvSpPr>
          <p:spPr bwMode="auto">
            <a:xfrm>
              <a:off x="2956"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8" name="Rectangle 85"/>
            <p:cNvSpPr>
              <a:spLocks noChangeArrowheads="1"/>
            </p:cNvSpPr>
            <p:nvPr/>
          </p:nvSpPr>
          <p:spPr bwMode="auto">
            <a:xfrm>
              <a:off x="3104"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39" name="Rectangle 86"/>
            <p:cNvSpPr>
              <a:spLocks noChangeArrowheads="1"/>
            </p:cNvSpPr>
            <p:nvPr/>
          </p:nvSpPr>
          <p:spPr bwMode="auto">
            <a:xfrm>
              <a:off x="3252"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0" name="Rectangle 87"/>
            <p:cNvSpPr>
              <a:spLocks noChangeArrowheads="1"/>
            </p:cNvSpPr>
            <p:nvPr/>
          </p:nvSpPr>
          <p:spPr bwMode="auto">
            <a:xfrm>
              <a:off x="3400" y="3410"/>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1" name="Rectangle 88"/>
            <p:cNvSpPr>
              <a:spLocks noChangeArrowheads="1"/>
            </p:cNvSpPr>
            <p:nvPr/>
          </p:nvSpPr>
          <p:spPr bwMode="auto">
            <a:xfrm>
              <a:off x="3548" y="3410"/>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2" name="Rectangle 90"/>
            <p:cNvSpPr>
              <a:spLocks noChangeArrowheads="1"/>
            </p:cNvSpPr>
            <p:nvPr/>
          </p:nvSpPr>
          <p:spPr bwMode="auto">
            <a:xfrm>
              <a:off x="2068" y="355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3" name="Rectangle 91"/>
            <p:cNvSpPr>
              <a:spLocks noChangeArrowheads="1"/>
            </p:cNvSpPr>
            <p:nvPr/>
          </p:nvSpPr>
          <p:spPr bwMode="auto">
            <a:xfrm>
              <a:off x="2216" y="355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4" name="Rectangle 92"/>
            <p:cNvSpPr>
              <a:spLocks noChangeArrowheads="1"/>
            </p:cNvSpPr>
            <p:nvPr/>
          </p:nvSpPr>
          <p:spPr bwMode="auto">
            <a:xfrm>
              <a:off x="2364"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5" name="Rectangle 93"/>
            <p:cNvSpPr>
              <a:spLocks noChangeArrowheads="1"/>
            </p:cNvSpPr>
            <p:nvPr/>
          </p:nvSpPr>
          <p:spPr bwMode="auto">
            <a:xfrm>
              <a:off x="2512"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6" name="Rectangle 94"/>
            <p:cNvSpPr>
              <a:spLocks noChangeArrowheads="1"/>
            </p:cNvSpPr>
            <p:nvPr/>
          </p:nvSpPr>
          <p:spPr bwMode="auto">
            <a:xfrm>
              <a:off x="2660"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7" name="Rectangle 95"/>
            <p:cNvSpPr>
              <a:spLocks noChangeArrowheads="1"/>
            </p:cNvSpPr>
            <p:nvPr/>
          </p:nvSpPr>
          <p:spPr bwMode="auto">
            <a:xfrm>
              <a:off x="2808"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8" name="Rectangle 96"/>
            <p:cNvSpPr>
              <a:spLocks noChangeArrowheads="1"/>
            </p:cNvSpPr>
            <p:nvPr/>
          </p:nvSpPr>
          <p:spPr bwMode="auto">
            <a:xfrm>
              <a:off x="2956"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49" name="Rectangle 97"/>
            <p:cNvSpPr>
              <a:spLocks noChangeArrowheads="1"/>
            </p:cNvSpPr>
            <p:nvPr/>
          </p:nvSpPr>
          <p:spPr bwMode="auto">
            <a:xfrm>
              <a:off x="3104"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0" name="Rectangle 98"/>
            <p:cNvSpPr>
              <a:spLocks noChangeArrowheads="1"/>
            </p:cNvSpPr>
            <p:nvPr/>
          </p:nvSpPr>
          <p:spPr bwMode="auto">
            <a:xfrm>
              <a:off x="3252"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1" name="Rectangle 99"/>
            <p:cNvSpPr>
              <a:spLocks noChangeArrowheads="1"/>
            </p:cNvSpPr>
            <p:nvPr/>
          </p:nvSpPr>
          <p:spPr bwMode="auto">
            <a:xfrm>
              <a:off x="3400" y="3558"/>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2" name="Rectangle 100"/>
            <p:cNvSpPr>
              <a:spLocks noChangeArrowheads="1"/>
            </p:cNvSpPr>
            <p:nvPr/>
          </p:nvSpPr>
          <p:spPr bwMode="auto">
            <a:xfrm>
              <a:off x="3548" y="3558"/>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3" name="Rectangle 102"/>
            <p:cNvSpPr>
              <a:spLocks noChangeArrowheads="1"/>
            </p:cNvSpPr>
            <p:nvPr/>
          </p:nvSpPr>
          <p:spPr bwMode="auto">
            <a:xfrm>
              <a:off x="2068"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4" name="Rectangle 103"/>
            <p:cNvSpPr>
              <a:spLocks noChangeArrowheads="1"/>
            </p:cNvSpPr>
            <p:nvPr/>
          </p:nvSpPr>
          <p:spPr bwMode="auto">
            <a:xfrm>
              <a:off x="2216" y="370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5" name="Rectangle 104"/>
            <p:cNvSpPr>
              <a:spLocks noChangeArrowheads="1"/>
            </p:cNvSpPr>
            <p:nvPr/>
          </p:nvSpPr>
          <p:spPr bwMode="auto">
            <a:xfrm>
              <a:off x="2364" y="370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6" name="Rectangle 105"/>
            <p:cNvSpPr>
              <a:spLocks noChangeArrowheads="1"/>
            </p:cNvSpPr>
            <p:nvPr/>
          </p:nvSpPr>
          <p:spPr bwMode="auto">
            <a:xfrm>
              <a:off x="2512" y="3706"/>
              <a:ext cx="148" cy="148"/>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7" name="Rectangle 106"/>
            <p:cNvSpPr>
              <a:spLocks noChangeArrowheads="1"/>
            </p:cNvSpPr>
            <p:nvPr/>
          </p:nvSpPr>
          <p:spPr bwMode="auto">
            <a:xfrm>
              <a:off x="2660"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8" name="Rectangle 107"/>
            <p:cNvSpPr>
              <a:spLocks noChangeArrowheads="1"/>
            </p:cNvSpPr>
            <p:nvPr/>
          </p:nvSpPr>
          <p:spPr bwMode="auto">
            <a:xfrm>
              <a:off x="2808"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59" name="Rectangle 108"/>
            <p:cNvSpPr>
              <a:spLocks noChangeArrowheads="1"/>
            </p:cNvSpPr>
            <p:nvPr/>
          </p:nvSpPr>
          <p:spPr bwMode="auto">
            <a:xfrm>
              <a:off x="2956"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0" name="Rectangle 109"/>
            <p:cNvSpPr>
              <a:spLocks noChangeArrowheads="1"/>
            </p:cNvSpPr>
            <p:nvPr/>
          </p:nvSpPr>
          <p:spPr bwMode="auto">
            <a:xfrm>
              <a:off x="3104"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1" name="Rectangle 110"/>
            <p:cNvSpPr>
              <a:spLocks noChangeArrowheads="1"/>
            </p:cNvSpPr>
            <p:nvPr/>
          </p:nvSpPr>
          <p:spPr bwMode="auto">
            <a:xfrm>
              <a:off x="3252"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2" name="Rectangle 111"/>
            <p:cNvSpPr>
              <a:spLocks noChangeArrowheads="1"/>
            </p:cNvSpPr>
            <p:nvPr/>
          </p:nvSpPr>
          <p:spPr bwMode="auto">
            <a:xfrm>
              <a:off x="3400"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3" name="Rectangle 112"/>
            <p:cNvSpPr>
              <a:spLocks noChangeArrowheads="1"/>
            </p:cNvSpPr>
            <p:nvPr/>
          </p:nvSpPr>
          <p:spPr bwMode="auto">
            <a:xfrm>
              <a:off x="3548" y="3706"/>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4" name="Rectangle 114"/>
            <p:cNvSpPr>
              <a:spLocks noChangeArrowheads="1"/>
            </p:cNvSpPr>
            <p:nvPr/>
          </p:nvSpPr>
          <p:spPr bwMode="auto">
            <a:xfrm>
              <a:off x="2068"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5" name="Rectangle 115"/>
            <p:cNvSpPr>
              <a:spLocks noChangeArrowheads="1"/>
            </p:cNvSpPr>
            <p:nvPr/>
          </p:nvSpPr>
          <p:spPr bwMode="auto">
            <a:xfrm>
              <a:off x="2216"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6" name="Rectangle 116"/>
            <p:cNvSpPr>
              <a:spLocks noChangeArrowheads="1"/>
            </p:cNvSpPr>
            <p:nvPr/>
          </p:nvSpPr>
          <p:spPr bwMode="auto">
            <a:xfrm>
              <a:off x="2364"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7" name="Rectangle 117"/>
            <p:cNvSpPr>
              <a:spLocks noChangeArrowheads="1"/>
            </p:cNvSpPr>
            <p:nvPr/>
          </p:nvSpPr>
          <p:spPr bwMode="auto">
            <a:xfrm>
              <a:off x="2512"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8" name="Rectangle 118"/>
            <p:cNvSpPr>
              <a:spLocks noChangeArrowheads="1"/>
            </p:cNvSpPr>
            <p:nvPr/>
          </p:nvSpPr>
          <p:spPr bwMode="auto">
            <a:xfrm>
              <a:off x="2660"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69" name="Rectangle 119"/>
            <p:cNvSpPr>
              <a:spLocks noChangeArrowheads="1"/>
            </p:cNvSpPr>
            <p:nvPr/>
          </p:nvSpPr>
          <p:spPr bwMode="auto">
            <a:xfrm>
              <a:off x="2808"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70" name="Rectangle 120"/>
            <p:cNvSpPr>
              <a:spLocks noChangeArrowheads="1"/>
            </p:cNvSpPr>
            <p:nvPr/>
          </p:nvSpPr>
          <p:spPr bwMode="auto">
            <a:xfrm>
              <a:off x="2956"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71" name="Rectangle 121"/>
            <p:cNvSpPr>
              <a:spLocks noChangeArrowheads="1"/>
            </p:cNvSpPr>
            <p:nvPr/>
          </p:nvSpPr>
          <p:spPr bwMode="auto">
            <a:xfrm>
              <a:off x="3104"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72" name="Rectangle 122"/>
            <p:cNvSpPr>
              <a:spLocks noChangeArrowheads="1"/>
            </p:cNvSpPr>
            <p:nvPr/>
          </p:nvSpPr>
          <p:spPr bwMode="auto">
            <a:xfrm>
              <a:off x="3252"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73" name="Rectangle 123"/>
            <p:cNvSpPr>
              <a:spLocks noChangeArrowheads="1"/>
            </p:cNvSpPr>
            <p:nvPr/>
          </p:nvSpPr>
          <p:spPr bwMode="auto">
            <a:xfrm>
              <a:off x="3400"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74" name="Rectangle 124"/>
            <p:cNvSpPr>
              <a:spLocks noChangeArrowheads="1"/>
            </p:cNvSpPr>
            <p:nvPr/>
          </p:nvSpPr>
          <p:spPr bwMode="auto">
            <a:xfrm>
              <a:off x="3548" y="3854"/>
              <a:ext cx="148" cy="148"/>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075" name="Line 150"/>
            <p:cNvSpPr>
              <a:spLocks noChangeShapeType="1"/>
            </p:cNvSpPr>
            <p:nvPr/>
          </p:nvSpPr>
          <p:spPr bwMode="auto">
            <a:xfrm>
              <a:off x="2458" y="2274"/>
              <a:ext cx="1440" cy="1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1076" name="Line 151"/>
            <p:cNvSpPr>
              <a:spLocks noChangeShapeType="1"/>
            </p:cNvSpPr>
            <p:nvPr/>
          </p:nvSpPr>
          <p:spPr bwMode="auto">
            <a:xfrm flipH="1">
              <a:off x="2076" y="2256"/>
              <a:ext cx="798" cy="1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1077" name="Line 152"/>
            <p:cNvSpPr>
              <a:spLocks noChangeShapeType="1"/>
            </p:cNvSpPr>
            <p:nvPr/>
          </p:nvSpPr>
          <p:spPr bwMode="auto">
            <a:xfrm flipV="1">
              <a:off x="1806" y="3567"/>
              <a:ext cx="2226" cy="3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1078" name="Line 155"/>
            <p:cNvSpPr>
              <a:spLocks noChangeShapeType="1"/>
            </p:cNvSpPr>
            <p:nvPr/>
          </p:nvSpPr>
          <p:spPr bwMode="auto">
            <a:xfrm flipH="1">
              <a:off x="3038" y="3137"/>
              <a:ext cx="170" cy="15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1079" name="Line 156"/>
            <p:cNvSpPr>
              <a:spLocks noChangeShapeType="1"/>
            </p:cNvSpPr>
            <p:nvPr/>
          </p:nvSpPr>
          <p:spPr bwMode="auto">
            <a:xfrm flipH="1" flipV="1">
              <a:off x="2895" y="3547"/>
              <a:ext cx="38" cy="19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1080" name="Line 157"/>
            <p:cNvSpPr>
              <a:spLocks noChangeShapeType="1"/>
            </p:cNvSpPr>
            <p:nvPr/>
          </p:nvSpPr>
          <p:spPr bwMode="auto">
            <a:xfrm>
              <a:off x="2448" y="3252"/>
              <a:ext cx="182" cy="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ko-KR"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ko-KR" smtClean="0">
                <a:ea typeface="굴림" panose="020B0600000101010101" pitchFamily="50" charset="-127"/>
              </a:rPr>
              <a:t>Edge Equation Coefficients</a:t>
            </a:r>
          </a:p>
        </p:txBody>
      </p:sp>
      <p:sp>
        <p:nvSpPr>
          <p:cNvPr id="43011" name="Rectangle 17"/>
          <p:cNvSpPr>
            <a:spLocks noGrp="1" noChangeArrowheads="1"/>
          </p:cNvSpPr>
          <p:nvPr>
            <p:ph type="body" idx="1"/>
          </p:nvPr>
        </p:nvSpPr>
        <p:spPr/>
        <p:txBody>
          <a:bodyPr/>
          <a:lstStyle/>
          <a:p>
            <a:r>
              <a:rPr lang="en-US" altLang="ko-KR" dirty="0" smtClean="0">
                <a:ea typeface="굴림" panose="020B0600000101010101" pitchFamily="50" charset="-127"/>
              </a:rPr>
              <a:t>The cross product between 2 homogeneous points generates the line between them</a:t>
            </a:r>
            <a:br>
              <a:rPr lang="en-US" altLang="ko-KR" dirty="0" smtClean="0">
                <a:ea typeface="굴림" panose="020B0600000101010101" pitchFamily="50" charset="-127"/>
              </a:rPr>
            </a:br>
            <a:r>
              <a:rPr lang="en-US" altLang="ko-KR" dirty="0" smtClean="0">
                <a:ea typeface="굴림" panose="020B0600000101010101" pitchFamily="50" charset="-127"/>
              </a:rPr>
              <a:t/>
            </a:r>
            <a:br>
              <a:rPr lang="en-US" altLang="ko-KR" dirty="0" smtClean="0">
                <a:ea typeface="굴림" panose="020B0600000101010101" pitchFamily="50" charset="-127"/>
              </a:rPr>
            </a:br>
            <a:r>
              <a:rPr lang="en-US" altLang="ko-KR" dirty="0" smtClean="0">
                <a:ea typeface="굴림" panose="020B0600000101010101" pitchFamily="50" charset="-127"/>
              </a:rPr>
              <a:t/>
            </a:r>
            <a:br>
              <a:rPr lang="en-US" altLang="ko-KR" dirty="0" smtClean="0">
                <a:ea typeface="굴림" panose="020B0600000101010101" pitchFamily="50" charset="-127"/>
              </a:rPr>
            </a:br>
            <a:r>
              <a:rPr lang="en-US" altLang="ko-KR" dirty="0" smtClean="0">
                <a:ea typeface="굴림" panose="020B0600000101010101" pitchFamily="50" charset="-127"/>
              </a:rPr>
              <a:t/>
            </a:r>
            <a:br>
              <a:rPr lang="en-US" altLang="ko-KR" dirty="0" smtClean="0">
                <a:ea typeface="굴림" panose="020B0600000101010101" pitchFamily="50" charset="-127"/>
              </a:rPr>
            </a:br>
            <a:endParaRPr lang="en-US" altLang="ko-KR" dirty="0" smtClean="0">
              <a:ea typeface="굴림" panose="020B0600000101010101" pitchFamily="50" charset="-127"/>
            </a:endParaRPr>
          </a:p>
          <a:p>
            <a:endParaRPr lang="en-US" altLang="ko-KR" dirty="0" smtClean="0">
              <a:ea typeface="굴림" panose="020B0600000101010101" pitchFamily="50" charset="-127"/>
            </a:endParaRPr>
          </a:p>
          <a:p>
            <a:endParaRPr lang="en-US" altLang="ko-KR" dirty="0" smtClean="0">
              <a:ea typeface="굴림" panose="020B0600000101010101" pitchFamily="50" charset="-127"/>
            </a:endParaRPr>
          </a:p>
          <a:p>
            <a:endParaRPr lang="en-US" altLang="ko-KR" dirty="0" smtClean="0">
              <a:ea typeface="굴림" panose="020B0600000101010101" pitchFamily="50" charset="-127"/>
            </a:endParaRPr>
          </a:p>
          <a:p>
            <a:r>
              <a:rPr lang="en-US" altLang="ko-KR" dirty="0" smtClean="0">
                <a:ea typeface="굴림" panose="020B0600000101010101" pitchFamily="50" charset="-127"/>
              </a:rPr>
              <a:t>A pixel at (</a:t>
            </a:r>
            <a:r>
              <a:rPr lang="en-US" altLang="ko-KR" dirty="0" err="1" smtClean="0">
                <a:ea typeface="굴림" panose="020B0600000101010101" pitchFamily="50" charset="-127"/>
              </a:rPr>
              <a:t>x,y</a:t>
            </a:r>
            <a:r>
              <a:rPr lang="en-US" altLang="ko-KR" dirty="0" smtClean="0">
                <a:ea typeface="굴림" panose="020B0600000101010101" pitchFamily="50" charset="-127"/>
              </a:rPr>
              <a:t>) is “inside” an edge if E(</a:t>
            </a:r>
            <a:r>
              <a:rPr lang="en-US" altLang="ko-KR" dirty="0" err="1" smtClean="0">
                <a:ea typeface="굴림" panose="020B0600000101010101" pitchFamily="50" charset="-127"/>
              </a:rPr>
              <a:t>x,y</a:t>
            </a:r>
            <a:r>
              <a:rPr lang="en-US" altLang="ko-KR" dirty="0" smtClean="0">
                <a:ea typeface="굴림" panose="020B0600000101010101" pitchFamily="50" charset="-127"/>
              </a:rPr>
              <a:t>)&gt;0</a:t>
            </a:r>
          </a:p>
          <a:p>
            <a:endParaRPr lang="en-US" altLang="ko-KR" dirty="0" smtClean="0">
              <a:ea typeface="굴림" panose="020B0600000101010101" pitchFamily="50" charset="-127"/>
            </a:endParaRPr>
          </a:p>
          <a:p>
            <a:endParaRPr lang="en-US" altLang="ko-KR" dirty="0" smtClean="0">
              <a:ea typeface="굴림" panose="020B0600000101010101" pitchFamily="50" charset="-127"/>
            </a:endParaRPr>
          </a:p>
        </p:txBody>
      </p:sp>
      <p:sp>
        <p:nvSpPr>
          <p:cNvPr id="43012" name="Line 18"/>
          <p:cNvSpPr>
            <a:spLocks noChangeShapeType="1"/>
          </p:cNvSpPr>
          <p:nvPr/>
        </p:nvSpPr>
        <p:spPr bwMode="auto">
          <a:xfrm flipV="1">
            <a:off x="685800" y="2789238"/>
            <a:ext cx="2903538" cy="830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3013" name="Oval 19"/>
          <p:cNvSpPr>
            <a:spLocks noChangeArrowheads="1"/>
          </p:cNvSpPr>
          <p:nvPr/>
        </p:nvSpPr>
        <p:spPr bwMode="auto">
          <a:xfrm>
            <a:off x="1143000" y="3403600"/>
            <a:ext cx="127000" cy="12700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3014" name="Oval 20"/>
          <p:cNvSpPr>
            <a:spLocks noChangeArrowheads="1"/>
          </p:cNvSpPr>
          <p:nvPr/>
        </p:nvSpPr>
        <p:spPr bwMode="auto">
          <a:xfrm>
            <a:off x="3048000" y="2857500"/>
            <a:ext cx="127000" cy="12700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3015" name="Line 21"/>
          <p:cNvSpPr>
            <a:spLocks noChangeShapeType="1"/>
          </p:cNvSpPr>
          <p:nvPr/>
        </p:nvSpPr>
        <p:spPr bwMode="auto">
          <a:xfrm>
            <a:off x="2082800" y="2806700"/>
            <a:ext cx="107950" cy="3841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ko-KR" altLang="en-US"/>
          </a:p>
        </p:txBody>
      </p:sp>
      <p:graphicFrame>
        <p:nvGraphicFramePr>
          <p:cNvPr id="43016" name="Object 2"/>
          <p:cNvGraphicFramePr>
            <a:graphicFrameLocks noChangeAspect="1"/>
          </p:cNvGraphicFramePr>
          <p:nvPr/>
        </p:nvGraphicFramePr>
        <p:xfrm>
          <a:off x="1066800" y="3543300"/>
          <a:ext cx="292100" cy="355600"/>
        </p:xfrm>
        <a:graphic>
          <a:graphicData uri="http://schemas.openxmlformats.org/presentationml/2006/ole">
            <mc:AlternateContent xmlns:mc="http://schemas.openxmlformats.org/markup-compatibility/2006">
              <mc:Choice xmlns:v="urn:schemas-microsoft-com:vml" Requires="v">
                <p:oleObj spid="_x0000_s43088" name="Equation" r:id="rId4" imgW="291973" imgH="355446" progId="Equation.DSMT4">
                  <p:embed/>
                </p:oleObj>
              </mc:Choice>
              <mc:Fallback>
                <p:oleObj name="Equation" r:id="rId4" imgW="291973" imgH="355446"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43300"/>
                        <a:ext cx="2921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7" name="Object 3"/>
          <p:cNvGraphicFramePr>
            <a:graphicFrameLocks noChangeAspect="1"/>
          </p:cNvGraphicFramePr>
          <p:nvPr/>
        </p:nvGraphicFramePr>
        <p:xfrm>
          <a:off x="3124200" y="3009900"/>
          <a:ext cx="228600" cy="342900"/>
        </p:xfrm>
        <a:graphic>
          <a:graphicData uri="http://schemas.openxmlformats.org/presentationml/2006/ole">
            <mc:AlternateContent xmlns:mc="http://schemas.openxmlformats.org/markup-compatibility/2006">
              <mc:Choice xmlns:v="urn:schemas-microsoft-com:vml" Requires="v">
                <p:oleObj spid="_x0000_s43089" name="Equation" r:id="rId6" imgW="228501" imgH="342751" progId="Equation.DSMT4">
                  <p:embed/>
                </p:oleObj>
              </mc:Choice>
              <mc:Fallback>
                <p:oleObj name="Equation" r:id="rId6" imgW="228501" imgH="342751"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009900"/>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8" name="Object 4"/>
          <p:cNvGraphicFramePr>
            <a:graphicFrameLocks noChangeAspect="1"/>
          </p:cNvGraphicFramePr>
          <p:nvPr/>
        </p:nvGraphicFramePr>
        <p:xfrm>
          <a:off x="4191000" y="2476500"/>
          <a:ext cx="4635500" cy="1333500"/>
        </p:xfrm>
        <a:graphic>
          <a:graphicData uri="http://schemas.openxmlformats.org/presentationml/2006/ole">
            <mc:AlternateContent xmlns:mc="http://schemas.openxmlformats.org/markup-compatibility/2006">
              <mc:Choice xmlns:v="urn:schemas-microsoft-com:vml" Requires="v">
                <p:oleObj spid="_x0000_s43090" name="Equation" r:id="rId8" imgW="4635500" imgH="1333500" progId="Equation.DSMT4">
                  <p:embed/>
                </p:oleObj>
              </mc:Choice>
              <mc:Fallback>
                <p:oleObj name="Equation" r:id="rId8" imgW="4635500" imgH="13335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2476500"/>
                        <a:ext cx="46355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3020" name="Text Box 29"/>
              <p:cNvSpPr txBox="1">
                <a:spLocks noChangeArrowheads="1"/>
              </p:cNvSpPr>
              <p:nvPr/>
            </p:nvSpPr>
            <p:spPr bwMode="auto">
              <a:xfrm>
                <a:off x="4886601" y="3886200"/>
                <a:ext cx="737638" cy="461665"/>
              </a:xfrm>
              <a:prstGeom prst="rect">
                <a:avLst/>
              </a:prstGeom>
              <a:noFill/>
              <a:ln>
                <a:noFill/>
              </a:ln>
              <a:extLst>
                <a:ext uri="{909E8E84-426E-40DD-AFC4-6F175D3DCCD1}">
                  <a14:hiddenFill>
                    <a:solidFill>
                      <a:srgbClr val="FFFFFF"/>
                    </a:solidFill>
                  </a14:hiddenFill>
                </a:ext>
                <a:ext uri="{91240B29-F687-4F45-9708-019B960494DF}">
                  <a14:hiddenLine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𝐴</m:t>
                          </m:r>
                        </m:e>
                        <m:sub>
                          <m:r>
                            <a:rPr lang="en-US" altLang="ko-KR" sz="2400" b="0" i="1" smtClean="0">
                              <a:latin typeface="Cambria Math" panose="02040503050406030204" pitchFamily="18" charset="0"/>
                              <a:ea typeface="굴림" panose="020B0600000101010101" pitchFamily="50" charset="-127"/>
                            </a:rPr>
                            <m:t>01</m:t>
                          </m:r>
                        </m:sub>
                      </m:sSub>
                    </m:oMath>
                  </m:oMathPara>
                </a14:m>
                <a:endParaRPr lang="en-US" altLang="ko-KR" sz="2400" b="0" dirty="0">
                  <a:latin typeface="Arial" panose="020B0604020202020204" pitchFamily="34" charset="0"/>
                  <a:ea typeface="굴림" panose="020B0600000101010101" pitchFamily="50" charset="-127"/>
                </a:endParaRPr>
              </a:p>
            </p:txBody>
          </p:sp>
        </mc:Choice>
        <mc:Fallback xmlns="">
          <p:sp>
            <p:nvSpPr>
              <p:cNvPr id="43020" name="Text Box 29"/>
              <p:cNvSpPr txBox="1">
                <a:spLocks noRot="1" noChangeAspect="1" noMove="1" noResize="1" noEditPoints="1" noAdjustHandles="1" noChangeArrowheads="1" noChangeShapeType="1" noTextEdit="1"/>
              </p:cNvSpPr>
              <p:nvPr/>
            </p:nvSpPr>
            <p:spPr bwMode="auto">
              <a:xfrm>
                <a:off x="4886601" y="3886200"/>
                <a:ext cx="737638" cy="461665"/>
              </a:xfrm>
              <a:prstGeom prst="rect">
                <a:avLst/>
              </a:prstGeom>
              <a:blipFill rotWithShape="0">
                <a:blip r:embed="rId10"/>
                <a:stretch>
                  <a:fillRect l="-2479"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16137" y="3278653"/>
                <a:ext cx="5006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𝑒</m:t>
                              </m:r>
                            </m:e>
                          </m:acc>
                        </m:e>
                        <m:sub>
                          <m:r>
                            <a:rPr lang="en-US" altLang="ko-KR" b="0" i="1" smtClean="0">
                              <a:latin typeface="Cambria Math" panose="02040503050406030204" pitchFamily="18" charset="0"/>
                            </a:rPr>
                            <m:t>01</m:t>
                          </m:r>
                        </m:sub>
                      </m:sSub>
                    </m:oMath>
                  </m:oMathPara>
                </a14:m>
                <a:endParaRPr lang="ko-KR" alt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016137" y="3278653"/>
                <a:ext cx="500650" cy="369332"/>
              </a:xfrm>
              <a:prstGeom prst="rect">
                <a:avLst/>
              </a:prstGeom>
              <a:blipFill rotWithShape="0">
                <a:blip r:embed="rId11"/>
                <a:stretch>
                  <a:fillRect l="-7317" r="-34146" b="-18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 Box 29"/>
              <p:cNvSpPr txBox="1">
                <a:spLocks noChangeArrowheads="1"/>
              </p:cNvSpPr>
              <p:nvPr/>
            </p:nvSpPr>
            <p:spPr bwMode="auto">
              <a:xfrm>
                <a:off x="6048759" y="3886199"/>
                <a:ext cx="730520" cy="461665"/>
              </a:xfrm>
              <a:prstGeom prst="rect">
                <a:avLst/>
              </a:prstGeom>
              <a:noFill/>
              <a:ln>
                <a:noFill/>
              </a:ln>
              <a:extLst>
                <a:ext uri="{909E8E84-426E-40DD-AFC4-6F175D3DCCD1}">
                  <a14:hiddenFill>
                    <a:solidFill>
                      <a:srgbClr val="FFFFFF"/>
                    </a:solidFill>
                  </a14:hiddenFill>
                </a:ext>
                <a:ext uri="{91240B29-F687-4F45-9708-019B960494DF}">
                  <a14:hiddenLine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𝐵</m:t>
                          </m:r>
                        </m:e>
                        <m:sub>
                          <m:r>
                            <a:rPr lang="en-US" altLang="ko-KR" sz="2400" b="0" i="1" smtClean="0">
                              <a:latin typeface="Cambria Math" panose="02040503050406030204" pitchFamily="18" charset="0"/>
                              <a:ea typeface="굴림" panose="020B0600000101010101" pitchFamily="50" charset="-127"/>
                            </a:rPr>
                            <m:t>01</m:t>
                          </m:r>
                        </m:sub>
                      </m:sSub>
                    </m:oMath>
                  </m:oMathPara>
                </a14:m>
                <a:endParaRPr lang="en-US" altLang="ko-KR" sz="2400" b="0" dirty="0">
                  <a:latin typeface="Arial" panose="020B0604020202020204" pitchFamily="34" charset="0"/>
                  <a:ea typeface="굴림" panose="020B0600000101010101" pitchFamily="50" charset="-127"/>
                </a:endParaRPr>
              </a:p>
            </p:txBody>
          </p:sp>
        </mc:Choice>
        <mc:Fallback xmlns="">
          <p:sp>
            <p:nvSpPr>
              <p:cNvPr id="17" name="Text Box 29"/>
              <p:cNvSpPr txBox="1">
                <a:spLocks noRot="1" noChangeAspect="1" noMove="1" noResize="1" noEditPoints="1" noAdjustHandles="1" noChangeArrowheads="1" noChangeShapeType="1" noTextEdit="1"/>
              </p:cNvSpPr>
              <p:nvPr/>
            </p:nvSpPr>
            <p:spPr bwMode="auto">
              <a:xfrm>
                <a:off x="6048759" y="3886199"/>
                <a:ext cx="730520" cy="461665"/>
              </a:xfrm>
              <a:prstGeom prst="rect">
                <a:avLst/>
              </a:prstGeom>
              <a:blipFill rotWithShape="0">
                <a:blip r:embed="rId12"/>
                <a:stretch>
                  <a:fillRect l="-1667"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 Box 29"/>
              <p:cNvSpPr txBox="1">
                <a:spLocks noChangeArrowheads="1"/>
              </p:cNvSpPr>
              <p:nvPr/>
            </p:nvSpPr>
            <p:spPr bwMode="auto">
              <a:xfrm>
                <a:off x="7690212" y="3886198"/>
                <a:ext cx="708399" cy="461665"/>
              </a:xfrm>
              <a:prstGeom prst="rect">
                <a:avLst/>
              </a:prstGeom>
              <a:noFill/>
              <a:ln>
                <a:noFill/>
              </a:ln>
              <a:extLst>
                <a:ext uri="{909E8E84-426E-40DD-AFC4-6F175D3DCCD1}">
                  <a14:hiddenFill>
                    <a:solidFill>
                      <a:srgbClr val="FFFFFF"/>
                    </a:solidFill>
                  </a14:hiddenFill>
                </a:ext>
                <a:ext uri="{91240B29-F687-4F45-9708-019B960494DF}">
                  <a14:hiddenLine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𝐶</m:t>
                          </m:r>
                        </m:e>
                        <m:sub>
                          <m:r>
                            <a:rPr lang="en-US" altLang="ko-KR" sz="2400" b="0" i="1" smtClean="0">
                              <a:latin typeface="Cambria Math" panose="02040503050406030204" pitchFamily="18" charset="0"/>
                              <a:ea typeface="굴림" panose="020B0600000101010101" pitchFamily="50" charset="-127"/>
                            </a:rPr>
                            <m:t>01</m:t>
                          </m:r>
                        </m:sub>
                      </m:sSub>
                    </m:oMath>
                  </m:oMathPara>
                </a14:m>
                <a:endParaRPr lang="en-US" altLang="ko-KR" sz="2400" b="0" dirty="0">
                  <a:latin typeface="Arial" panose="020B0604020202020204" pitchFamily="34" charset="0"/>
                  <a:ea typeface="굴림" panose="020B0600000101010101" pitchFamily="50" charset="-127"/>
                </a:endParaRPr>
              </a:p>
            </p:txBody>
          </p:sp>
        </mc:Choice>
        <mc:Fallback xmlns="">
          <p:sp>
            <p:nvSpPr>
              <p:cNvPr id="18" name="Text Box 29"/>
              <p:cNvSpPr txBox="1">
                <a:spLocks noRot="1" noChangeAspect="1" noMove="1" noResize="1" noEditPoints="1" noAdjustHandles="1" noChangeArrowheads="1" noChangeShapeType="1" noTextEdit="1"/>
              </p:cNvSpPr>
              <p:nvPr/>
            </p:nvSpPr>
            <p:spPr bwMode="auto">
              <a:xfrm>
                <a:off x="7690212" y="3886198"/>
                <a:ext cx="708399" cy="461665"/>
              </a:xfrm>
              <a:prstGeom prst="rect">
                <a:avLst/>
              </a:prstGeom>
              <a:blipFill rotWithShape="0">
                <a:blip r:embed="rId13"/>
                <a:stretch>
                  <a:fillRect l="-2586"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 Box 29"/>
              <p:cNvSpPr txBox="1">
                <a:spLocks noChangeArrowheads="1"/>
              </p:cNvSpPr>
              <p:nvPr/>
            </p:nvSpPr>
            <p:spPr bwMode="auto">
              <a:xfrm>
                <a:off x="2357064" y="4504013"/>
                <a:ext cx="5796715" cy="498406"/>
              </a:xfrm>
              <a:prstGeom prst="rect">
                <a:avLst/>
              </a:prstGeom>
              <a:noFill/>
              <a:ln>
                <a:noFill/>
              </a:ln>
              <a:extLst>
                <a:ext uri="{909E8E84-426E-40DD-AFC4-6F175D3DCCD1}">
                  <a14:hiddenFill>
                    <a:solidFill>
                      <a:srgbClr val="FFFFFF"/>
                    </a:solidFill>
                  </a14:hiddenFill>
                </a:ext>
                <a:ext uri="{91240B29-F687-4F45-9708-019B960494DF}">
                  <a14:hiddenLine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𝐸</m:t>
                          </m:r>
                          <m:d>
                            <m:dPr>
                              <m:ctrlPr>
                                <a:rPr lang="en-US" altLang="ko-KR" sz="2400" b="0" i="1" smtClean="0">
                                  <a:latin typeface="Cambria Math" panose="02040503050406030204" pitchFamily="18" charset="0"/>
                                  <a:ea typeface="굴림" panose="020B0600000101010101" pitchFamily="50" charset="-127"/>
                                </a:rPr>
                              </m:ctrlPr>
                            </m:dPr>
                            <m:e>
                              <m:r>
                                <a:rPr lang="en-US" altLang="ko-KR" sz="2400" b="0" i="1" smtClean="0">
                                  <a:latin typeface="Cambria Math" panose="02040503050406030204" pitchFamily="18" charset="0"/>
                                  <a:ea typeface="굴림" panose="020B0600000101010101" pitchFamily="50" charset="-127"/>
                                </a:rPr>
                                <m:t>𝑥</m:t>
                              </m:r>
                              <m:r>
                                <a:rPr lang="en-US" altLang="ko-KR" sz="2400" b="0" i="1" smtClean="0">
                                  <a:latin typeface="Cambria Math" panose="02040503050406030204" pitchFamily="18" charset="0"/>
                                  <a:ea typeface="굴림" panose="020B0600000101010101" pitchFamily="50" charset="-127"/>
                                </a:rPr>
                                <m:t>,</m:t>
                              </m:r>
                              <m:r>
                                <a:rPr lang="en-US" altLang="ko-KR" sz="2400" b="0" i="1" smtClean="0">
                                  <a:latin typeface="Cambria Math" panose="02040503050406030204" pitchFamily="18" charset="0"/>
                                  <a:ea typeface="굴림" panose="020B0600000101010101" pitchFamily="50" charset="-127"/>
                                </a:rPr>
                                <m:t>𝑦</m:t>
                              </m:r>
                            </m:e>
                          </m:d>
                          <m:r>
                            <a:rPr lang="en-US" altLang="ko-KR" sz="2400" b="0" i="1" smtClean="0">
                              <a:latin typeface="Cambria Math" panose="02040503050406030204" pitchFamily="18" charset="0"/>
                              <a:ea typeface="굴림" panose="020B0600000101010101" pitchFamily="50" charset="-127"/>
                            </a:rPr>
                            <m:t>=</m:t>
                          </m:r>
                          <m:sSub>
                            <m:sSubPr>
                              <m:ctrlPr>
                                <a:rPr lang="en-US" altLang="ko-KR" sz="2400" b="0" i="1" smtClean="0">
                                  <a:latin typeface="Cambria Math" panose="02040503050406030204" pitchFamily="18" charset="0"/>
                                  <a:ea typeface="굴림" panose="020B0600000101010101" pitchFamily="50" charset="-127"/>
                                </a:rPr>
                              </m:ctrlPr>
                            </m:sSubPr>
                            <m:e>
                              <m:acc>
                                <m:accPr>
                                  <m:chr m:val="̅"/>
                                  <m:ctrlPr>
                                    <a:rPr lang="en-US" altLang="ko-KR" sz="2400" b="0" i="1" smtClean="0">
                                      <a:latin typeface="Cambria Math" panose="02040503050406030204" pitchFamily="18" charset="0"/>
                                      <a:ea typeface="굴림" panose="020B0600000101010101" pitchFamily="50" charset="-127"/>
                                    </a:rPr>
                                  </m:ctrlPr>
                                </m:accPr>
                                <m:e>
                                  <m:r>
                                    <a:rPr lang="en-US" altLang="ko-KR" sz="2400" b="0" i="1" smtClean="0">
                                      <a:latin typeface="Cambria Math" panose="02040503050406030204" pitchFamily="18" charset="0"/>
                                      <a:ea typeface="굴림" panose="020B0600000101010101" pitchFamily="50" charset="-127"/>
                                    </a:rPr>
                                    <m:t>𝑒</m:t>
                                  </m:r>
                                </m:e>
                              </m:acc>
                            </m:e>
                            <m:sub>
                              <m:r>
                                <a:rPr lang="en-US" altLang="ko-KR" sz="2400" b="0" i="1" smtClean="0">
                                  <a:latin typeface="Cambria Math" panose="02040503050406030204" pitchFamily="18" charset="0"/>
                                  <a:ea typeface="굴림" panose="020B0600000101010101" pitchFamily="50" charset="-127"/>
                                </a:rPr>
                                <m:t>01</m:t>
                              </m:r>
                            </m:sub>
                          </m:sSub>
                          <m:d>
                            <m:dPr>
                              <m:ctrlPr>
                                <a:rPr lang="en-US" altLang="ko-KR" sz="2400" b="0" i="1" smtClean="0">
                                  <a:latin typeface="Cambria Math" panose="02040503050406030204" pitchFamily="18" charset="0"/>
                                  <a:ea typeface="굴림" panose="020B0600000101010101" pitchFamily="50" charset="-127"/>
                                </a:rPr>
                              </m:ctrlPr>
                            </m:dPr>
                            <m:e>
                              <m:r>
                                <a:rPr lang="en-US" altLang="ko-KR" sz="2400" b="0" i="1" smtClean="0">
                                  <a:latin typeface="Cambria Math" panose="02040503050406030204" pitchFamily="18" charset="0"/>
                                  <a:ea typeface="굴림" panose="020B0600000101010101" pitchFamily="50" charset="-127"/>
                                </a:rPr>
                                <m:t>𝑥</m:t>
                              </m:r>
                              <m:r>
                                <a:rPr lang="en-US" altLang="ko-KR" sz="2400" b="0" i="1" smtClean="0">
                                  <a:latin typeface="Cambria Math" panose="02040503050406030204" pitchFamily="18" charset="0"/>
                                  <a:ea typeface="굴림" panose="020B0600000101010101" pitchFamily="50" charset="-127"/>
                                </a:rPr>
                                <m:t>,</m:t>
                              </m:r>
                              <m:r>
                                <a:rPr lang="en-US" altLang="ko-KR" sz="2400" b="0" i="1" smtClean="0">
                                  <a:latin typeface="Cambria Math" panose="02040503050406030204" pitchFamily="18" charset="0"/>
                                  <a:ea typeface="굴림" panose="020B0600000101010101" pitchFamily="50" charset="-127"/>
                                </a:rPr>
                                <m:t>𝑦</m:t>
                              </m:r>
                            </m:e>
                          </m:d>
                          <m:r>
                            <a:rPr lang="en-US" altLang="ko-KR" sz="2400" b="0" i="1" smtClean="0">
                              <a:latin typeface="Cambria Math" panose="02040503050406030204" pitchFamily="18" charset="0"/>
                              <a:ea typeface="굴림" panose="020B0600000101010101" pitchFamily="50" charset="-127"/>
                            </a:rPr>
                            <m:t>=</m:t>
                          </m:r>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𝐴</m:t>
                              </m:r>
                            </m:e>
                            <m:sub>
                              <m:r>
                                <a:rPr lang="en-US" altLang="ko-KR" sz="2400" b="0" i="1" smtClean="0">
                                  <a:latin typeface="Cambria Math" panose="02040503050406030204" pitchFamily="18" charset="0"/>
                                  <a:ea typeface="굴림" panose="020B0600000101010101" pitchFamily="50" charset="-127"/>
                                </a:rPr>
                                <m:t>01</m:t>
                              </m:r>
                            </m:sub>
                          </m:sSub>
                          <m:r>
                            <a:rPr lang="en-US" altLang="ko-KR" sz="2400" b="0" i="1" smtClean="0">
                              <a:latin typeface="Cambria Math" panose="02040503050406030204" pitchFamily="18" charset="0"/>
                              <a:ea typeface="굴림" panose="020B0600000101010101" pitchFamily="50" charset="-127"/>
                            </a:rPr>
                            <m:t>𝑥</m:t>
                          </m:r>
                          <m:r>
                            <a:rPr lang="en-US" altLang="ko-KR" sz="2400" b="0" i="1" smtClean="0">
                              <a:latin typeface="Cambria Math" panose="02040503050406030204" pitchFamily="18" charset="0"/>
                              <a:ea typeface="굴림" panose="020B0600000101010101" pitchFamily="50" charset="-127"/>
                            </a:rPr>
                            <m:t>+</m:t>
                          </m:r>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𝐵</m:t>
                              </m:r>
                            </m:e>
                            <m:sub>
                              <m:r>
                                <a:rPr lang="en-US" altLang="ko-KR" sz="2400" b="0" i="1" smtClean="0">
                                  <a:latin typeface="Cambria Math" panose="02040503050406030204" pitchFamily="18" charset="0"/>
                                  <a:ea typeface="굴림" panose="020B0600000101010101" pitchFamily="50" charset="-127"/>
                                </a:rPr>
                                <m:t>01</m:t>
                              </m:r>
                            </m:sub>
                          </m:sSub>
                          <m:r>
                            <a:rPr lang="en-US" altLang="ko-KR" sz="2400" b="0" i="1" smtClean="0">
                              <a:latin typeface="Cambria Math" panose="02040503050406030204" pitchFamily="18" charset="0"/>
                              <a:ea typeface="굴림" panose="020B0600000101010101" pitchFamily="50" charset="-127"/>
                            </a:rPr>
                            <m:t>𝑦</m:t>
                          </m:r>
                          <m:r>
                            <a:rPr lang="en-US" altLang="ko-KR" sz="2400" b="0" i="1" smtClean="0">
                              <a:latin typeface="Cambria Math" panose="02040503050406030204" pitchFamily="18" charset="0"/>
                              <a:ea typeface="굴림" panose="020B0600000101010101" pitchFamily="50" charset="-127"/>
                            </a:rPr>
                            <m:t>+</m:t>
                          </m:r>
                          <m:sSub>
                            <m:sSubPr>
                              <m:ctrlPr>
                                <a:rPr lang="en-US" altLang="ko-KR" sz="2400" b="0" i="1" smtClean="0">
                                  <a:latin typeface="Cambria Math" panose="02040503050406030204" pitchFamily="18" charset="0"/>
                                  <a:ea typeface="굴림" panose="020B0600000101010101" pitchFamily="50" charset="-127"/>
                                </a:rPr>
                              </m:ctrlPr>
                            </m:sSubPr>
                            <m:e>
                              <m:r>
                                <a:rPr lang="en-US" altLang="ko-KR" sz="2400" b="0" i="1" smtClean="0">
                                  <a:latin typeface="Cambria Math" panose="02040503050406030204" pitchFamily="18" charset="0"/>
                                  <a:ea typeface="굴림" panose="020B0600000101010101" pitchFamily="50" charset="-127"/>
                                </a:rPr>
                                <m:t>𝐶</m:t>
                              </m:r>
                            </m:e>
                            <m:sub>
                              <m:r>
                                <a:rPr lang="en-US" altLang="ko-KR" sz="2400" b="0" i="1" smtClean="0">
                                  <a:latin typeface="Cambria Math" panose="02040503050406030204" pitchFamily="18" charset="0"/>
                                  <a:ea typeface="굴림" panose="020B0600000101010101" pitchFamily="50" charset="-127"/>
                                </a:rPr>
                                <m:t>01</m:t>
                              </m:r>
                            </m:sub>
                          </m:sSub>
                        </m:e>
                        <m:sub/>
                      </m:sSub>
                    </m:oMath>
                  </m:oMathPara>
                </a14:m>
                <a:endParaRPr lang="en-US" altLang="ko-KR" sz="2400" b="0" dirty="0">
                  <a:latin typeface="Arial" panose="020B0604020202020204" pitchFamily="34" charset="0"/>
                  <a:ea typeface="굴림" panose="020B0600000101010101" pitchFamily="50" charset="-127"/>
                </a:endParaRPr>
              </a:p>
            </p:txBody>
          </p:sp>
        </mc:Choice>
        <mc:Fallback xmlns="">
          <p:sp>
            <p:nvSpPr>
              <p:cNvPr id="19" name="Text Box 29"/>
              <p:cNvSpPr txBox="1">
                <a:spLocks noRot="1" noChangeAspect="1" noMove="1" noResize="1" noEditPoints="1" noAdjustHandles="1" noChangeArrowheads="1" noChangeShapeType="1" noTextEdit="1"/>
              </p:cNvSpPr>
              <p:nvPr/>
            </p:nvSpPr>
            <p:spPr bwMode="auto">
              <a:xfrm>
                <a:off x="2357064" y="4504013"/>
                <a:ext cx="5796715" cy="498406"/>
              </a:xfrm>
              <a:prstGeom prst="rect">
                <a:avLst/>
              </a:prstGeom>
              <a:blipFill rotWithShape="0">
                <a:blip r:embed="rId14"/>
                <a:stretch>
                  <a:fillRect b="-24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ko-KR" smtClean="0">
                <a:ea typeface="굴림" panose="020B0600000101010101" pitchFamily="50" charset="-127"/>
              </a:rPr>
              <a:t>Shared Edges</a:t>
            </a:r>
          </a:p>
        </p:txBody>
      </p:sp>
      <p:sp>
        <p:nvSpPr>
          <p:cNvPr id="576515" name="Rectangle 3"/>
          <p:cNvSpPr>
            <a:spLocks noGrp="1" noChangeArrowheads="1"/>
          </p:cNvSpPr>
          <p:nvPr>
            <p:ph type="body" idx="1"/>
          </p:nvPr>
        </p:nvSpPr>
        <p:spPr/>
        <p:txBody>
          <a:bodyPr/>
          <a:lstStyle/>
          <a:p>
            <a:r>
              <a:rPr lang="en-US" altLang="ko-KR" sz="2400" smtClean="0">
                <a:ea typeface="굴림" panose="020B0600000101010101" pitchFamily="50" charset="-127"/>
              </a:rPr>
              <a:t>Suppose two triangles share an edge.</a:t>
            </a:r>
            <a:br>
              <a:rPr lang="en-US" altLang="ko-KR" sz="2400" smtClean="0">
                <a:ea typeface="굴림" panose="020B0600000101010101" pitchFamily="50" charset="-127"/>
              </a:rPr>
            </a:br>
            <a:r>
              <a:rPr lang="en-US" altLang="ko-KR" sz="2400" smtClean="0">
                <a:ea typeface="굴림" panose="020B0600000101010101" pitchFamily="50" charset="-127"/>
              </a:rPr>
              <a:t>Which covers the pixel when the edge</a:t>
            </a:r>
            <a:br>
              <a:rPr lang="en-US" altLang="ko-KR" sz="2400" smtClean="0">
                <a:ea typeface="굴림" panose="020B0600000101010101" pitchFamily="50" charset="-127"/>
              </a:rPr>
            </a:br>
            <a:r>
              <a:rPr lang="en-US" altLang="ko-KR" sz="2400" smtClean="0">
                <a:ea typeface="굴림" panose="020B0600000101010101" pitchFamily="50" charset="-127"/>
              </a:rPr>
              <a:t>passes through the sample (E(x,y)=0)?</a:t>
            </a:r>
          </a:p>
          <a:p>
            <a:r>
              <a:rPr lang="en-US" altLang="ko-KR" sz="2400" smtClean="0">
                <a:ea typeface="굴림" panose="020B0600000101010101" pitchFamily="50" charset="-127"/>
              </a:rPr>
              <a:t>Both</a:t>
            </a:r>
          </a:p>
          <a:p>
            <a:pPr lvl="1"/>
            <a:r>
              <a:rPr lang="en-US" altLang="ko-KR" sz="2000" smtClean="0">
                <a:ea typeface="굴림" panose="020B0600000101010101" pitchFamily="50" charset="-127"/>
              </a:rPr>
              <a:t>Pixel color becomes dependent on order of </a:t>
            </a:r>
            <a:br>
              <a:rPr lang="en-US" altLang="ko-KR" sz="2000" smtClean="0">
                <a:ea typeface="굴림" panose="020B0600000101010101" pitchFamily="50" charset="-127"/>
              </a:rPr>
            </a:br>
            <a:r>
              <a:rPr lang="en-US" altLang="ko-KR" sz="2000" smtClean="0">
                <a:ea typeface="굴림" panose="020B0600000101010101" pitchFamily="50" charset="-127"/>
              </a:rPr>
              <a:t>triangle rendering</a:t>
            </a:r>
          </a:p>
          <a:p>
            <a:pPr lvl="1"/>
            <a:r>
              <a:rPr lang="en-US" altLang="ko-KR" sz="2000" smtClean="0">
                <a:ea typeface="굴림" panose="020B0600000101010101" pitchFamily="50" charset="-127"/>
              </a:rPr>
              <a:t>Creates problems when rendering transparent objects -</a:t>
            </a:r>
            <a:br>
              <a:rPr lang="en-US" altLang="ko-KR" sz="2000" smtClean="0">
                <a:ea typeface="굴림" panose="020B0600000101010101" pitchFamily="50" charset="-127"/>
              </a:rPr>
            </a:br>
            <a:r>
              <a:rPr lang="en-US" altLang="ko-KR" sz="2000" smtClean="0">
                <a:ea typeface="굴림" panose="020B0600000101010101" pitchFamily="50" charset="-127"/>
              </a:rPr>
              <a:t>“double hitting”</a:t>
            </a:r>
          </a:p>
          <a:p>
            <a:r>
              <a:rPr lang="en-US" altLang="ko-KR" sz="2400" smtClean="0">
                <a:ea typeface="굴림" panose="020B0600000101010101" pitchFamily="50" charset="-127"/>
              </a:rPr>
              <a:t>Neither</a:t>
            </a:r>
          </a:p>
          <a:p>
            <a:pPr lvl="1"/>
            <a:r>
              <a:rPr lang="en-US" altLang="ko-KR" sz="2000" smtClean="0">
                <a:ea typeface="굴림" panose="020B0600000101010101" pitchFamily="50" charset="-127"/>
              </a:rPr>
              <a:t>Missing pixels create holes in otherwise solid surface</a:t>
            </a:r>
          </a:p>
          <a:p>
            <a:r>
              <a:rPr lang="en-US" altLang="ko-KR" sz="2400" smtClean="0">
                <a:ea typeface="굴림" panose="020B0600000101010101" pitchFamily="50" charset="-127"/>
              </a:rPr>
              <a:t>We need a consistent tie-breaker!</a:t>
            </a:r>
          </a:p>
        </p:txBody>
      </p:sp>
      <p:sp>
        <p:nvSpPr>
          <p:cNvPr id="45060" name="Rectangle 4"/>
          <p:cNvSpPr>
            <a:spLocks noChangeArrowheads="1"/>
          </p:cNvSpPr>
          <p:nvPr/>
        </p:nvSpPr>
        <p:spPr bwMode="auto">
          <a:xfrm>
            <a:off x="7010400" y="1752600"/>
            <a:ext cx="1524000" cy="1524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5061" name="Oval 5"/>
          <p:cNvSpPr>
            <a:spLocks noChangeArrowheads="1"/>
          </p:cNvSpPr>
          <p:nvPr/>
        </p:nvSpPr>
        <p:spPr bwMode="auto">
          <a:xfrm>
            <a:off x="7696200" y="2438400"/>
            <a:ext cx="152400" cy="152400"/>
          </a:xfrm>
          <a:prstGeom prst="ellipse">
            <a:avLst/>
          </a:prstGeom>
          <a:solidFill>
            <a:schemeClr val="tx1"/>
          </a:solidFill>
          <a:ln w="12700" algn="ctr">
            <a:solidFill>
              <a:schemeClr val="tx1"/>
            </a:solidFill>
            <a:round/>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5062" name="Line 6"/>
          <p:cNvSpPr>
            <a:spLocks noChangeShapeType="1"/>
          </p:cNvSpPr>
          <p:nvPr/>
        </p:nvSpPr>
        <p:spPr bwMode="auto">
          <a:xfrm flipH="1">
            <a:off x="7162800" y="1447800"/>
            <a:ext cx="11430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5063" name="Text Box 8"/>
          <p:cNvSpPr txBox="1">
            <a:spLocks noChangeArrowheads="1"/>
          </p:cNvSpPr>
          <p:nvPr/>
        </p:nvSpPr>
        <p:spPr bwMode="auto">
          <a:xfrm>
            <a:off x="7010400" y="17526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solidFill>
                  <a:srgbClr val="FF0000"/>
                </a:solidFill>
                <a:latin typeface="Arial" panose="020B0604020202020204" pitchFamily="34" charset="0"/>
                <a:ea typeface="굴림" panose="020B0600000101010101" pitchFamily="50" charset="-127"/>
              </a:rPr>
              <a:t>triangle 1</a:t>
            </a:r>
          </a:p>
        </p:txBody>
      </p:sp>
      <p:sp>
        <p:nvSpPr>
          <p:cNvPr id="45064" name="Text Box 9"/>
          <p:cNvSpPr txBox="1">
            <a:spLocks noChangeArrowheads="1"/>
          </p:cNvSpPr>
          <p:nvPr/>
        </p:nvSpPr>
        <p:spPr bwMode="auto">
          <a:xfrm>
            <a:off x="7556500" y="2940050"/>
            <a:ext cx="97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solidFill>
                  <a:srgbClr val="3333CC"/>
                </a:solidFill>
                <a:latin typeface="Arial" panose="020B0604020202020204" pitchFamily="34" charset="0"/>
                <a:ea typeface="굴림" panose="020B0600000101010101" pitchFamily="50" charset="-127"/>
              </a:rPr>
              <a:t>triangle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6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65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65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65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65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76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ko-KR" smtClean="0">
                <a:ea typeface="굴림" panose="020B0600000101010101" pitchFamily="50" charset="-127"/>
              </a:rPr>
              <a:t>Shared Edges</a:t>
            </a:r>
          </a:p>
        </p:txBody>
      </p:sp>
      <p:sp>
        <p:nvSpPr>
          <p:cNvPr id="47107" name="Rectangle 3"/>
          <p:cNvSpPr>
            <a:spLocks noGrp="1" noChangeArrowheads="1"/>
          </p:cNvSpPr>
          <p:nvPr>
            <p:ph type="body" idx="1"/>
          </p:nvPr>
        </p:nvSpPr>
        <p:spPr/>
        <p:txBody>
          <a:bodyPr/>
          <a:lstStyle/>
          <a:p>
            <a:r>
              <a:rPr lang="en-US" altLang="ko-KR" smtClean="0">
                <a:ea typeface="굴림" panose="020B0600000101010101" pitchFamily="50" charset="-127"/>
              </a:rPr>
              <a:t>A common tie-breaker:</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endParaRPr lang="en-US" altLang="ko-KR" smtClean="0">
              <a:ea typeface="굴림" panose="020B0600000101010101" pitchFamily="50" charset="-127"/>
            </a:endParaRPr>
          </a:p>
          <a:p>
            <a:r>
              <a:rPr lang="en-US" altLang="ko-KR" smtClean="0">
                <a:ea typeface="굴림" panose="020B0600000101010101" pitchFamily="50" charset="-127"/>
              </a:rPr>
              <a:t>Coverage determination becomes</a:t>
            </a:r>
          </a:p>
          <a:p>
            <a:pPr>
              <a:buFont typeface="Arial" panose="020B0604020202020204" pitchFamily="34" charset="0"/>
              <a:buNone/>
            </a:pPr>
            <a:r>
              <a:rPr lang="en-US" altLang="ko-KR" smtClean="0">
                <a:ea typeface="굴림" panose="020B0600000101010101" pitchFamily="50" charset="-127"/>
              </a:rPr>
              <a:t>	if( E(x,y) &gt;0 || (E(x,y)==0 &amp;&amp; t))</a:t>
            </a:r>
          </a:p>
          <a:p>
            <a:pPr>
              <a:buFont typeface="Arial" panose="020B0604020202020204" pitchFamily="34" charset="0"/>
              <a:buNone/>
            </a:pPr>
            <a:r>
              <a:rPr lang="en-US" altLang="ko-KR" smtClean="0">
                <a:ea typeface="굴림" panose="020B0600000101010101" pitchFamily="50" charset="-127"/>
              </a:rPr>
              <a:t>		pixel is covered</a:t>
            </a:r>
          </a:p>
          <a:p>
            <a:endParaRPr lang="en-US" altLang="ko-KR" smtClean="0">
              <a:ea typeface="굴림" panose="020B0600000101010101" pitchFamily="50" charset="-127"/>
            </a:endParaRPr>
          </a:p>
        </p:txBody>
      </p:sp>
      <p:graphicFrame>
        <p:nvGraphicFramePr>
          <p:cNvPr id="47108" name="Object 2"/>
          <p:cNvGraphicFramePr>
            <a:graphicFrameLocks noChangeAspect="1"/>
          </p:cNvGraphicFramePr>
          <p:nvPr/>
        </p:nvGraphicFramePr>
        <p:xfrm>
          <a:off x="1447800" y="2209800"/>
          <a:ext cx="3314700" cy="838200"/>
        </p:xfrm>
        <a:graphic>
          <a:graphicData uri="http://schemas.openxmlformats.org/presentationml/2006/ole">
            <mc:AlternateContent xmlns:mc="http://schemas.openxmlformats.org/markup-compatibility/2006">
              <mc:Choice xmlns:v="urn:schemas-microsoft-com:vml" Requires="v">
                <p:oleObj spid="_x0000_s47131" name="Equation" r:id="rId4" imgW="3314700" imgH="838200" progId="Equation.DSMT4">
                  <p:embed/>
                </p:oleObj>
              </mc:Choice>
              <mc:Fallback>
                <p:oleObj name="Equation" r:id="rId4" imgW="3314700" imgH="838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09800"/>
                        <a:ext cx="33147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Rectangle 7"/>
          <p:cNvSpPr>
            <a:spLocks noChangeArrowheads="1"/>
          </p:cNvSpPr>
          <p:nvPr/>
        </p:nvSpPr>
        <p:spPr bwMode="auto">
          <a:xfrm>
            <a:off x="7010400" y="1752600"/>
            <a:ext cx="1524000" cy="1524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7110" name="Line 9"/>
          <p:cNvSpPr>
            <a:spLocks noChangeShapeType="1"/>
          </p:cNvSpPr>
          <p:nvPr/>
        </p:nvSpPr>
        <p:spPr bwMode="auto">
          <a:xfrm flipH="1">
            <a:off x="7162800" y="1447800"/>
            <a:ext cx="11430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7111" name="Text Box 10"/>
          <p:cNvSpPr txBox="1">
            <a:spLocks noChangeArrowheads="1"/>
          </p:cNvSpPr>
          <p:nvPr/>
        </p:nvSpPr>
        <p:spPr bwMode="auto">
          <a:xfrm>
            <a:off x="7010400" y="17526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solidFill>
                  <a:srgbClr val="FF0000"/>
                </a:solidFill>
                <a:latin typeface="Arial" panose="020B0604020202020204" pitchFamily="34" charset="0"/>
                <a:ea typeface="굴림" panose="020B0600000101010101" pitchFamily="50" charset="-127"/>
              </a:rPr>
              <a:t>triangle 1</a:t>
            </a:r>
          </a:p>
        </p:txBody>
      </p:sp>
      <p:sp>
        <p:nvSpPr>
          <p:cNvPr id="47112" name="Text Box 11"/>
          <p:cNvSpPr txBox="1">
            <a:spLocks noChangeArrowheads="1"/>
          </p:cNvSpPr>
          <p:nvPr/>
        </p:nvSpPr>
        <p:spPr bwMode="auto">
          <a:xfrm>
            <a:off x="7556500" y="2940050"/>
            <a:ext cx="97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solidFill>
                  <a:srgbClr val="3333CC"/>
                </a:solidFill>
                <a:latin typeface="Arial" panose="020B0604020202020204" pitchFamily="34" charset="0"/>
                <a:ea typeface="굴림" panose="020B0600000101010101" pitchFamily="50" charset="-127"/>
              </a:rPr>
              <a:t>triangle 2</a:t>
            </a:r>
          </a:p>
        </p:txBody>
      </p:sp>
      <p:sp>
        <p:nvSpPr>
          <p:cNvPr id="47113" name="Line 12"/>
          <p:cNvSpPr>
            <a:spLocks noChangeShapeType="1"/>
          </p:cNvSpPr>
          <p:nvPr/>
        </p:nvSpPr>
        <p:spPr bwMode="auto">
          <a:xfrm flipH="1" flipV="1">
            <a:off x="6858000" y="1981200"/>
            <a:ext cx="914400" cy="533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7114" name="Text Box 13"/>
          <p:cNvSpPr txBox="1">
            <a:spLocks noChangeArrowheads="1"/>
          </p:cNvSpPr>
          <p:nvPr/>
        </p:nvSpPr>
        <p:spPr bwMode="auto">
          <a:xfrm>
            <a:off x="6021388" y="1676400"/>
            <a:ext cx="83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solidFill>
                  <a:srgbClr val="FF0000"/>
                </a:solidFill>
                <a:latin typeface="Arial" panose="020B0604020202020204" pitchFamily="34" charset="0"/>
                <a:ea typeface="굴림" panose="020B0600000101010101" pitchFamily="50" charset="-127"/>
              </a:rPr>
              <a:t>(A,B)</a:t>
            </a:r>
          </a:p>
        </p:txBody>
      </p:sp>
      <p:sp>
        <p:nvSpPr>
          <p:cNvPr id="47115" name="Line 14"/>
          <p:cNvSpPr>
            <a:spLocks noChangeShapeType="1"/>
          </p:cNvSpPr>
          <p:nvPr/>
        </p:nvSpPr>
        <p:spPr bwMode="auto">
          <a:xfrm>
            <a:off x="7772400" y="2514600"/>
            <a:ext cx="927100" cy="534988"/>
          </a:xfrm>
          <a:prstGeom prst="line">
            <a:avLst/>
          </a:prstGeom>
          <a:noFill/>
          <a:ln w="12700">
            <a:solidFill>
              <a:srgbClr val="3333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7116" name="Oval 8"/>
          <p:cNvSpPr>
            <a:spLocks noChangeArrowheads="1"/>
          </p:cNvSpPr>
          <p:nvPr/>
        </p:nvSpPr>
        <p:spPr bwMode="auto">
          <a:xfrm>
            <a:off x="7696200" y="2438400"/>
            <a:ext cx="152400" cy="152400"/>
          </a:xfrm>
          <a:prstGeom prst="ellipse">
            <a:avLst/>
          </a:prstGeom>
          <a:solidFill>
            <a:schemeClr val="tx1"/>
          </a:solidFill>
          <a:ln w="12700" algn="ctr">
            <a:solidFill>
              <a:schemeClr val="tx1"/>
            </a:solidFill>
            <a:round/>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ko-KR" dirty="0" smtClean="0">
                <a:ea typeface="굴림" panose="020B0600000101010101" pitchFamily="50" charset="-127"/>
              </a:rPr>
              <a:t>Class Objectives (Ch. </a:t>
            </a:r>
            <a:r>
              <a:rPr lang="en-US" altLang="ko-KR" dirty="0">
                <a:ea typeface="굴림" panose="020B0600000101010101" pitchFamily="50" charset="-127"/>
              </a:rPr>
              <a:t>7</a:t>
            </a:r>
            <a:r>
              <a:rPr lang="en-US" altLang="ko-KR" dirty="0" smtClean="0">
                <a:ea typeface="굴림" panose="020B0600000101010101" pitchFamily="50" charset="-127"/>
              </a:rPr>
              <a:t>)</a:t>
            </a:r>
            <a:endParaRPr lang="ko-KR" altLang="en-US" dirty="0" smtClean="0">
              <a:ea typeface="굴림" panose="020B0600000101010101" pitchFamily="50" charset="-127"/>
            </a:endParaRPr>
          </a:p>
        </p:txBody>
      </p:sp>
      <p:sp>
        <p:nvSpPr>
          <p:cNvPr id="8195" name="Content Placeholder 2"/>
          <p:cNvSpPr>
            <a:spLocks noGrp="1"/>
          </p:cNvSpPr>
          <p:nvPr>
            <p:ph idx="1"/>
          </p:nvPr>
        </p:nvSpPr>
        <p:spPr/>
        <p:txBody>
          <a:bodyPr/>
          <a:lstStyle/>
          <a:p>
            <a:r>
              <a:rPr lang="en-US" altLang="ko-KR" smtClean="0">
                <a:ea typeface="굴림" panose="020B0600000101010101" pitchFamily="50" charset="-127"/>
              </a:rPr>
              <a:t>Understand triangle rasterization using edge-equations</a:t>
            </a:r>
          </a:p>
          <a:p>
            <a:r>
              <a:rPr lang="en-US" altLang="ko-KR" smtClean="0">
                <a:ea typeface="굴림" panose="020B0600000101010101" pitchFamily="50" charset="-127"/>
              </a:rPr>
              <a:t>Understand mechanics for parameter interpolations</a:t>
            </a:r>
          </a:p>
          <a:p>
            <a:r>
              <a:rPr lang="en-US" altLang="ko-KR" smtClean="0">
                <a:ea typeface="굴림" panose="020B0600000101010101" pitchFamily="50" charset="-127"/>
              </a:rPr>
              <a:t>Realize benefits of incremental algorithms</a:t>
            </a:r>
          </a:p>
          <a:p>
            <a:endParaRPr lang="ko-KR" altLang="en-US"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20" name="Freeform 12"/>
          <p:cNvSpPr>
            <a:spLocks/>
          </p:cNvSpPr>
          <p:nvPr/>
        </p:nvSpPr>
        <p:spPr bwMode="auto">
          <a:xfrm>
            <a:off x="1752600" y="1447800"/>
            <a:ext cx="1106488" cy="2143125"/>
          </a:xfrm>
          <a:custGeom>
            <a:avLst/>
            <a:gdLst>
              <a:gd name="T0" fmla="*/ 2147483646 w 697"/>
              <a:gd name="T1" fmla="*/ 2147483646 h 1350"/>
              <a:gd name="T2" fmla="*/ 0 w 697"/>
              <a:gd name="T3" fmla="*/ 2147483646 h 1350"/>
              <a:gd name="T4" fmla="*/ 2147483646 w 697"/>
              <a:gd name="T5" fmla="*/ 2147483646 h 1350"/>
              <a:gd name="T6" fmla="*/ 2147483646 w 697"/>
              <a:gd name="T7" fmla="*/ 2147483646 h 1350"/>
              <a:gd name="T8" fmla="*/ 2147483646 w 697"/>
              <a:gd name="T9" fmla="*/ 0 h 1350"/>
              <a:gd name="T10" fmla="*/ 2147483646 w 697"/>
              <a:gd name="T11" fmla="*/ 2147483646 h 1350"/>
              <a:gd name="T12" fmla="*/ 0 60000 65536"/>
              <a:gd name="T13" fmla="*/ 0 60000 65536"/>
              <a:gd name="T14" fmla="*/ 0 60000 65536"/>
              <a:gd name="T15" fmla="*/ 0 60000 65536"/>
              <a:gd name="T16" fmla="*/ 0 60000 65536"/>
              <a:gd name="T17" fmla="*/ 0 60000 65536"/>
              <a:gd name="T18" fmla="*/ 0 w 697"/>
              <a:gd name="T19" fmla="*/ 0 h 1350"/>
              <a:gd name="T20" fmla="*/ 697 w 697"/>
              <a:gd name="T21" fmla="*/ 1350 h 1350"/>
            </a:gdLst>
            <a:ahLst/>
            <a:cxnLst>
              <a:cxn ang="T12">
                <a:pos x="T0" y="T1"/>
              </a:cxn>
              <a:cxn ang="T13">
                <a:pos x="T2" y="T3"/>
              </a:cxn>
              <a:cxn ang="T14">
                <a:pos x="T4" y="T5"/>
              </a:cxn>
              <a:cxn ang="T15">
                <a:pos x="T6" y="T7"/>
              </a:cxn>
              <a:cxn ang="T16">
                <a:pos x="T8" y="T9"/>
              </a:cxn>
              <a:cxn ang="T17">
                <a:pos x="T10" y="T11"/>
              </a:cxn>
            </a:cxnLst>
            <a:rect l="T18" t="T19" r="T20" b="T21"/>
            <a:pathLst>
              <a:path w="697" h="1350">
                <a:moveTo>
                  <a:pt x="341" y="3"/>
                </a:moveTo>
                <a:lnTo>
                  <a:pt x="0" y="667"/>
                </a:lnTo>
                <a:lnTo>
                  <a:pt x="440" y="1350"/>
                </a:lnTo>
                <a:lnTo>
                  <a:pt x="697" y="1350"/>
                </a:lnTo>
                <a:lnTo>
                  <a:pt x="697" y="0"/>
                </a:lnTo>
                <a:lnTo>
                  <a:pt x="341" y="3"/>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wrap="none">
            <a:spAutoFit/>
          </a:bodyPr>
          <a:lstStyle/>
          <a:p>
            <a:endParaRPr lang="ko-KR" altLang="en-US"/>
          </a:p>
        </p:txBody>
      </p:sp>
      <p:sp>
        <p:nvSpPr>
          <p:cNvPr id="49155" name="Rectangle 2"/>
          <p:cNvSpPr>
            <a:spLocks noGrp="1" noChangeArrowheads="1"/>
          </p:cNvSpPr>
          <p:nvPr>
            <p:ph type="title"/>
          </p:nvPr>
        </p:nvSpPr>
        <p:spPr/>
        <p:txBody>
          <a:bodyPr/>
          <a:lstStyle/>
          <a:p>
            <a:r>
              <a:rPr lang="en-US" altLang="ko-KR" smtClean="0">
                <a:ea typeface="굴림" panose="020B0600000101010101" pitchFamily="50" charset="-127"/>
              </a:rPr>
              <a:t>Shared Vertices</a:t>
            </a:r>
          </a:p>
        </p:txBody>
      </p:sp>
      <p:sp>
        <p:nvSpPr>
          <p:cNvPr id="581056" name="Rectangle 448"/>
          <p:cNvSpPr>
            <a:spLocks noGrp="1" noChangeArrowheads="1"/>
          </p:cNvSpPr>
          <p:nvPr>
            <p:ph type="body" sz="half" idx="2"/>
          </p:nvPr>
        </p:nvSpPr>
        <p:spPr>
          <a:xfrm>
            <a:off x="3581400" y="1720850"/>
            <a:ext cx="5105400" cy="5105400"/>
          </a:xfrm>
        </p:spPr>
        <p:txBody>
          <a:bodyPr/>
          <a:lstStyle/>
          <a:p>
            <a:r>
              <a:rPr lang="it-IT" altLang="ko-KR" sz="2400" smtClean="0">
                <a:ea typeface="굴림" panose="020B0600000101010101" pitchFamily="50" charset="-127"/>
              </a:rPr>
              <a:t>Use </a:t>
            </a:r>
            <a:r>
              <a:rPr lang="en-US" altLang="ko-KR" sz="2400" smtClean="0">
                <a:ea typeface="굴림" panose="020B0600000101010101" pitchFamily="50" charset="-127"/>
              </a:rPr>
              <a:t>“inclusion direction” as a tie breaker</a:t>
            </a:r>
          </a:p>
          <a:p>
            <a:r>
              <a:rPr lang="en-US" altLang="ko-KR" sz="2400" smtClean="0">
                <a:ea typeface="굴림" panose="020B0600000101010101" pitchFamily="50" charset="-127"/>
              </a:rPr>
              <a:t>Any direction can be used</a:t>
            </a:r>
          </a:p>
          <a:p>
            <a:endParaRPr lang="en-US" altLang="ko-KR" sz="2400" smtClean="0">
              <a:ea typeface="굴림" panose="020B0600000101010101" pitchFamily="50" charset="-127"/>
            </a:endParaRPr>
          </a:p>
          <a:p>
            <a:endParaRPr lang="en-US" altLang="ko-KR" sz="2400" smtClean="0">
              <a:ea typeface="굴림" panose="020B0600000101010101" pitchFamily="50" charset="-127"/>
            </a:endParaRPr>
          </a:p>
          <a:p>
            <a:pPr>
              <a:buFont typeface="Arial" panose="020B0604020202020204" pitchFamily="34" charset="0"/>
              <a:buNone/>
            </a:pPr>
            <a:endParaRPr lang="en-US" altLang="ko-KR" sz="2400" smtClean="0">
              <a:ea typeface="굴림" panose="020B0600000101010101" pitchFamily="50" charset="-127"/>
            </a:endParaRPr>
          </a:p>
          <a:p>
            <a:r>
              <a:rPr lang="en-US" altLang="ko-KR" sz="2400" smtClean="0">
                <a:ea typeface="굴림" panose="020B0600000101010101" pitchFamily="50" charset="-127"/>
              </a:rPr>
              <a:t>Snap vertices to subpixel grid and displace so that no vertex can be at the pixel center</a:t>
            </a:r>
          </a:p>
        </p:txBody>
      </p:sp>
      <p:sp>
        <p:nvSpPr>
          <p:cNvPr id="49157" name="Rectangle 4"/>
          <p:cNvSpPr>
            <a:spLocks noChangeArrowheads="1"/>
          </p:cNvSpPr>
          <p:nvPr/>
        </p:nvSpPr>
        <p:spPr bwMode="auto">
          <a:xfrm>
            <a:off x="998538" y="1757363"/>
            <a:ext cx="1524000" cy="1524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58" name="Line 5"/>
          <p:cNvSpPr>
            <a:spLocks noChangeShapeType="1"/>
          </p:cNvSpPr>
          <p:nvPr/>
        </p:nvSpPr>
        <p:spPr bwMode="auto">
          <a:xfrm flipH="1">
            <a:off x="1150938" y="1452563"/>
            <a:ext cx="11430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9159" name="Line 8"/>
          <p:cNvSpPr>
            <a:spLocks noChangeShapeType="1"/>
          </p:cNvSpPr>
          <p:nvPr/>
        </p:nvSpPr>
        <p:spPr bwMode="auto">
          <a:xfrm flipH="1" flipV="1">
            <a:off x="846138" y="2214563"/>
            <a:ext cx="914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9160" name="Line 9"/>
          <p:cNvSpPr>
            <a:spLocks noChangeShapeType="1"/>
          </p:cNvSpPr>
          <p:nvPr/>
        </p:nvSpPr>
        <p:spPr bwMode="auto">
          <a:xfrm>
            <a:off x="1760538" y="2519363"/>
            <a:ext cx="6858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9161" name="Oval 10"/>
          <p:cNvSpPr>
            <a:spLocks noChangeArrowheads="1"/>
          </p:cNvSpPr>
          <p:nvPr/>
        </p:nvSpPr>
        <p:spPr bwMode="auto">
          <a:xfrm>
            <a:off x="1684338" y="2443163"/>
            <a:ext cx="152400" cy="152400"/>
          </a:xfrm>
          <a:prstGeom prst="ellipse">
            <a:avLst/>
          </a:prstGeom>
          <a:solidFill>
            <a:schemeClr val="tx1"/>
          </a:solidFill>
          <a:ln w="12700" algn="ctr">
            <a:solidFill>
              <a:schemeClr val="tx1"/>
            </a:solidFill>
            <a:round/>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80619" name="Line 11"/>
          <p:cNvSpPr>
            <a:spLocks noChangeShapeType="1"/>
          </p:cNvSpPr>
          <p:nvPr/>
        </p:nvSpPr>
        <p:spPr bwMode="auto">
          <a:xfrm>
            <a:off x="1760538" y="2519363"/>
            <a:ext cx="1371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ko-KR" altLang="en-US"/>
          </a:p>
        </p:txBody>
      </p:sp>
      <p:grpSp>
        <p:nvGrpSpPr>
          <p:cNvPr id="2" name="Group 450"/>
          <p:cNvGrpSpPr>
            <a:grpSpLocks/>
          </p:cNvGrpSpPr>
          <p:nvPr/>
        </p:nvGrpSpPr>
        <p:grpSpPr bwMode="auto">
          <a:xfrm>
            <a:off x="838200" y="4114800"/>
            <a:ext cx="2020888" cy="2286000"/>
            <a:chOff x="528" y="2592"/>
            <a:chExt cx="1273" cy="1440"/>
          </a:xfrm>
        </p:grpSpPr>
        <p:sp>
          <p:nvSpPr>
            <p:cNvPr id="49168" name="Freeform 449"/>
            <p:cNvSpPr>
              <a:spLocks/>
            </p:cNvSpPr>
            <p:nvPr/>
          </p:nvSpPr>
          <p:spPr bwMode="auto">
            <a:xfrm>
              <a:off x="1104" y="2592"/>
              <a:ext cx="697" cy="1350"/>
            </a:xfrm>
            <a:custGeom>
              <a:avLst/>
              <a:gdLst>
                <a:gd name="T0" fmla="*/ 341 w 697"/>
                <a:gd name="T1" fmla="*/ 3 h 1350"/>
                <a:gd name="T2" fmla="*/ 0 w 697"/>
                <a:gd name="T3" fmla="*/ 667 h 1350"/>
                <a:gd name="T4" fmla="*/ 440 w 697"/>
                <a:gd name="T5" fmla="*/ 1350 h 1350"/>
                <a:gd name="T6" fmla="*/ 697 w 697"/>
                <a:gd name="T7" fmla="*/ 1350 h 1350"/>
                <a:gd name="T8" fmla="*/ 697 w 697"/>
                <a:gd name="T9" fmla="*/ 0 h 1350"/>
                <a:gd name="T10" fmla="*/ 341 w 697"/>
                <a:gd name="T11" fmla="*/ 3 h 1350"/>
                <a:gd name="T12" fmla="*/ 0 60000 65536"/>
                <a:gd name="T13" fmla="*/ 0 60000 65536"/>
                <a:gd name="T14" fmla="*/ 0 60000 65536"/>
                <a:gd name="T15" fmla="*/ 0 60000 65536"/>
                <a:gd name="T16" fmla="*/ 0 60000 65536"/>
                <a:gd name="T17" fmla="*/ 0 60000 65536"/>
                <a:gd name="T18" fmla="*/ 0 w 697"/>
                <a:gd name="T19" fmla="*/ 0 h 1350"/>
                <a:gd name="T20" fmla="*/ 697 w 697"/>
                <a:gd name="T21" fmla="*/ 1350 h 1350"/>
              </a:gdLst>
              <a:ahLst/>
              <a:cxnLst>
                <a:cxn ang="T12">
                  <a:pos x="T0" y="T1"/>
                </a:cxn>
                <a:cxn ang="T13">
                  <a:pos x="T2" y="T3"/>
                </a:cxn>
                <a:cxn ang="T14">
                  <a:pos x="T4" y="T5"/>
                </a:cxn>
                <a:cxn ang="T15">
                  <a:pos x="T6" y="T7"/>
                </a:cxn>
                <a:cxn ang="T16">
                  <a:pos x="T8" y="T9"/>
                </a:cxn>
                <a:cxn ang="T17">
                  <a:pos x="T10" y="T11"/>
                </a:cxn>
              </a:cxnLst>
              <a:rect l="T18" t="T19" r="T20" b="T21"/>
              <a:pathLst>
                <a:path w="697" h="1350">
                  <a:moveTo>
                    <a:pt x="341" y="3"/>
                  </a:moveTo>
                  <a:lnTo>
                    <a:pt x="0" y="667"/>
                  </a:lnTo>
                  <a:lnTo>
                    <a:pt x="440" y="1350"/>
                  </a:lnTo>
                  <a:lnTo>
                    <a:pt x="697" y="1350"/>
                  </a:lnTo>
                  <a:lnTo>
                    <a:pt x="697" y="0"/>
                  </a:lnTo>
                  <a:lnTo>
                    <a:pt x="341" y="3"/>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wrap="none">
              <a:spAutoFit/>
            </a:bodyPr>
            <a:lstStyle/>
            <a:p>
              <a:endParaRPr lang="ko-KR" altLang="en-US"/>
            </a:p>
          </p:txBody>
        </p:sp>
        <p:sp>
          <p:nvSpPr>
            <p:cNvPr id="49169" name="Rectangle 399"/>
            <p:cNvSpPr>
              <a:spLocks noChangeArrowheads="1"/>
            </p:cNvSpPr>
            <p:nvPr/>
          </p:nvSpPr>
          <p:spPr bwMode="auto">
            <a:xfrm>
              <a:off x="1104"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0" name="Rectangle 383"/>
            <p:cNvSpPr>
              <a:spLocks noChangeArrowheads="1"/>
            </p:cNvSpPr>
            <p:nvPr/>
          </p:nvSpPr>
          <p:spPr bwMode="auto">
            <a:xfrm>
              <a:off x="1488"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1" name="Rectangle 344"/>
            <p:cNvSpPr>
              <a:spLocks noChangeArrowheads="1"/>
            </p:cNvSpPr>
            <p:nvPr/>
          </p:nvSpPr>
          <p:spPr bwMode="auto">
            <a:xfrm>
              <a:off x="624"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2" name="Rectangle 345"/>
            <p:cNvSpPr>
              <a:spLocks noChangeArrowheads="1"/>
            </p:cNvSpPr>
            <p:nvPr/>
          </p:nvSpPr>
          <p:spPr bwMode="auto">
            <a:xfrm>
              <a:off x="720"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3" name="Rectangle 346"/>
            <p:cNvSpPr>
              <a:spLocks noChangeArrowheads="1"/>
            </p:cNvSpPr>
            <p:nvPr/>
          </p:nvSpPr>
          <p:spPr bwMode="auto">
            <a:xfrm>
              <a:off x="816"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4" name="Rectangle 347"/>
            <p:cNvSpPr>
              <a:spLocks noChangeArrowheads="1"/>
            </p:cNvSpPr>
            <p:nvPr/>
          </p:nvSpPr>
          <p:spPr bwMode="auto">
            <a:xfrm>
              <a:off x="912"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5" name="Rectangle 348"/>
            <p:cNvSpPr>
              <a:spLocks noChangeArrowheads="1"/>
            </p:cNvSpPr>
            <p:nvPr/>
          </p:nvSpPr>
          <p:spPr bwMode="auto">
            <a:xfrm>
              <a:off x="1008"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6" name="Rectangle 349"/>
            <p:cNvSpPr>
              <a:spLocks noChangeArrowheads="1"/>
            </p:cNvSpPr>
            <p:nvPr/>
          </p:nvSpPr>
          <p:spPr bwMode="auto">
            <a:xfrm>
              <a:off x="1104"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7" name="Rectangle 350"/>
            <p:cNvSpPr>
              <a:spLocks noChangeArrowheads="1"/>
            </p:cNvSpPr>
            <p:nvPr/>
          </p:nvSpPr>
          <p:spPr bwMode="auto">
            <a:xfrm>
              <a:off x="1200"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8" name="Rectangle 351"/>
            <p:cNvSpPr>
              <a:spLocks noChangeArrowheads="1"/>
            </p:cNvSpPr>
            <p:nvPr/>
          </p:nvSpPr>
          <p:spPr bwMode="auto">
            <a:xfrm>
              <a:off x="1296"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79" name="Rectangle 352"/>
            <p:cNvSpPr>
              <a:spLocks noChangeArrowheads="1"/>
            </p:cNvSpPr>
            <p:nvPr/>
          </p:nvSpPr>
          <p:spPr bwMode="auto">
            <a:xfrm>
              <a:off x="1392"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0" name="Rectangle 353"/>
            <p:cNvSpPr>
              <a:spLocks noChangeArrowheads="1"/>
            </p:cNvSpPr>
            <p:nvPr/>
          </p:nvSpPr>
          <p:spPr bwMode="auto">
            <a:xfrm>
              <a:off x="1488"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1" name="Rectangle 354"/>
            <p:cNvSpPr>
              <a:spLocks noChangeArrowheads="1"/>
            </p:cNvSpPr>
            <p:nvPr/>
          </p:nvSpPr>
          <p:spPr bwMode="auto">
            <a:xfrm>
              <a:off x="624"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2" name="Rectangle 355"/>
            <p:cNvSpPr>
              <a:spLocks noChangeArrowheads="1"/>
            </p:cNvSpPr>
            <p:nvPr/>
          </p:nvSpPr>
          <p:spPr bwMode="auto">
            <a:xfrm>
              <a:off x="720"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3" name="Rectangle 356"/>
            <p:cNvSpPr>
              <a:spLocks noChangeArrowheads="1"/>
            </p:cNvSpPr>
            <p:nvPr/>
          </p:nvSpPr>
          <p:spPr bwMode="auto">
            <a:xfrm>
              <a:off x="816"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4" name="Rectangle 357"/>
            <p:cNvSpPr>
              <a:spLocks noChangeArrowheads="1"/>
            </p:cNvSpPr>
            <p:nvPr/>
          </p:nvSpPr>
          <p:spPr bwMode="auto">
            <a:xfrm>
              <a:off x="912"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5" name="Rectangle 358"/>
            <p:cNvSpPr>
              <a:spLocks noChangeArrowheads="1"/>
            </p:cNvSpPr>
            <p:nvPr/>
          </p:nvSpPr>
          <p:spPr bwMode="auto">
            <a:xfrm>
              <a:off x="1008"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6" name="Rectangle 359"/>
            <p:cNvSpPr>
              <a:spLocks noChangeArrowheads="1"/>
            </p:cNvSpPr>
            <p:nvPr/>
          </p:nvSpPr>
          <p:spPr bwMode="auto">
            <a:xfrm>
              <a:off x="1104"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7" name="Rectangle 360"/>
            <p:cNvSpPr>
              <a:spLocks noChangeArrowheads="1"/>
            </p:cNvSpPr>
            <p:nvPr/>
          </p:nvSpPr>
          <p:spPr bwMode="auto">
            <a:xfrm>
              <a:off x="1200"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8" name="Rectangle 361"/>
            <p:cNvSpPr>
              <a:spLocks noChangeArrowheads="1"/>
            </p:cNvSpPr>
            <p:nvPr/>
          </p:nvSpPr>
          <p:spPr bwMode="auto">
            <a:xfrm>
              <a:off x="1296"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89" name="Rectangle 362"/>
            <p:cNvSpPr>
              <a:spLocks noChangeArrowheads="1"/>
            </p:cNvSpPr>
            <p:nvPr/>
          </p:nvSpPr>
          <p:spPr bwMode="auto">
            <a:xfrm>
              <a:off x="1392"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0" name="Rectangle 363"/>
            <p:cNvSpPr>
              <a:spLocks noChangeArrowheads="1"/>
            </p:cNvSpPr>
            <p:nvPr/>
          </p:nvSpPr>
          <p:spPr bwMode="auto">
            <a:xfrm>
              <a:off x="1488"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1" name="Rectangle 364"/>
            <p:cNvSpPr>
              <a:spLocks noChangeArrowheads="1"/>
            </p:cNvSpPr>
            <p:nvPr/>
          </p:nvSpPr>
          <p:spPr bwMode="auto">
            <a:xfrm>
              <a:off x="624"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2" name="Rectangle 365"/>
            <p:cNvSpPr>
              <a:spLocks noChangeArrowheads="1"/>
            </p:cNvSpPr>
            <p:nvPr/>
          </p:nvSpPr>
          <p:spPr bwMode="auto">
            <a:xfrm>
              <a:off x="720"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3" name="Rectangle 366"/>
            <p:cNvSpPr>
              <a:spLocks noChangeArrowheads="1"/>
            </p:cNvSpPr>
            <p:nvPr/>
          </p:nvSpPr>
          <p:spPr bwMode="auto">
            <a:xfrm>
              <a:off x="816"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4" name="Rectangle 367"/>
            <p:cNvSpPr>
              <a:spLocks noChangeArrowheads="1"/>
            </p:cNvSpPr>
            <p:nvPr/>
          </p:nvSpPr>
          <p:spPr bwMode="auto">
            <a:xfrm>
              <a:off x="912"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5" name="Rectangle 368"/>
            <p:cNvSpPr>
              <a:spLocks noChangeArrowheads="1"/>
            </p:cNvSpPr>
            <p:nvPr/>
          </p:nvSpPr>
          <p:spPr bwMode="auto">
            <a:xfrm>
              <a:off x="1008"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6" name="Rectangle 369"/>
            <p:cNvSpPr>
              <a:spLocks noChangeArrowheads="1"/>
            </p:cNvSpPr>
            <p:nvPr/>
          </p:nvSpPr>
          <p:spPr bwMode="auto">
            <a:xfrm>
              <a:off x="1104"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7" name="Rectangle 370"/>
            <p:cNvSpPr>
              <a:spLocks noChangeArrowheads="1"/>
            </p:cNvSpPr>
            <p:nvPr/>
          </p:nvSpPr>
          <p:spPr bwMode="auto">
            <a:xfrm>
              <a:off x="1200"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8" name="Rectangle 371"/>
            <p:cNvSpPr>
              <a:spLocks noChangeArrowheads="1"/>
            </p:cNvSpPr>
            <p:nvPr/>
          </p:nvSpPr>
          <p:spPr bwMode="auto">
            <a:xfrm>
              <a:off x="1296"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199" name="Rectangle 372"/>
            <p:cNvSpPr>
              <a:spLocks noChangeArrowheads="1"/>
            </p:cNvSpPr>
            <p:nvPr/>
          </p:nvSpPr>
          <p:spPr bwMode="auto">
            <a:xfrm>
              <a:off x="1392"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0" name="Rectangle 373"/>
            <p:cNvSpPr>
              <a:spLocks noChangeArrowheads="1"/>
            </p:cNvSpPr>
            <p:nvPr/>
          </p:nvSpPr>
          <p:spPr bwMode="auto">
            <a:xfrm>
              <a:off x="1488"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1" name="Rectangle 374"/>
            <p:cNvSpPr>
              <a:spLocks noChangeArrowheads="1"/>
            </p:cNvSpPr>
            <p:nvPr/>
          </p:nvSpPr>
          <p:spPr bwMode="auto">
            <a:xfrm>
              <a:off x="624"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2" name="Rectangle 375"/>
            <p:cNvSpPr>
              <a:spLocks noChangeArrowheads="1"/>
            </p:cNvSpPr>
            <p:nvPr/>
          </p:nvSpPr>
          <p:spPr bwMode="auto">
            <a:xfrm>
              <a:off x="720"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3" name="Rectangle 376"/>
            <p:cNvSpPr>
              <a:spLocks noChangeArrowheads="1"/>
            </p:cNvSpPr>
            <p:nvPr/>
          </p:nvSpPr>
          <p:spPr bwMode="auto">
            <a:xfrm>
              <a:off x="816"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4" name="Rectangle 377"/>
            <p:cNvSpPr>
              <a:spLocks noChangeArrowheads="1"/>
            </p:cNvSpPr>
            <p:nvPr/>
          </p:nvSpPr>
          <p:spPr bwMode="auto">
            <a:xfrm>
              <a:off x="912"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5" name="Rectangle 378"/>
            <p:cNvSpPr>
              <a:spLocks noChangeArrowheads="1"/>
            </p:cNvSpPr>
            <p:nvPr/>
          </p:nvSpPr>
          <p:spPr bwMode="auto">
            <a:xfrm>
              <a:off x="1008"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6" name="Rectangle 379"/>
            <p:cNvSpPr>
              <a:spLocks noChangeArrowheads="1"/>
            </p:cNvSpPr>
            <p:nvPr/>
          </p:nvSpPr>
          <p:spPr bwMode="auto">
            <a:xfrm>
              <a:off x="1104"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7" name="Rectangle 380"/>
            <p:cNvSpPr>
              <a:spLocks noChangeArrowheads="1"/>
            </p:cNvSpPr>
            <p:nvPr/>
          </p:nvSpPr>
          <p:spPr bwMode="auto">
            <a:xfrm>
              <a:off x="1200"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8" name="Rectangle 381"/>
            <p:cNvSpPr>
              <a:spLocks noChangeArrowheads="1"/>
            </p:cNvSpPr>
            <p:nvPr/>
          </p:nvSpPr>
          <p:spPr bwMode="auto">
            <a:xfrm>
              <a:off x="1296"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09" name="Rectangle 382"/>
            <p:cNvSpPr>
              <a:spLocks noChangeArrowheads="1"/>
            </p:cNvSpPr>
            <p:nvPr/>
          </p:nvSpPr>
          <p:spPr bwMode="auto">
            <a:xfrm>
              <a:off x="1392"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0" name="Rectangle 384"/>
            <p:cNvSpPr>
              <a:spLocks noChangeArrowheads="1"/>
            </p:cNvSpPr>
            <p:nvPr/>
          </p:nvSpPr>
          <p:spPr bwMode="auto">
            <a:xfrm>
              <a:off x="624"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1" name="Rectangle 385"/>
            <p:cNvSpPr>
              <a:spLocks noChangeArrowheads="1"/>
            </p:cNvSpPr>
            <p:nvPr/>
          </p:nvSpPr>
          <p:spPr bwMode="auto">
            <a:xfrm>
              <a:off x="720"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2" name="Rectangle 386"/>
            <p:cNvSpPr>
              <a:spLocks noChangeArrowheads="1"/>
            </p:cNvSpPr>
            <p:nvPr/>
          </p:nvSpPr>
          <p:spPr bwMode="auto">
            <a:xfrm>
              <a:off x="816"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3" name="Rectangle 387"/>
            <p:cNvSpPr>
              <a:spLocks noChangeArrowheads="1"/>
            </p:cNvSpPr>
            <p:nvPr/>
          </p:nvSpPr>
          <p:spPr bwMode="auto">
            <a:xfrm>
              <a:off x="912"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4" name="Rectangle 388"/>
            <p:cNvSpPr>
              <a:spLocks noChangeArrowheads="1"/>
            </p:cNvSpPr>
            <p:nvPr/>
          </p:nvSpPr>
          <p:spPr bwMode="auto">
            <a:xfrm>
              <a:off x="1008"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5" name="Rectangle 389"/>
            <p:cNvSpPr>
              <a:spLocks noChangeArrowheads="1"/>
            </p:cNvSpPr>
            <p:nvPr/>
          </p:nvSpPr>
          <p:spPr bwMode="auto">
            <a:xfrm>
              <a:off x="1104"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6" name="Rectangle 390"/>
            <p:cNvSpPr>
              <a:spLocks noChangeArrowheads="1"/>
            </p:cNvSpPr>
            <p:nvPr/>
          </p:nvSpPr>
          <p:spPr bwMode="auto">
            <a:xfrm>
              <a:off x="1200"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7" name="Rectangle 391"/>
            <p:cNvSpPr>
              <a:spLocks noChangeArrowheads="1"/>
            </p:cNvSpPr>
            <p:nvPr/>
          </p:nvSpPr>
          <p:spPr bwMode="auto">
            <a:xfrm>
              <a:off x="1296"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8" name="Rectangle 392"/>
            <p:cNvSpPr>
              <a:spLocks noChangeArrowheads="1"/>
            </p:cNvSpPr>
            <p:nvPr/>
          </p:nvSpPr>
          <p:spPr bwMode="auto">
            <a:xfrm>
              <a:off x="1392"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19" name="Rectangle 393"/>
            <p:cNvSpPr>
              <a:spLocks noChangeArrowheads="1"/>
            </p:cNvSpPr>
            <p:nvPr/>
          </p:nvSpPr>
          <p:spPr bwMode="auto">
            <a:xfrm>
              <a:off x="1488"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0" name="Rectangle 394"/>
            <p:cNvSpPr>
              <a:spLocks noChangeArrowheads="1"/>
            </p:cNvSpPr>
            <p:nvPr/>
          </p:nvSpPr>
          <p:spPr bwMode="auto">
            <a:xfrm>
              <a:off x="624"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1" name="Rectangle 395"/>
            <p:cNvSpPr>
              <a:spLocks noChangeArrowheads="1"/>
            </p:cNvSpPr>
            <p:nvPr/>
          </p:nvSpPr>
          <p:spPr bwMode="auto">
            <a:xfrm>
              <a:off x="720"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2" name="Rectangle 396"/>
            <p:cNvSpPr>
              <a:spLocks noChangeArrowheads="1"/>
            </p:cNvSpPr>
            <p:nvPr/>
          </p:nvSpPr>
          <p:spPr bwMode="auto">
            <a:xfrm>
              <a:off x="816"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3" name="Rectangle 397"/>
            <p:cNvSpPr>
              <a:spLocks noChangeArrowheads="1"/>
            </p:cNvSpPr>
            <p:nvPr/>
          </p:nvSpPr>
          <p:spPr bwMode="auto">
            <a:xfrm>
              <a:off x="912"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4" name="Rectangle 398"/>
            <p:cNvSpPr>
              <a:spLocks noChangeArrowheads="1"/>
            </p:cNvSpPr>
            <p:nvPr/>
          </p:nvSpPr>
          <p:spPr bwMode="auto">
            <a:xfrm>
              <a:off x="1008"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5" name="Rectangle 400"/>
            <p:cNvSpPr>
              <a:spLocks noChangeArrowheads="1"/>
            </p:cNvSpPr>
            <p:nvPr/>
          </p:nvSpPr>
          <p:spPr bwMode="auto">
            <a:xfrm>
              <a:off x="1200"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6" name="Rectangle 401"/>
            <p:cNvSpPr>
              <a:spLocks noChangeArrowheads="1"/>
            </p:cNvSpPr>
            <p:nvPr/>
          </p:nvSpPr>
          <p:spPr bwMode="auto">
            <a:xfrm>
              <a:off x="1296"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7" name="Rectangle 402"/>
            <p:cNvSpPr>
              <a:spLocks noChangeArrowheads="1"/>
            </p:cNvSpPr>
            <p:nvPr/>
          </p:nvSpPr>
          <p:spPr bwMode="auto">
            <a:xfrm>
              <a:off x="1392"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8" name="Rectangle 403"/>
            <p:cNvSpPr>
              <a:spLocks noChangeArrowheads="1"/>
            </p:cNvSpPr>
            <p:nvPr/>
          </p:nvSpPr>
          <p:spPr bwMode="auto">
            <a:xfrm>
              <a:off x="1488"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29" name="Rectangle 404"/>
            <p:cNvSpPr>
              <a:spLocks noChangeArrowheads="1"/>
            </p:cNvSpPr>
            <p:nvPr/>
          </p:nvSpPr>
          <p:spPr bwMode="auto">
            <a:xfrm>
              <a:off x="624"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0" name="Rectangle 405"/>
            <p:cNvSpPr>
              <a:spLocks noChangeArrowheads="1"/>
            </p:cNvSpPr>
            <p:nvPr/>
          </p:nvSpPr>
          <p:spPr bwMode="auto">
            <a:xfrm>
              <a:off x="720"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1" name="Rectangle 406"/>
            <p:cNvSpPr>
              <a:spLocks noChangeArrowheads="1"/>
            </p:cNvSpPr>
            <p:nvPr/>
          </p:nvSpPr>
          <p:spPr bwMode="auto">
            <a:xfrm>
              <a:off x="816"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2" name="Rectangle 407"/>
            <p:cNvSpPr>
              <a:spLocks noChangeArrowheads="1"/>
            </p:cNvSpPr>
            <p:nvPr/>
          </p:nvSpPr>
          <p:spPr bwMode="auto">
            <a:xfrm>
              <a:off x="912"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3" name="Rectangle 408"/>
            <p:cNvSpPr>
              <a:spLocks noChangeArrowheads="1"/>
            </p:cNvSpPr>
            <p:nvPr/>
          </p:nvSpPr>
          <p:spPr bwMode="auto">
            <a:xfrm>
              <a:off x="1008"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4" name="Rectangle 409"/>
            <p:cNvSpPr>
              <a:spLocks noChangeArrowheads="1"/>
            </p:cNvSpPr>
            <p:nvPr/>
          </p:nvSpPr>
          <p:spPr bwMode="auto">
            <a:xfrm>
              <a:off x="1104"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5" name="Rectangle 410"/>
            <p:cNvSpPr>
              <a:spLocks noChangeArrowheads="1"/>
            </p:cNvSpPr>
            <p:nvPr/>
          </p:nvSpPr>
          <p:spPr bwMode="auto">
            <a:xfrm>
              <a:off x="1200"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6" name="Rectangle 411"/>
            <p:cNvSpPr>
              <a:spLocks noChangeArrowheads="1"/>
            </p:cNvSpPr>
            <p:nvPr/>
          </p:nvSpPr>
          <p:spPr bwMode="auto">
            <a:xfrm>
              <a:off x="1296"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7" name="Rectangle 412"/>
            <p:cNvSpPr>
              <a:spLocks noChangeArrowheads="1"/>
            </p:cNvSpPr>
            <p:nvPr/>
          </p:nvSpPr>
          <p:spPr bwMode="auto">
            <a:xfrm>
              <a:off x="1392"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8" name="Rectangle 413"/>
            <p:cNvSpPr>
              <a:spLocks noChangeArrowheads="1"/>
            </p:cNvSpPr>
            <p:nvPr/>
          </p:nvSpPr>
          <p:spPr bwMode="auto">
            <a:xfrm>
              <a:off x="1488"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39" name="Rectangle 414"/>
            <p:cNvSpPr>
              <a:spLocks noChangeArrowheads="1"/>
            </p:cNvSpPr>
            <p:nvPr/>
          </p:nvSpPr>
          <p:spPr bwMode="auto">
            <a:xfrm>
              <a:off x="624"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0" name="Rectangle 415"/>
            <p:cNvSpPr>
              <a:spLocks noChangeArrowheads="1"/>
            </p:cNvSpPr>
            <p:nvPr/>
          </p:nvSpPr>
          <p:spPr bwMode="auto">
            <a:xfrm>
              <a:off x="720"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1" name="Rectangle 416"/>
            <p:cNvSpPr>
              <a:spLocks noChangeArrowheads="1"/>
            </p:cNvSpPr>
            <p:nvPr/>
          </p:nvSpPr>
          <p:spPr bwMode="auto">
            <a:xfrm>
              <a:off x="816"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2" name="Rectangle 417"/>
            <p:cNvSpPr>
              <a:spLocks noChangeArrowheads="1"/>
            </p:cNvSpPr>
            <p:nvPr/>
          </p:nvSpPr>
          <p:spPr bwMode="auto">
            <a:xfrm>
              <a:off x="912"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3" name="Rectangle 418"/>
            <p:cNvSpPr>
              <a:spLocks noChangeArrowheads="1"/>
            </p:cNvSpPr>
            <p:nvPr/>
          </p:nvSpPr>
          <p:spPr bwMode="auto">
            <a:xfrm>
              <a:off x="1008"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4" name="Rectangle 419"/>
            <p:cNvSpPr>
              <a:spLocks noChangeArrowheads="1"/>
            </p:cNvSpPr>
            <p:nvPr/>
          </p:nvSpPr>
          <p:spPr bwMode="auto">
            <a:xfrm>
              <a:off x="1104"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5" name="Rectangle 420"/>
            <p:cNvSpPr>
              <a:spLocks noChangeArrowheads="1"/>
            </p:cNvSpPr>
            <p:nvPr/>
          </p:nvSpPr>
          <p:spPr bwMode="auto">
            <a:xfrm>
              <a:off x="1200"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6" name="Rectangle 421"/>
            <p:cNvSpPr>
              <a:spLocks noChangeArrowheads="1"/>
            </p:cNvSpPr>
            <p:nvPr/>
          </p:nvSpPr>
          <p:spPr bwMode="auto">
            <a:xfrm>
              <a:off x="1296"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7" name="Rectangle 422"/>
            <p:cNvSpPr>
              <a:spLocks noChangeArrowheads="1"/>
            </p:cNvSpPr>
            <p:nvPr/>
          </p:nvSpPr>
          <p:spPr bwMode="auto">
            <a:xfrm>
              <a:off x="1392"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8" name="Rectangle 423"/>
            <p:cNvSpPr>
              <a:spLocks noChangeArrowheads="1"/>
            </p:cNvSpPr>
            <p:nvPr/>
          </p:nvSpPr>
          <p:spPr bwMode="auto">
            <a:xfrm>
              <a:off x="1488"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49" name="Rectangle 424"/>
            <p:cNvSpPr>
              <a:spLocks noChangeArrowheads="1"/>
            </p:cNvSpPr>
            <p:nvPr/>
          </p:nvSpPr>
          <p:spPr bwMode="auto">
            <a:xfrm>
              <a:off x="624"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0" name="Rectangle 425"/>
            <p:cNvSpPr>
              <a:spLocks noChangeArrowheads="1"/>
            </p:cNvSpPr>
            <p:nvPr/>
          </p:nvSpPr>
          <p:spPr bwMode="auto">
            <a:xfrm>
              <a:off x="720"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1" name="Rectangle 426"/>
            <p:cNvSpPr>
              <a:spLocks noChangeArrowheads="1"/>
            </p:cNvSpPr>
            <p:nvPr/>
          </p:nvSpPr>
          <p:spPr bwMode="auto">
            <a:xfrm>
              <a:off x="816"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2" name="Rectangle 427"/>
            <p:cNvSpPr>
              <a:spLocks noChangeArrowheads="1"/>
            </p:cNvSpPr>
            <p:nvPr/>
          </p:nvSpPr>
          <p:spPr bwMode="auto">
            <a:xfrm>
              <a:off x="912"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3" name="Rectangle 428"/>
            <p:cNvSpPr>
              <a:spLocks noChangeArrowheads="1"/>
            </p:cNvSpPr>
            <p:nvPr/>
          </p:nvSpPr>
          <p:spPr bwMode="auto">
            <a:xfrm>
              <a:off x="1008"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4" name="Rectangle 429"/>
            <p:cNvSpPr>
              <a:spLocks noChangeArrowheads="1"/>
            </p:cNvSpPr>
            <p:nvPr/>
          </p:nvSpPr>
          <p:spPr bwMode="auto">
            <a:xfrm>
              <a:off x="1104"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5" name="Rectangle 430"/>
            <p:cNvSpPr>
              <a:spLocks noChangeArrowheads="1"/>
            </p:cNvSpPr>
            <p:nvPr/>
          </p:nvSpPr>
          <p:spPr bwMode="auto">
            <a:xfrm>
              <a:off x="1200"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6" name="Rectangle 431"/>
            <p:cNvSpPr>
              <a:spLocks noChangeArrowheads="1"/>
            </p:cNvSpPr>
            <p:nvPr/>
          </p:nvSpPr>
          <p:spPr bwMode="auto">
            <a:xfrm>
              <a:off x="1296"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7" name="Rectangle 432"/>
            <p:cNvSpPr>
              <a:spLocks noChangeArrowheads="1"/>
            </p:cNvSpPr>
            <p:nvPr/>
          </p:nvSpPr>
          <p:spPr bwMode="auto">
            <a:xfrm>
              <a:off x="1392"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8" name="Rectangle 433"/>
            <p:cNvSpPr>
              <a:spLocks noChangeArrowheads="1"/>
            </p:cNvSpPr>
            <p:nvPr/>
          </p:nvSpPr>
          <p:spPr bwMode="auto">
            <a:xfrm>
              <a:off x="1488"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59" name="Rectangle 434"/>
            <p:cNvSpPr>
              <a:spLocks noChangeArrowheads="1"/>
            </p:cNvSpPr>
            <p:nvPr/>
          </p:nvSpPr>
          <p:spPr bwMode="auto">
            <a:xfrm>
              <a:off x="624"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0" name="Rectangle 435"/>
            <p:cNvSpPr>
              <a:spLocks noChangeArrowheads="1"/>
            </p:cNvSpPr>
            <p:nvPr/>
          </p:nvSpPr>
          <p:spPr bwMode="auto">
            <a:xfrm>
              <a:off x="720"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1" name="Rectangle 436"/>
            <p:cNvSpPr>
              <a:spLocks noChangeArrowheads="1"/>
            </p:cNvSpPr>
            <p:nvPr/>
          </p:nvSpPr>
          <p:spPr bwMode="auto">
            <a:xfrm>
              <a:off x="816"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2" name="Rectangle 437"/>
            <p:cNvSpPr>
              <a:spLocks noChangeArrowheads="1"/>
            </p:cNvSpPr>
            <p:nvPr/>
          </p:nvSpPr>
          <p:spPr bwMode="auto">
            <a:xfrm>
              <a:off x="912"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3" name="Rectangle 438"/>
            <p:cNvSpPr>
              <a:spLocks noChangeArrowheads="1"/>
            </p:cNvSpPr>
            <p:nvPr/>
          </p:nvSpPr>
          <p:spPr bwMode="auto">
            <a:xfrm>
              <a:off x="1008"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4" name="Rectangle 439"/>
            <p:cNvSpPr>
              <a:spLocks noChangeArrowheads="1"/>
            </p:cNvSpPr>
            <p:nvPr/>
          </p:nvSpPr>
          <p:spPr bwMode="auto">
            <a:xfrm>
              <a:off x="1104"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5" name="Rectangle 440"/>
            <p:cNvSpPr>
              <a:spLocks noChangeArrowheads="1"/>
            </p:cNvSpPr>
            <p:nvPr/>
          </p:nvSpPr>
          <p:spPr bwMode="auto">
            <a:xfrm>
              <a:off x="1200"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6" name="Rectangle 441"/>
            <p:cNvSpPr>
              <a:spLocks noChangeArrowheads="1"/>
            </p:cNvSpPr>
            <p:nvPr/>
          </p:nvSpPr>
          <p:spPr bwMode="auto">
            <a:xfrm>
              <a:off x="1296"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7" name="Rectangle 442"/>
            <p:cNvSpPr>
              <a:spLocks noChangeArrowheads="1"/>
            </p:cNvSpPr>
            <p:nvPr/>
          </p:nvSpPr>
          <p:spPr bwMode="auto">
            <a:xfrm>
              <a:off x="1392"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8" name="Rectangle 443"/>
            <p:cNvSpPr>
              <a:spLocks noChangeArrowheads="1"/>
            </p:cNvSpPr>
            <p:nvPr/>
          </p:nvSpPr>
          <p:spPr bwMode="auto">
            <a:xfrm>
              <a:off x="1488"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269" name="Rectangle 13"/>
            <p:cNvSpPr>
              <a:spLocks noChangeArrowheads="1"/>
            </p:cNvSpPr>
            <p:nvPr/>
          </p:nvSpPr>
          <p:spPr bwMode="auto">
            <a:xfrm>
              <a:off x="720" y="2736"/>
              <a:ext cx="960" cy="96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49270" name="Group 444"/>
            <p:cNvGrpSpPr>
              <a:grpSpLocks/>
            </p:cNvGrpSpPr>
            <p:nvPr/>
          </p:nvGrpSpPr>
          <p:grpSpPr bwMode="auto">
            <a:xfrm>
              <a:off x="528" y="2592"/>
              <a:ext cx="1008" cy="1440"/>
              <a:chOff x="2400" y="915"/>
              <a:chExt cx="1008" cy="1440"/>
            </a:xfrm>
          </p:grpSpPr>
          <p:sp>
            <p:nvSpPr>
              <p:cNvPr id="49272" name="Line 14"/>
              <p:cNvSpPr>
                <a:spLocks noChangeShapeType="1"/>
              </p:cNvSpPr>
              <p:nvPr/>
            </p:nvSpPr>
            <p:spPr bwMode="auto">
              <a:xfrm flipH="1">
                <a:off x="2592" y="915"/>
                <a:ext cx="720" cy="14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9273" name="Line 15"/>
              <p:cNvSpPr>
                <a:spLocks noChangeShapeType="1"/>
              </p:cNvSpPr>
              <p:nvPr/>
            </p:nvSpPr>
            <p:spPr bwMode="auto">
              <a:xfrm flipH="1" flipV="1">
                <a:off x="2400" y="1395"/>
                <a:ext cx="576"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9274" name="Line 16"/>
              <p:cNvSpPr>
                <a:spLocks noChangeShapeType="1"/>
              </p:cNvSpPr>
              <p:nvPr/>
            </p:nvSpPr>
            <p:spPr bwMode="auto">
              <a:xfrm>
                <a:off x="2976" y="1584"/>
                <a:ext cx="432" cy="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9275" name="Oval 17"/>
              <p:cNvSpPr>
                <a:spLocks noChangeArrowheads="1"/>
              </p:cNvSpPr>
              <p:nvPr/>
            </p:nvSpPr>
            <p:spPr bwMode="auto">
              <a:xfrm>
                <a:off x="2928" y="1536"/>
                <a:ext cx="96" cy="96"/>
              </a:xfrm>
              <a:prstGeom prst="ellipse">
                <a:avLst/>
              </a:prstGeom>
              <a:solidFill>
                <a:srgbClr val="0000FF"/>
              </a:solidFill>
              <a:ln w="12700" algn="ctr">
                <a:solidFill>
                  <a:schemeClr val="tx1"/>
                </a:solidFill>
                <a:round/>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sp>
          <p:nvSpPr>
            <p:cNvPr id="49271" name="Oval 445"/>
            <p:cNvSpPr>
              <a:spLocks noChangeArrowheads="1"/>
            </p:cNvSpPr>
            <p:nvPr/>
          </p:nvSpPr>
          <p:spPr bwMode="auto">
            <a:xfrm>
              <a:off x="1152" y="3165"/>
              <a:ext cx="96" cy="9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grpSp>
        <p:nvGrpSpPr>
          <p:cNvPr id="8" name="그룹 7"/>
          <p:cNvGrpSpPr>
            <a:grpSpLocks/>
          </p:cNvGrpSpPr>
          <p:nvPr/>
        </p:nvGrpSpPr>
        <p:grpSpPr bwMode="auto">
          <a:xfrm>
            <a:off x="706438" y="5218113"/>
            <a:ext cx="3946525" cy="1687512"/>
            <a:chOff x="706213" y="5217320"/>
            <a:chExt cx="3946956" cy="1688391"/>
          </a:xfrm>
        </p:grpSpPr>
        <p:sp>
          <p:nvSpPr>
            <p:cNvPr id="49165" name="TextBox 3"/>
            <p:cNvSpPr txBox="1">
              <a:spLocks noChangeArrowheads="1"/>
            </p:cNvSpPr>
            <p:nvPr/>
          </p:nvSpPr>
          <p:spPr bwMode="auto">
            <a:xfrm>
              <a:off x="2859088" y="5708005"/>
              <a:ext cx="17940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Pixel center</a:t>
              </a:r>
              <a:endParaRPr lang="ko-KR" altLang="en-US" sz="2400" b="0">
                <a:latin typeface="Arial" panose="020B0604020202020204" pitchFamily="34" charset="0"/>
                <a:ea typeface="굴림" panose="020B0600000101010101" pitchFamily="50" charset="-127"/>
              </a:endParaRPr>
            </a:p>
          </p:txBody>
        </p:sp>
        <p:sp>
          <p:nvSpPr>
            <p:cNvPr id="49166" name="TextBox 121"/>
            <p:cNvSpPr txBox="1">
              <a:spLocks noChangeArrowheads="1"/>
            </p:cNvSpPr>
            <p:nvPr/>
          </p:nvSpPr>
          <p:spPr bwMode="auto">
            <a:xfrm>
              <a:off x="706213" y="6444046"/>
              <a:ext cx="2342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solidFill>
                    <a:srgbClr val="0000FF"/>
                  </a:solidFill>
                  <a:latin typeface="Arial" panose="020B0604020202020204" pitchFamily="34" charset="0"/>
                  <a:ea typeface="굴림" panose="020B0600000101010101" pitchFamily="50" charset="-127"/>
                </a:rPr>
                <a:t>Snapped vertex</a:t>
              </a:r>
              <a:endParaRPr lang="ko-KR" altLang="en-US" sz="2400" b="0">
                <a:solidFill>
                  <a:srgbClr val="0000FF"/>
                </a:solidFill>
                <a:latin typeface="Arial" panose="020B0604020202020204" pitchFamily="34" charset="0"/>
                <a:ea typeface="굴림" panose="020B0600000101010101" pitchFamily="50" charset="-127"/>
              </a:endParaRPr>
            </a:p>
          </p:txBody>
        </p:sp>
        <p:cxnSp>
          <p:nvCxnSpPr>
            <p:cNvPr id="49167" name="직선 화살표 연결선 5"/>
            <p:cNvCxnSpPr>
              <a:cxnSpLocks noChangeShapeType="1"/>
            </p:cNvCxnSpPr>
            <p:nvPr/>
          </p:nvCxnSpPr>
          <p:spPr bwMode="auto">
            <a:xfrm flipH="1" flipV="1">
              <a:off x="2017712" y="5217320"/>
              <a:ext cx="841376" cy="65008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10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10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06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06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8105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ko-KR" smtClean="0">
                <a:ea typeface="굴림" panose="020B0600000101010101" pitchFamily="50" charset="-127"/>
              </a:rPr>
              <a:t>Interpolating Parameters </a:t>
            </a:r>
          </a:p>
        </p:txBody>
      </p:sp>
      <p:pic>
        <p:nvPicPr>
          <p:cNvPr id="51203" name="Picture 5" descr="Redt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2971800"/>
            <a:ext cx="2744787"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6"/>
          <p:cNvSpPr txBox="1">
            <a:spLocks noRot="1" noChangeAspect="1" noMove="1" noResize="1" noEditPoints="1" noAdjustHandles="1" noChangeArrowheads="1" noChangeShapeType="1" noTextEdit="1"/>
          </p:cNvSpPr>
          <p:nvPr/>
        </p:nvSpPr>
        <p:spPr bwMode="auto">
          <a:xfrm>
            <a:off x="3357563" y="5791200"/>
            <a:ext cx="3335978" cy="461665"/>
          </a:xfrm>
          <a:prstGeom prst="rect">
            <a:avLst/>
          </a:prstGeom>
          <a:blipFill rotWithShape="0">
            <a:blip r:embed="rId4"/>
            <a:stretch>
              <a:fillRect l="-2925" t="-9211" b="-3026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ko-KR" altLang="en-US">
                <a:noFill/>
              </a:rPr>
              <a:t> </a:t>
            </a:r>
          </a:p>
        </p:txBody>
      </p:sp>
      <p:sp>
        <p:nvSpPr>
          <p:cNvPr id="51205" name="Rectangle 7"/>
          <p:cNvSpPr>
            <a:spLocks noGrp="1" noChangeArrowheads="1"/>
          </p:cNvSpPr>
          <p:nvPr>
            <p:ph type="body" idx="1"/>
          </p:nvPr>
        </p:nvSpPr>
        <p:spPr>
          <a:xfrm>
            <a:off x="419100" y="1587500"/>
            <a:ext cx="8318500" cy="2806700"/>
          </a:xfrm>
        </p:spPr>
        <p:txBody>
          <a:bodyPr/>
          <a:lstStyle/>
          <a:p>
            <a:r>
              <a:rPr lang="en-US" altLang="ko-KR" smtClean="0">
                <a:ea typeface="굴림" panose="020B0600000101010101" pitchFamily="50" charset="-127"/>
              </a:rPr>
              <a:t>Specify a parameter, say redness (r) at each vertex of the triangle</a:t>
            </a:r>
          </a:p>
          <a:p>
            <a:pPr lvl="1"/>
            <a:r>
              <a:rPr lang="en-US" altLang="ko-KR" smtClean="0">
                <a:ea typeface="굴림" panose="020B0600000101010101" pitchFamily="50" charset="-127"/>
              </a:rPr>
              <a:t>Linear interpolation creates a planar function</a:t>
            </a:r>
          </a:p>
        </p:txBody>
      </p:sp>
      <p:sp>
        <p:nvSpPr>
          <p:cNvPr id="51206" name="Line 8"/>
          <p:cNvSpPr>
            <a:spLocks noChangeShapeType="1"/>
          </p:cNvSpPr>
          <p:nvPr/>
        </p:nvSpPr>
        <p:spPr bwMode="auto">
          <a:xfrm flipH="1" flipV="1">
            <a:off x="3189288" y="4787900"/>
            <a:ext cx="176212"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51207" name="Line 9"/>
          <p:cNvSpPr>
            <a:spLocks noChangeShapeType="1"/>
          </p:cNvSpPr>
          <p:nvPr/>
        </p:nvSpPr>
        <p:spPr bwMode="auto">
          <a:xfrm flipV="1">
            <a:off x="3352800" y="5105400"/>
            <a:ext cx="79375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51208" name="Text Box 10"/>
          <p:cNvSpPr txBox="1">
            <a:spLocks noChangeArrowheads="1"/>
          </p:cNvSpPr>
          <p:nvPr/>
        </p:nvSpPr>
        <p:spPr bwMode="auto">
          <a:xfrm>
            <a:off x="3657600" y="5181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x</a:t>
            </a:r>
          </a:p>
        </p:txBody>
      </p:sp>
      <p:sp>
        <p:nvSpPr>
          <p:cNvPr id="51209" name="Text Box 11"/>
          <p:cNvSpPr txBox="1">
            <a:spLocks noChangeArrowheads="1"/>
          </p:cNvSpPr>
          <p:nvPr/>
        </p:nvSpPr>
        <p:spPr bwMode="auto">
          <a:xfrm>
            <a:off x="2959100" y="4941888"/>
            <a:ext cx="31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ko-KR" smtClean="0">
                <a:ea typeface="굴림" panose="020B0600000101010101" pitchFamily="50" charset="-127"/>
              </a:rPr>
              <a:t>Solving for Linear Interpolation Equations</a:t>
            </a:r>
          </a:p>
        </p:txBody>
      </p:sp>
      <p:sp>
        <p:nvSpPr>
          <p:cNvPr id="53251" name="Rectangle 3"/>
          <p:cNvSpPr>
            <a:spLocks noGrp="1" noChangeArrowheads="1"/>
          </p:cNvSpPr>
          <p:nvPr>
            <p:ph type="body" idx="1"/>
          </p:nvPr>
        </p:nvSpPr>
        <p:spPr/>
        <p:txBody>
          <a:bodyPr/>
          <a:lstStyle/>
          <a:p>
            <a:r>
              <a:rPr lang="en-US" altLang="ko-KR" sz="2000" smtClean="0">
                <a:ea typeface="굴림" panose="020B0600000101010101" pitchFamily="50" charset="-127"/>
              </a:rPr>
              <a:t>Given the redness of the three vertices, we can set up the following linear system:</a:t>
            </a:r>
          </a:p>
          <a:p>
            <a:pPr>
              <a:buFont typeface="Arial" panose="020B0604020202020204" pitchFamily="34" charset="0"/>
              <a:buNone/>
            </a:pPr>
            <a:endParaRPr lang="en-US" altLang="ko-KR" sz="2000" smtClean="0">
              <a:ea typeface="굴림" panose="020B0600000101010101" pitchFamily="50" charset="-127"/>
            </a:endParaRPr>
          </a:p>
          <a:p>
            <a:pPr>
              <a:buFont typeface="Arial" panose="020B0604020202020204" pitchFamily="34" charset="0"/>
              <a:buNone/>
            </a:pPr>
            <a:endParaRPr lang="en-US" altLang="ko-KR" sz="2000" smtClean="0">
              <a:ea typeface="굴림" panose="020B0600000101010101" pitchFamily="50" charset="-127"/>
            </a:endParaRPr>
          </a:p>
          <a:p>
            <a:pPr>
              <a:buFont typeface="Arial" panose="020B0604020202020204" pitchFamily="34" charset="0"/>
              <a:buNone/>
            </a:pPr>
            <a:endParaRPr lang="en-US" altLang="ko-KR" sz="2000" smtClean="0">
              <a:ea typeface="굴림" panose="020B0600000101010101" pitchFamily="50" charset="-127"/>
            </a:endParaRPr>
          </a:p>
          <a:p>
            <a:pPr>
              <a:buFont typeface="Arial" panose="020B0604020202020204" pitchFamily="34" charset="0"/>
              <a:buNone/>
            </a:pPr>
            <a:endParaRPr lang="en-US" altLang="ko-KR" sz="2000" smtClean="0">
              <a:ea typeface="굴림" panose="020B0600000101010101" pitchFamily="50" charset="-127"/>
            </a:endParaRPr>
          </a:p>
          <a:p>
            <a:pPr>
              <a:buFont typeface="Arial" panose="020B0604020202020204" pitchFamily="34" charset="0"/>
              <a:buNone/>
            </a:pPr>
            <a:r>
              <a:rPr lang="en-US" altLang="ko-KR" sz="2000" smtClean="0">
                <a:ea typeface="굴림" panose="020B0600000101010101" pitchFamily="50" charset="-127"/>
              </a:rPr>
              <a:t>      with the solution:</a:t>
            </a:r>
          </a:p>
        </p:txBody>
      </p:sp>
      <p:graphicFrame>
        <p:nvGraphicFramePr>
          <p:cNvPr id="53252" name="Object 2"/>
          <p:cNvGraphicFramePr>
            <a:graphicFrameLocks noChangeAspect="1"/>
          </p:cNvGraphicFramePr>
          <p:nvPr/>
        </p:nvGraphicFramePr>
        <p:xfrm>
          <a:off x="2032000" y="1981200"/>
          <a:ext cx="4978400" cy="1346200"/>
        </p:xfrm>
        <a:graphic>
          <a:graphicData uri="http://schemas.openxmlformats.org/presentationml/2006/ole">
            <mc:AlternateContent xmlns:mc="http://schemas.openxmlformats.org/markup-compatibility/2006">
              <mc:Choice xmlns:v="urn:schemas-microsoft-com:vml" Requires="v">
                <p:oleObj spid="_x0000_s53285" name="Equation" r:id="rId4" imgW="4978400" imgH="1346200" progId="Equation.DSMT4">
                  <p:embed/>
                </p:oleObj>
              </mc:Choice>
              <mc:Fallback>
                <p:oleObj name="Equation" r:id="rId4" imgW="4978400" imgH="1346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1981200"/>
                        <a:ext cx="49784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3" name="Object 3"/>
          <p:cNvGraphicFramePr>
            <a:graphicFrameLocks noChangeAspect="1"/>
          </p:cNvGraphicFramePr>
          <p:nvPr/>
        </p:nvGraphicFramePr>
        <p:xfrm>
          <a:off x="965200" y="3860800"/>
          <a:ext cx="7721600" cy="2692400"/>
        </p:xfrm>
        <a:graphic>
          <a:graphicData uri="http://schemas.openxmlformats.org/presentationml/2006/ole">
            <mc:AlternateContent xmlns:mc="http://schemas.openxmlformats.org/markup-compatibility/2006">
              <mc:Choice xmlns:v="urn:schemas-microsoft-com:vml" Requires="v">
                <p:oleObj spid="_x0000_s53286" name="Equation" r:id="rId6" imgW="7721600" imgH="2692400" progId="Equation.DSMT4">
                  <p:embed/>
                </p:oleObj>
              </mc:Choice>
              <mc:Fallback>
                <p:oleObj name="Equation" r:id="rId6" imgW="7721600" imgH="2692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00" y="3860800"/>
                        <a:ext cx="77216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ko-KR" smtClean="0">
                <a:ea typeface="굴림" panose="020B0600000101010101" pitchFamily="50" charset="-127"/>
              </a:rPr>
              <a:t>Triangle Area</a:t>
            </a:r>
          </a:p>
        </p:txBody>
      </p:sp>
      <p:graphicFrame>
        <p:nvGraphicFramePr>
          <p:cNvPr id="55299" name="Object 2"/>
          <p:cNvGraphicFramePr>
            <a:graphicFrameLocks noChangeAspect="1"/>
          </p:cNvGraphicFramePr>
          <p:nvPr/>
        </p:nvGraphicFramePr>
        <p:xfrm>
          <a:off x="1403350" y="1760538"/>
          <a:ext cx="6184900" cy="2286000"/>
        </p:xfrm>
        <a:graphic>
          <a:graphicData uri="http://schemas.openxmlformats.org/presentationml/2006/ole">
            <mc:AlternateContent xmlns:mc="http://schemas.openxmlformats.org/markup-compatibility/2006">
              <mc:Choice xmlns:v="urn:schemas-microsoft-com:vml" Requires="v">
                <p:oleObj spid="_x0000_s55316" name="Equation" r:id="rId4" imgW="6184900" imgH="2286000" progId="Equation.DSMT4">
                  <p:embed/>
                </p:oleObj>
              </mc:Choice>
              <mc:Fallback>
                <p:oleObj name="Equation" r:id="rId4" imgW="6184900" imgH="2286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760538"/>
                        <a:ext cx="61849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0" name="Rectangle 8"/>
          <p:cNvSpPr>
            <a:spLocks noGrp="1" noChangeArrowheads="1"/>
          </p:cNvSpPr>
          <p:nvPr>
            <p:ph type="body" idx="1"/>
          </p:nvPr>
        </p:nvSpPr>
        <p:spPr>
          <a:xfrm>
            <a:off x="457200" y="4114800"/>
            <a:ext cx="8229600" cy="2286000"/>
          </a:xfrm>
        </p:spPr>
        <p:txBody>
          <a:bodyPr/>
          <a:lstStyle/>
          <a:p>
            <a:r>
              <a:rPr lang="en-US" altLang="ko-KR" smtClean="0">
                <a:ea typeface="굴림" panose="020B0600000101010101" pitchFamily="50" charset="-127"/>
              </a:rPr>
              <a:t>Area = 0 means that the triangle is not visible</a:t>
            </a:r>
          </a:p>
          <a:p>
            <a:r>
              <a:rPr lang="en-US" altLang="ko-KR" smtClean="0">
                <a:ea typeface="굴림" panose="020B0600000101010101" pitchFamily="50" charset="-127"/>
              </a:rPr>
              <a:t>Area &lt; 0 means the triangle is back facing:</a:t>
            </a:r>
          </a:p>
          <a:p>
            <a:pPr lvl="1"/>
            <a:r>
              <a:rPr lang="en-US" altLang="ko-KR" smtClean="0">
                <a:ea typeface="굴림" panose="020B0600000101010101" pitchFamily="50" charset="-127"/>
              </a:rPr>
              <a:t>Reject triangle if performing back-face culling</a:t>
            </a:r>
          </a:p>
          <a:p>
            <a:pPr lvl="1"/>
            <a:r>
              <a:rPr lang="en-US" altLang="ko-KR" smtClean="0">
                <a:ea typeface="굴림" panose="020B0600000101010101" pitchFamily="50" charset="-127"/>
              </a:rPr>
              <a:t>Otherwise, flip edge equations by multiplying by -1</a:t>
            </a:r>
          </a:p>
        </p:txBody>
      </p:sp>
      <p:sp>
        <p:nvSpPr>
          <p:cNvPr id="55301" name="TextBox 1"/>
          <p:cNvSpPr txBox="1">
            <a:spLocks noChangeArrowheads="1"/>
          </p:cNvSpPr>
          <p:nvPr/>
        </p:nvSpPr>
        <p:spPr bwMode="auto">
          <a:xfrm>
            <a:off x="4241800" y="3602038"/>
            <a:ext cx="3727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000" b="0">
                <a:latin typeface="Arial" panose="020B0604020202020204" pitchFamily="34" charset="0"/>
                <a:ea typeface="굴림" panose="020B0600000101010101" pitchFamily="50" charset="-127"/>
              </a:rPr>
              <a:t>// they are from edge equations</a:t>
            </a:r>
            <a:endParaRPr lang="ko-KR" altLang="en-US" sz="20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ko-KR" smtClean="0">
                <a:ea typeface="굴림" panose="020B0600000101010101" pitchFamily="50" charset="-127"/>
              </a:rPr>
              <a:t>Interpolation Equation</a:t>
            </a:r>
          </a:p>
        </p:txBody>
      </p:sp>
      <p:sp>
        <p:nvSpPr>
          <p:cNvPr id="57347" name="Rectangle 3"/>
          <p:cNvSpPr>
            <a:spLocks noGrp="1" noChangeArrowheads="1"/>
          </p:cNvSpPr>
          <p:nvPr>
            <p:ph type="body" idx="1"/>
          </p:nvPr>
        </p:nvSpPr>
        <p:spPr/>
        <p:txBody>
          <a:bodyPr/>
          <a:lstStyle/>
          <a:p>
            <a:r>
              <a:rPr lang="en-US" altLang="ko-KR" smtClean="0">
                <a:ea typeface="굴림" panose="020B0600000101010101" pitchFamily="50" charset="-127"/>
              </a:rPr>
              <a:t>The parameter plane equation is just a linear combination of the edge equations</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r>
              <a:rPr lang="en-US" altLang="ko-KR" smtClean="0">
                <a:ea typeface="굴림" panose="020B0600000101010101" pitchFamily="50" charset="-127"/>
              </a:rPr>
              <a:t/>
            </a:r>
            <a:br>
              <a:rPr lang="en-US" altLang="ko-KR" smtClean="0">
                <a:ea typeface="굴림" panose="020B0600000101010101" pitchFamily="50" charset="-127"/>
              </a:rPr>
            </a:br>
            <a:endParaRPr lang="en-US" altLang="ko-KR" smtClean="0">
              <a:ea typeface="굴림" panose="020B0600000101010101" pitchFamily="50" charset="-127"/>
            </a:endParaRPr>
          </a:p>
        </p:txBody>
      </p:sp>
      <p:graphicFrame>
        <p:nvGraphicFramePr>
          <p:cNvPr id="57348" name="Object 2"/>
          <p:cNvGraphicFramePr>
            <a:graphicFrameLocks noChangeAspect="1"/>
          </p:cNvGraphicFramePr>
          <p:nvPr/>
        </p:nvGraphicFramePr>
        <p:xfrm>
          <a:off x="1981200" y="2463800"/>
          <a:ext cx="4775200" cy="1346200"/>
        </p:xfrm>
        <a:graphic>
          <a:graphicData uri="http://schemas.openxmlformats.org/presentationml/2006/ole">
            <mc:AlternateContent xmlns:mc="http://schemas.openxmlformats.org/markup-compatibility/2006">
              <mc:Choice xmlns:v="urn:schemas-microsoft-com:vml" Requires="v">
                <p:oleObj spid="_x0000_s57364" name="Equation" r:id="rId4" imgW="4775200" imgH="1346200" progId="Equation.DSMT4">
                  <p:embed/>
                </p:oleObj>
              </mc:Choice>
              <mc:Fallback>
                <p:oleObj name="Equation" r:id="rId4" imgW="4775200" imgH="1346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63800"/>
                        <a:ext cx="47752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a:spLocks noRot="1" noChangeAspect="1" noMove="1" noResize="1" noEditPoints="1" noAdjustHandles="1" noChangeArrowheads="1" noChangeShapeType="1" noTextEdit="1"/>
          </p:cNvSpPr>
          <p:nvPr/>
        </p:nvSpPr>
        <p:spPr>
          <a:xfrm>
            <a:off x="1981200" y="4655127"/>
            <a:ext cx="5547609" cy="497700"/>
          </a:xfrm>
          <a:prstGeom prst="rect">
            <a:avLst/>
          </a:prstGeom>
          <a:blipFill rotWithShape="0">
            <a:blip r:embed="rId6"/>
            <a:stretch>
              <a:fillRect t="-9877" r="-879" b="-20988"/>
            </a:stretch>
          </a:blipFill>
        </p:spPr>
        <p:txBody>
          <a:bodyPr/>
          <a:lstStyle/>
          <a:p>
            <a:pPr>
              <a:defRPr/>
            </a:pPr>
            <a:r>
              <a:rPr lang="ko-KR" altLang="en-US">
                <a:no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ko-KR" smtClean="0">
                <a:ea typeface="굴림" panose="020B0600000101010101" pitchFamily="50" charset="-127"/>
              </a:rPr>
              <a:t>Z-Buffering</a:t>
            </a:r>
          </a:p>
        </p:txBody>
      </p:sp>
      <p:sp>
        <p:nvSpPr>
          <p:cNvPr id="59395" name="Rectangle 3"/>
          <p:cNvSpPr>
            <a:spLocks noGrp="1" noChangeArrowheads="1"/>
          </p:cNvSpPr>
          <p:nvPr>
            <p:ph type="body" idx="1"/>
          </p:nvPr>
        </p:nvSpPr>
        <p:spPr>
          <a:xfrm>
            <a:off x="47625" y="1420813"/>
            <a:ext cx="6510338" cy="5105400"/>
          </a:xfrm>
        </p:spPr>
        <p:txBody>
          <a:bodyPr/>
          <a:lstStyle/>
          <a:p>
            <a:r>
              <a:rPr lang="en-US" altLang="ko-KR" sz="2400" smtClean="0">
                <a:ea typeface="굴림" panose="020B0600000101010101" pitchFamily="50" charset="-127"/>
              </a:rPr>
              <a:t>When rendering multiple triangles we need to determine which triangles are visible</a:t>
            </a:r>
          </a:p>
          <a:p>
            <a:r>
              <a:rPr lang="en-US" altLang="ko-KR" sz="2400" smtClean="0">
                <a:ea typeface="굴림" panose="020B0600000101010101" pitchFamily="50" charset="-127"/>
              </a:rPr>
              <a:t>Use z-buffer to resolve visibility</a:t>
            </a:r>
          </a:p>
          <a:p>
            <a:pPr lvl="1"/>
            <a:r>
              <a:rPr lang="en-US" altLang="ko-KR" sz="1800" smtClean="0">
                <a:ea typeface="굴림" panose="020B0600000101010101" pitchFamily="50" charset="-127"/>
              </a:rPr>
              <a:t>Stores the depth at each pixel</a:t>
            </a:r>
          </a:p>
          <a:p>
            <a:r>
              <a:rPr lang="en-US" altLang="ko-KR" sz="2400" smtClean="0">
                <a:ea typeface="굴림" panose="020B0600000101010101" pitchFamily="50" charset="-127"/>
              </a:rPr>
              <a:t>Initialize z-buffer to 1 (far value)</a:t>
            </a:r>
          </a:p>
          <a:p>
            <a:pPr lvl="1"/>
            <a:r>
              <a:rPr lang="en-US" altLang="ko-KR" sz="1800" smtClean="0">
                <a:ea typeface="굴림" panose="020B0600000101010101" pitchFamily="50" charset="-127"/>
              </a:rPr>
              <a:t>Post-perspective z values lie between 0 and 1 </a:t>
            </a:r>
          </a:p>
          <a:p>
            <a:r>
              <a:rPr lang="en-US" altLang="ko-KR" sz="2400" smtClean="0">
                <a:ea typeface="굴림" panose="020B0600000101010101" pitchFamily="50" charset="-127"/>
              </a:rPr>
              <a:t>Linearly interpolate depth (z</a:t>
            </a:r>
            <a:r>
              <a:rPr lang="en-US" altLang="ko-KR" sz="2400" baseline="-25000" smtClean="0">
                <a:ea typeface="굴림" panose="020B0600000101010101" pitchFamily="50" charset="-127"/>
              </a:rPr>
              <a:t>tri</a:t>
            </a:r>
            <a:r>
              <a:rPr lang="en-US" altLang="ko-KR" sz="2400" smtClean="0">
                <a:ea typeface="굴림" panose="020B0600000101010101" pitchFamily="50" charset="-127"/>
              </a:rPr>
              <a:t>) across triangles</a:t>
            </a:r>
          </a:p>
          <a:p>
            <a:r>
              <a:rPr lang="en-US" altLang="ko-KR" sz="2400" smtClean="0">
                <a:ea typeface="굴림" panose="020B0600000101010101" pitchFamily="50" charset="-127"/>
              </a:rPr>
              <a:t>If z</a:t>
            </a:r>
            <a:r>
              <a:rPr lang="en-US" altLang="ko-KR" sz="2400" baseline="-25000" smtClean="0">
                <a:ea typeface="굴림" panose="020B0600000101010101" pitchFamily="50" charset="-127"/>
              </a:rPr>
              <a:t>tri</a:t>
            </a:r>
            <a:r>
              <a:rPr lang="en-US" altLang="ko-KR" sz="2400" smtClean="0">
                <a:ea typeface="굴림" panose="020B0600000101010101" pitchFamily="50" charset="-127"/>
              </a:rPr>
              <a:t>(x,y) &lt; zBuffer[x][y] </a:t>
            </a:r>
            <a:br>
              <a:rPr lang="en-US" altLang="ko-KR" sz="2400" smtClean="0">
                <a:ea typeface="굴림" panose="020B0600000101010101" pitchFamily="50" charset="-127"/>
              </a:rPr>
            </a:br>
            <a:r>
              <a:rPr lang="en-US" altLang="ko-KR" sz="2400" smtClean="0">
                <a:ea typeface="굴림" panose="020B0600000101010101" pitchFamily="50" charset="-127"/>
              </a:rPr>
              <a:t>   write to pixel at (x,y)</a:t>
            </a:r>
            <a:br>
              <a:rPr lang="en-US" altLang="ko-KR" sz="2400" smtClean="0">
                <a:ea typeface="굴림" panose="020B0600000101010101" pitchFamily="50" charset="-127"/>
              </a:rPr>
            </a:br>
            <a:r>
              <a:rPr lang="en-US" altLang="ko-KR" sz="2400" smtClean="0">
                <a:ea typeface="굴림" panose="020B0600000101010101" pitchFamily="50" charset="-127"/>
              </a:rPr>
              <a:t>   zBuffer[x][y] = z</a:t>
            </a:r>
            <a:r>
              <a:rPr lang="en-US" altLang="ko-KR" sz="2400" baseline="-25000" smtClean="0">
                <a:ea typeface="굴림" panose="020B0600000101010101" pitchFamily="50" charset="-127"/>
              </a:rPr>
              <a:t>tri</a:t>
            </a:r>
            <a:r>
              <a:rPr lang="en-US" altLang="ko-KR" sz="2400" smtClean="0">
                <a:ea typeface="굴림" panose="020B0600000101010101" pitchFamily="50" charset="-127"/>
              </a:rPr>
              <a:t>(x,y)</a:t>
            </a: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876425"/>
            <a:ext cx="24749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9397" name="Text Box 5"/>
          <p:cNvSpPr txBox="1">
            <a:spLocks noChangeArrowheads="1"/>
          </p:cNvSpPr>
          <p:nvPr/>
        </p:nvSpPr>
        <p:spPr bwMode="auto">
          <a:xfrm rot="-5400000">
            <a:off x="8322469" y="5176044"/>
            <a:ext cx="13382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900" b="0">
                <a:latin typeface="Arial" panose="020B0604020202020204" pitchFamily="34" charset="0"/>
                <a:ea typeface="굴림" panose="020B0600000101010101" pitchFamily="50" charset="-127"/>
              </a:rPr>
              <a:t>image from wikipedia.com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ko-KR" smtClean="0">
                <a:ea typeface="굴림" panose="020B0600000101010101" pitchFamily="50" charset="-127"/>
              </a:rPr>
              <a:t>Traversing Pixels</a:t>
            </a:r>
          </a:p>
        </p:txBody>
      </p:sp>
      <p:sp>
        <p:nvSpPr>
          <p:cNvPr id="61443" name="Rectangle 3"/>
          <p:cNvSpPr>
            <a:spLocks noGrp="1" noChangeArrowheads="1"/>
          </p:cNvSpPr>
          <p:nvPr>
            <p:ph type="body" idx="1"/>
          </p:nvPr>
        </p:nvSpPr>
        <p:spPr>
          <a:xfrm>
            <a:off x="0" y="1985963"/>
            <a:ext cx="7023100" cy="5105400"/>
          </a:xfrm>
        </p:spPr>
        <p:txBody>
          <a:bodyPr/>
          <a:lstStyle/>
          <a:p>
            <a:r>
              <a:rPr lang="en-US" altLang="ko-KR" sz="2400" smtClean="0">
                <a:ea typeface="굴림" panose="020B0600000101010101" pitchFamily="50" charset="-127"/>
              </a:rPr>
              <a:t>Free to traverse pixels</a:t>
            </a:r>
          </a:p>
          <a:p>
            <a:pPr lvl="1"/>
            <a:r>
              <a:rPr lang="en-US" altLang="ko-KR" sz="2000" smtClean="0">
                <a:ea typeface="굴림" panose="020B0600000101010101" pitchFamily="50" charset="-127"/>
              </a:rPr>
              <a:t>Edge and interpolation equations can be computed at any point</a:t>
            </a:r>
          </a:p>
          <a:p>
            <a:r>
              <a:rPr lang="en-US" altLang="ko-KR" sz="2400" smtClean="0">
                <a:ea typeface="굴림" panose="020B0600000101010101" pitchFamily="50" charset="-127"/>
              </a:rPr>
              <a:t>Try to minimize work</a:t>
            </a:r>
          </a:p>
          <a:p>
            <a:pPr lvl="1"/>
            <a:r>
              <a:rPr lang="en-US" altLang="ko-KR" sz="2000" smtClean="0">
                <a:ea typeface="굴림" panose="020B0600000101010101" pitchFamily="50" charset="-127"/>
              </a:rPr>
              <a:t>Restrict traversal to primitive bounding box</a:t>
            </a:r>
          </a:p>
          <a:p>
            <a:pPr lvl="1"/>
            <a:r>
              <a:rPr lang="en-US" altLang="ko-KR" sz="2000" smtClean="0">
                <a:ea typeface="굴림" panose="020B0600000101010101" pitchFamily="50" charset="-127"/>
              </a:rPr>
              <a:t>Hierarchical traversal</a:t>
            </a:r>
          </a:p>
          <a:p>
            <a:pPr lvl="2"/>
            <a:r>
              <a:rPr lang="en-US" altLang="ko-KR" sz="2000" smtClean="0">
                <a:ea typeface="굴림" panose="020B0600000101010101" pitchFamily="50" charset="-127"/>
              </a:rPr>
              <a:t>Knock out tiles of pixels (say 4x4) at a time</a:t>
            </a:r>
          </a:p>
          <a:p>
            <a:pPr lvl="2"/>
            <a:r>
              <a:rPr lang="en-US" altLang="ko-KR" sz="2000" smtClean="0">
                <a:ea typeface="굴림" panose="020B0600000101010101" pitchFamily="50" charset="-127"/>
              </a:rPr>
              <a:t>Test corners of tiles against equations</a:t>
            </a:r>
          </a:p>
          <a:p>
            <a:pPr lvl="2"/>
            <a:r>
              <a:rPr lang="en-US" altLang="ko-KR" sz="2000" smtClean="0">
                <a:ea typeface="굴림" panose="020B0600000101010101" pitchFamily="50" charset="-127"/>
              </a:rPr>
              <a:t>Test individual pixels of tiles not entirely inside or outside</a:t>
            </a:r>
          </a:p>
          <a:p>
            <a:pPr lvl="1"/>
            <a:endParaRPr lang="en-US" altLang="ko-KR" smtClean="0">
              <a:ea typeface="굴림" panose="020B0600000101010101" pitchFamily="50" charset="-127"/>
            </a:endParaRPr>
          </a:p>
        </p:txBody>
      </p:sp>
      <p:sp>
        <p:nvSpPr>
          <p:cNvPr id="61444" name="Rectangle 352"/>
          <p:cNvSpPr>
            <a:spLocks noChangeArrowheads="1"/>
          </p:cNvSpPr>
          <p:nvPr/>
        </p:nvSpPr>
        <p:spPr bwMode="auto">
          <a:xfrm>
            <a:off x="70231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45" name="Rectangle 353"/>
          <p:cNvSpPr>
            <a:spLocks noChangeArrowheads="1"/>
          </p:cNvSpPr>
          <p:nvPr/>
        </p:nvSpPr>
        <p:spPr bwMode="auto">
          <a:xfrm>
            <a:off x="71755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46" name="Rectangle 354"/>
          <p:cNvSpPr>
            <a:spLocks noChangeArrowheads="1"/>
          </p:cNvSpPr>
          <p:nvPr/>
        </p:nvSpPr>
        <p:spPr bwMode="auto">
          <a:xfrm>
            <a:off x="73279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47" name="Rectangle 355"/>
          <p:cNvSpPr>
            <a:spLocks noChangeArrowheads="1"/>
          </p:cNvSpPr>
          <p:nvPr/>
        </p:nvSpPr>
        <p:spPr bwMode="auto">
          <a:xfrm>
            <a:off x="74803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48" name="Rectangle 356"/>
          <p:cNvSpPr>
            <a:spLocks noChangeArrowheads="1"/>
          </p:cNvSpPr>
          <p:nvPr/>
        </p:nvSpPr>
        <p:spPr bwMode="auto">
          <a:xfrm>
            <a:off x="76327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49" name="Rectangle 357"/>
          <p:cNvSpPr>
            <a:spLocks noChangeArrowheads="1"/>
          </p:cNvSpPr>
          <p:nvPr/>
        </p:nvSpPr>
        <p:spPr bwMode="auto">
          <a:xfrm>
            <a:off x="77851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0" name="Rectangle 358"/>
          <p:cNvSpPr>
            <a:spLocks noChangeArrowheads="1"/>
          </p:cNvSpPr>
          <p:nvPr/>
        </p:nvSpPr>
        <p:spPr bwMode="auto">
          <a:xfrm>
            <a:off x="79375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1" name="Rectangle 359"/>
          <p:cNvSpPr>
            <a:spLocks noChangeArrowheads="1"/>
          </p:cNvSpPr>
          <p:nvPr/>
        </p:nvSpPr>
        <p:spPr bwMode="auto">
          <a:xfrm>
            <a:off x="80899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2" name="Rectangle 360"/>
          <p:cNvSpPr>
            <a:spLocks noChangeArrowheads="1"/>
          </p:cNvSpPr>
          <p:nvPr/>
        </p:nvSpPr>
        <p:spPr bwMode="auto">
          <a:xfrm>
            <a:off x="82423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3" name="Rectangle 361"/>
          <p:cNvSpPr>
            <a:spLocks noChangeArrowheads="1"/>
          </p:cNvSpPr>
          <p:nvPr/>
        </p:nvSpPr>
        <p:spPr bwMode="auto">
          <a:xfrm>
            <a:off x="83947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4" name="Rectangle 362"/>
          <p:cNvSpPr>
            <a:spLocks noChangeArrowheads="1"/>
          </p:cNvSpPr>
          <p:nvPr/>
        </p:nvSpPr>
        <p:spPr bwMode="auto">
          <a:xfrm>
            <a:off x="85471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5" name="Rectangle 363"/>
          <p:cNvSpPr>
            <a:spLocks noChangeArrowheads="1"/>
          </p:cNvSpPr>
          <p:nvPr/>
        </p:nvSpPr>
        <p:spPr bwMode="auto">
          <a:xfrm>
            <a:off x="8699500" y="175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6" name="Rectangle 364"/>
          <p:cNvSpPr>
            <a:spLocks noChangeArrowheads="1"/>
          </p:cNvSpPr>
          <p:nvPr/>
        </p:nvSpPr>
        <p:spPr bwMode="auto">
          <a:xfrm>
            <a:off x="70231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7" name="Rectangle 365"/>
          <p:cNvSpPr>
            <a:spLocks noChangeArrowheads="1"/>
          </p:cNvSpPr>
          <p:nvPr/>
        </p:nvSpPr>
        <p:spPr bwMode="auto">
          <a:xfrm>
            <a:off x="71755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8" name="Rectangle 366"/>
          <p:cNvSpPr>
            <a:spLocks noChangeArrowheads="1"/>
          </p:cNvSpPr>
          <p:nvPr/>
        </p:nvSpPr>
        <p:spPr bwMode="auto">
          <a:xfrm>
            <a:off x="73279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59" name="Rectangle 367"/>
          <p:cNvSpPr>
            <a:spLocks noChangeArrowheads="1"/>
          </p:cNvSpPr>
          <p:nvPr/>
        </p:nvSpPr>
        <p:spPr bwMode="auto">
          <a:xfrm>
            <a:off x="74803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0" name="Rectangle 368"/>
          <p:cNvSpPr>
            <a:spLocks noChangeArrowheads="1"/>
          </p:cNvSpPr>
          <p:nvPr/>
        </p:nvSpPr>
        <p:spPr bwMode="auto">
          <a:xfrm>
            <a:off x="76327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1" name="Rectangle 369"/>
          <p:cNvSpPr>
            <a:spLocks noChangeArrowheads="1"/>
          </p:cNvSpPr>
          <p:nvPr/>
        </p:nvSpPr>
        <p:spPr bwMode="auto">
          <a:xfrm>
            <a:off x="7785100" y="1905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2" name="Rectangle 370"/>
          <p:cNvSpPr>
            <a:spLocks noChangeArrowheads="1"/>
          </p:cNvSpPr>
          <p:nvPr/>
        </p:nvSpPr>
        <p:spPr bwMode="auto">
          <a:xfrm>
            <a:off x="79375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3" name="Rectangle 371"/>
          <p:cNvSpPr>
            <a:spLocks noChangeArrowheads="1"/>
          </p:cNvSpPr>
          <p:nvPr/>
        </p:nvSpPr>
        <p:spPr bwMode="auto">
          <a:xfrm>
            <a:off x="80899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4" name="Rectangle 372"/>
          <p:cNvSpPr>
            <a:spLocks noChangeArrowheads="1"/>
          </p:cNvSpPr>
          <p:nvPr/>
        </p:nvSpPr>
        <p:spPr bwMode="auto">
          <a:xfrm>
            <a:off x="82423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5" name="Rectangle 373"/>
          <p:cNvSpPr>
            <a:spLocks noChangeArrowheads="1"/>
          </p:cNvSpPr>
          <p:nvPr/>
        </p:nvSpPr>
        <p:spPr bwMode="auto">
          <a:xfrm>
            <a:off x="83947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6" name="Rectangle 374"/>
          <p:cNvSpPr>
            <a:spLocks noChangeArrowheads="1"/>
          </p:cNvSpPr>
          <p:nvPr/>
        </p:nvSpPr>
        <p:spPr bwMode="auto">
          <a:xfrm>
            <a:off x="85471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7" name="Rectangle 375"/>
          <p:cNvSpPr>
            <a:spLocks noChangeArrowheads="1"/>
          </p:cNvSpPr>
          <p:nvPr/>
        </p:nvSpPr>
        <p:spPr bwMode="auto">
          <a:xfrm>
            <a:off x="8699500" y="1905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8" name="Rectangle 376"/>
          <p:cNvSpPr>
            <a:spLocks noChangeArrowheads="1"/>
          </p:cNvSpPr>
          <p:nvPr/>
        </p:nvSpPr>
        <p:spPr bwMode="auto">
          <a:xfrm>
            <a:off x="70231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69" name="Rectangle 377"/>
          <p:cNvSpPr>
            <a:spLocks noChangeArrowheads="1"/>
          </p:cNvSpPr>
          <p:nvPr/>
        </p:nvSpPr>
        <p:spPr bwMode="auto">
          <a:xfrm>
            <a:off x="71755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0" name="Rectangle 378"/>
          <p:cNvSpPr>
            <a:spLocks noChangeArrowheads="1"/>
          </p:cNvSpPr>
          <p:nvPr/>
        </p:nvSpPr>
        <p:spPr bwMode="auto">
          <a:xfrm>
            <a:off x="73279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1" name="Rectangle 379"/>
          <p:cNvSpPr>
            <a:spLocks noChangeArrowheads="1"/>
          </p:cNvSpPr>
          <p:nvPr/>
        </p:nvSpPr>
        <p:spPr bwMode="auto">
          <a:xfrm>
            <a:off x="74803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2" name="Rectangle 380"/>
          <p:cNvSpPr>
            <a:spLocks noChangeArrowheads="1"/>
          </p:cNvSpPr>
          <p:nvPr/>
        </p:nvSpPr>
        <p:spPr bwMode="auto">
          <a:xfrm>
            <a:off x="76327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3" name="Rectangle 381"/>
          <p:cNvSpPr>
            <a:spLocks noChangeArrowheads="1"/>
          </p:cNvSpPr>
          <p:nvPr/>
        </p:nvSpPr>
        <p:spPr bwMode="auto">
          <a:xfrm>
            <a:off x="7785100" y="2057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4" name="Rectangle 382"/>
          <p:cNvSpPr>
            <a:spLocks noChangeArrowheads="1"/>
          </p:cNvSpPr>
          <p:nvPr/>
        </p:nvSpPr>
        <p:spPr bwMode="auto">
          <a:xfrm>
            <a:off x="7937500" y="2057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5" name="Rectangle 383"/>
          <p:cNvSpPr>
            <a:spLocks noChangeArrowheads="1"/>
          </p:cNvSpPr>
          <p:nvPr/>
        </p:nvSpPr>
        <p:spPr bwMode="auto">
          <a:xfrm>
            <a:off x="80899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6" name="Rectangle 384"/>
          <p:cNvSpPr>
            <a:spLocks noChangeArrowheads="1"/>
          </p:cNvSpPr>
          <p:nvPr/>
        </p:nvSpPr>
        <p:spPr bwMode="auto">
          <a:xfrm>
            <a:off x="82423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7" name="Rectangle 385"/>
          <p:cNvSpPr>
            <a:spLocks noChangeArrowheads="1"/>
          </p:cNvSpPr>
          <p:nvPr/>
        </p:nvSpPr>
        <p:spPr bwMode="auto">
          <a:xfrm>
            <a:off x="83947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8" name="Rectangle 386"/>
          <p:cNvSpPr>
            <a:spLocks noChangeArrowheads="1"/>
          </p:cNvSpPr>
          <p:nvPr/>
        </p:nvSpPr>
        <p:spPr bwMode="auto">
          <a:xfrm>
            <a:off x="85471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79" name="Rectangle 387"/>
          <p:cNvSpPr>
            <a:spLocks noChangeArrowheads="1"/>
          </p:cNvSpPr>
          <p:nvPr/>
        </p:nvSpPr>
        <p:spPr bwMode="auto">
          <a:xfrm>
            <a:off x="8699500" y="2057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0" name="Rectangle 388"/>
          <p:cNvSpPr>
            <a:spLocks noChangeArrowheads="1"/>
          </p:cNvSpPr>
          <p:nvPr/>
        </p:nvSpPr>
        <p:spPr bwMode="auto">
          <a:xfrm>
            <a:off x="70231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1" name="Rectangle 389"/>
          <p:cNvSpPr>
            <a:spLocks noChangeArrowheads="1"/>
          </p:cNvSpPr>
          <p:nvPr/>
        </p:nvSpPr>
        <p:spPr bwMode="auto">
          <a:xfrm>
            <a:off x="71755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2" name="Rectangle 390"/>
          <p:cNvSpPr>
            <a:spLocks noChangeArrowheads="1"/>
          </p:cNvSpPr>
          <p:nvPr/>
        </p:nvSpPr>
        <p:spPr bwMode="auto">
          <a:xfrm>
            <a:off x="73279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3" name="Rectangle 391"/>
          <p:cNvSpPr>
            <a:spLocks noChangeArrowheads="1"/>
          </p:cNvSpPr>
          <p:nvPr/>
        </p:nvSpPr>
        <p:spPr bwMode="auto">
          <a:xfrm>
            <a:off x="74803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4" name="Rectangle 392"/>
          <p:cNvSpPr>
            <a:spLocks noChangeArrowheads="1"/>
          </p:cNvSpPr>
          <p:nvPr/>
        </p:nvSpPr>
        <p:spPr bwMode="auto">
          <a:xfrm>
            <a:off x="7632700" y="2209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5" name="Rectangle 393"/>
          <p:cNvSpPr>
            <a:spLocks noChangeArrowheads="1"/>
          </p:cNvSpPr>
          <p:nvPr/>
        </p:nvSpPr>
        <p:spPr bwMode="auto">
          <a:xfrm>
            <a:off x="7785100" y="2209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6" name="Rectangle 394"/>
          <p:cNvSpPr>
            <a:spLocks noChangeArrowheads="1"/>
          </p:cNvSpPr>
          <p:nvPr/>
        </p:nvSpPr>
        <p:spPr bwMode="auto">
          <a:xfrm>
            <a:off x="7937500" y="2209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7" name="Rectangle 395"/>
          <p:cNvSpPr>
            <a:spLocks noChangeArrowheads="1"/>
          </p:cNvSpPr>
          <p:nvPr/>
        </p:nvSpPr>
        <p:spPr bwMode="auto">
          <a:xfrm>
            <a:off x="8089900" y="2209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8" name="Rectangle 396"/>
          <p:cNvSpPr>
            <a:spLocks noChangeArrowheads="1"/>
          </p:cNvSpPr>
          <p:nvPr/>
        </p:nvSpPr>
        <p:spPr bwMode="auto">
          <a:xfrm>
            <a:off x="82423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89" name="Rectangle 397"/>
          <p:cNvSpPr>
            <a:spLocks noChangeArrowheads="1"/>
          </p:cNvSpPr>
          <p:nvPr/>
        </p:nvSpPr>
        <p:spPr bwMode="auto">
          <a:xfrm>
            <a:off x="83947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0" name="Rectangle 398"/>
          <p:cNvSpPr>
            <a:spLocks noChangeArrowheads="1"/>
          </p:cNvSpPr>
          <p:nvPr/>
        </p:nvSpPr>
        <p:spPr bwMode="auto">
          <a:xfrm>
            <a:off x="85471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1" name="Rectangle 399"/>
          <p:cNvSpPr>
            <a:spLocks noChangeArrowheads="1"/>
          </p:cNvSpPr>
          <p:nvPr/>
        </p:nvSpPr>
        <p:spPr bwMode="auto">
          <a:xfrm>
            <a:off x="8699500" y="2209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2" name="Rectangle 400"/>
          <p:cNvSpPr>
            <a:spLocks noChangeArrowheads="1"/>
          </p:cNvSpPr>
          <p:nvPr/>
        </p:nvSpPr>
        <p:spPr bwMode="auto">
          <a:xfrm>
            <a:off x="70231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3" name="Rectangle 401"/>
          <p:cNvSpPr>
            <a:spLocks noChangeArrowheads="1"/>
          </p:cNvSpPr>
          <p:nvPr/>
        </p:nvSpPr>
        <p:spPr bwMode="auto">
          <a:xfrm>
            <a:off x="71755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4" name="Rectangle 402"/>
          <p:cNvSpPr>
            <a:spLocks noChangeArrowheads="1"/>
          </p:cNvSpPr>
          <p:nvPr/>
        </p:nvSpPr>
        <p:spPr bwMode="auto">
          <a:xfrm>
            <a:off x="73279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5" name="Rectangle 403"/>
          <p:cNvSpPr>
            <a:spLocks noChangeArrowheads="1"/>
          </p:cNvSpPr>
          <p:nvPr/>
        </p:nvSpPr>
        <p:spPr bwMode="auto">
          <a:xfrm>
            <a:off x="74803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6" name="Rectangle 404"/>
          <p:cNvSpPr>
            <a:spLocks noChangeArrowheads="1"/>
          </p:cNvSpPr>
          <p:nvPr/>
        </p:nvSpPr>
        <p:spPr bwMode="auto">
          <a:xfrm>
            <a:off x="7632700" y="2362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7" name="Rectangle 405"/>
          <p:cNvSpPr>
            <a:spLocks noChangeArrowheads="1"/>
          </p:cNvSpPr>
          <p:nvPr/>
        </p:nvSpPr>
        <p:spPr bwMode="auto">
          <a:xfrm>
            <a:off x="7785100" y="2362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8" name="Rectangle 406"/>
          <p:cNvSpPr>
            <a:spLocks noChangeArrowheads="1"/>
          </p:cNvSpPr>
          <p:nvPr/>
        </p:nvSpPr>
        <p:spPr bwMode="auto">
          <a:xfrm>
            <a:off x="7937500" y="2362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499" name="Rectangle 407"/>
          <p:cNvSpPr>
            <a:spLocks noChangeArrowheads="1"/>
          </p:cNvSpPr>
          <p:nvPr/>
        </p:nvSpPr>
        <p:spPr bwMode="auto">
          <a:xfrm>
            <a:off x="8089900" y="2362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0" name="Rectangle 408"/>
          <p:cNvSpPr>
            <a:spLocks noChangeArrowheads="1"/>
          </p:cNvSpPr>
          <p:nvPr/>
        </p:nvSpPr>
        <p:spPr bwMode="auto">
          <a:xfrm>
            <a:off x="8242300" y="2362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1" name="Rectangle 409"/>
          <p:cNvSpPr>
            <a:spLocks noChangeArrowheads="1"/>
          </p:cNvSpPr>
          <p:nvPr/>
        </p:nvSpPr>
        <p:spPr bwMode="auto">
          <a:xfrm>
            <a:off x="83947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2" name="Rectangle 410"/>
          <p:cNvSpPr>
            <a:spLocks noChangeArrowheads="1"/>
          </p:cNvSpPr>
          <p:nvPr/>
        </p:nvSpPr>
        <p:spPr bwMode="auto">
          <a:xfrm>
            <a:off x="85471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3" name="Rectangle 411"/>
          <p:cNvSpPr>
            <a:spLocks noChangeArrowheads="1"/>
          </p:cNvSpPr>
          <p:nvPr/>
        </p:nvSpPr>
        <p:spPr bwMode="auto">
          <a:xfrm>
            <a:off x="8699500" y="2362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4" name="Rectangle 412"/>
          <p:cNvSpPr>
            <a:spLocks noChangeArrowheads="1"/>
          </p:cNvSpPr>
          <p:nvPr/>
        </p:nvSpPr>
        <p:spPr bwMode="auto">
          <a:xfrm>
            <a:off x="7023100" y="2514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5" name="Rectangle 413"/>
          <p:cNvSpPr>
            <a:spLocks noChangeArrowheads="1"/>
          </p:cNvSpPr>
          <p:nvPr/>
        </p:nvSpPr>
        <p:spPr bwMode="auto">
          <a:xfrm>
            <a:off x="7175500" y="2514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6" name="Rectangle 414"/>
          <p:cNvSpPr>
            <a:spLocks noChangeArrowheads="1"/>
          </p:cNvSpPr>
          <p:nvPr/>
        </p:nvSpPr>
        <p:spPr bwMode="auto">
          <a:xfrm>
            <a:off x="7327900" y="2514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7" name="Rectangle 415"/>
          <p:cNvSpPr>
            <a:spLocks noChangeArrowheads="1"/>
          </p:cNvSpPr>
          <p:nvPr/>
        </p:nvSpPr>
        <p:spPr bwMode="auto">
          <a:xfrm>
            <a:off x="74803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8" name="Rectangle 416"/>
          <p:cNvSpPr>
            <a:spLocks noChangeArrowheads="1"/>
          </p:cNvSpPr>
          <p:nvPr/>
        </p:nvSpPr>
        <p:spPr bwMode="auto">
          <a:xfrm>
            <a:off x="76327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09" name="Rectangle 417"/>
          <p:cNvSpPr>
            <a:spLocks noChangeArrowheads="1"/>
          </p:cNvSpPr>
          <p:nvPr/>
        </p:nvSpPr>
        <p:spPr bwMode="auto">
          <a:xfrm>
            <a:off x="77851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0" name="Rectangle 418"/>
          <p:cNvSpPr>
            <a:spLocks noChangeArrowheads="1"/>
          </p:cNvSpPr>
          <p:nvPr/>
        </p:nvSpPr>
        <p:spPr bwMode="auto">
          <a:xfrm>
            <a:off x="79375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1" name="Rectangle 419"/>
          <p:cNvSpPr>
            <a:spLocks noChangeArrowheads="1"/>
          </p:cNvSpPr>
          <p:nvPr/>
        </p:nvSpPr>
        <p:spPr bwMode="auto">
          <a:xfrm>
            <a:off x="80899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2" name="Rectangle 420"/>
          <p:cNvSpPr>
            <a:spLocks noChangeArrowheads="1"/>
          </p:cNvSpPr>
          <p:nvPr/>
        </p:nvSpPr>
        <p:spPr bwMode="auto">
          <a:xfrm>
            <a:off x="82423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3" name="Rectangle 421"/>
          <p:cNvSpPr>
            <a:spLocks noChangeArrowheads="1"/>
          </p:cNvSpPr>
          <p:nvPr/>
        </p:nvSpPr>
        <p:spPr bwMode="auto">
          <a:xfrm>
            <a:off x="8394700" y="2514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4" name="Rectangle 422"/>
          <p:cNvSpPr>
            <a:spLocks noChangeArrowheads="1"/>
          </p:cNvSpPr>
          <p:nvPr/>
        </p:nvSpPr>
        <p:spPr bwMode="auto">
          <a:xfrm>
            <a:off x="8547100" y="2514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5" name="Rectangle 423"/>
          <p:cNvSpPr>
            <a:spLocks noChangeArrowheads="1"/>
          </p:cNvSpPr>
          <p:nvPr/>
        </p:nvSpPr>
        <p:spPr bwMode="auto">
          <a:xfrm>
            <a:off x="8699500" y="2514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6" name="Rectangle 424"/>
          <p:cNvSpPr>
            <a:spLocks noChangeArrowheads="1"/>
          </p:cNvSpPr>
          <p:nvPr/>
        </p:nvSpPr>
        <p:spPr bwMode="auto">
          <a:xfrm>
            <a:off x="7023100" y="2667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7" name="Rectangle 425"/>
          <p:cNvSpPr>
            <a:spLocks noChangeArrowheads="1"/>
          </p:cNvSpPr>
          <p:nvPr/>
        </p:nvSpPr>
        <p:spPr bwMode="auto">
          <a:xfrm>
            <a:off x="7175500" y="2667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8" name="Rectangle 426"/>
          <p:cNvSpPr>
            <a:spLocks noChangeArrowheads="1"/>
          </p:cNvSpPr>
          <p:nvPr/>
        </p:nvSpPr>
        <p:spPr bwMode="auto">
          <a:xfrm>
            <a:off x="7327900" y="2667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19" name="Rectangle 427"/>
          <p:cNvSpPr>
            <a:spLocks noChangeArrowheads="1"/>
          </p:cNvSpPr>
          <p:nvPr/>
        </p:nvSpPr>
        <p:spPr bwMode="auto">
          <a:xfrm>
            <a:off x="74803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0" name="Rectangle 428"/>
          <p:cNvSpPr>
            <a:spLocks noChangeArrowheads="1"/>
          </p:cNvSpPr>
          <p:nvPr/>
        </p:nvSpPr>
        <p:spPr bwMode="auto">
          <a:xfrm>
            <a:off x="76327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1" name="Rectangle 429"/>
          <p:cNvSpPr>
            <a:spLocks noChangeArrowheads="1"/>
          </p:cNvSpPr>
          <p:nvPr/>
        </p:nvSpPr>
        <p:spPr bwMode="auto">
          <a:xfrm>
            <a:off x="77851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2" name="Rectangle 430"/>
          <p:cNvSpPr>
            <a:spLocks noChangeArrowheads="1"/>
          </p:cNvSpPr>
          <p:nvPr/>
        </p:nvSpPr>
        <p:spPr bwMode="auto">
          <a:xfrm>
            <a:off x="79375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3" name="Rectangle 431"/>
          <p:cNvSpPr>
            <a:spLocks noChangeArrowheads="1"/>
          </p:cNvSpPr>
          <p:nvPr/>
        </p:nvSpPr>
        <p:spPr bwMode="auto">
          <a:xfrm>
            <a:off x="80899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4" name="Rectangle 432"/>
          <p:cNvSpPr>
            <a:spLocks noChangeArrowheads="1"/>
          </p:cNvSpPr>
          <p:nvPr/>
        </p:nvSpPr>
        <p:spPr bwMode="auto">
          <a:xfrm>
            <a:off x="82423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5" name="Rectangle 433"/>
          <p:cNvSpPr>
            <a:spLocks noChangeArrowheads="1"/>
          </p:cNvSpPr>
          <p:nvPr/>
        </p:nvSpPr>
        <p:spPr bwMode="auto">
          <a:xfrm>
            <a:off x="83947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6" name="Rectangle 434"/>
          <p:cNvSpPr>
            <a:spLocks noChangeArrowheads="1"/>
          </p:cNvSpPr>
          <p:nvPr/>
        </p:nvSpPr>
        <p:spPr bwMode="auto">
          <a:xfrm>
            <a:off x="8547100" y="2667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7" name="Rectangle 435"/>
          <p:cNvSpPr>
            <a:spLocks noChangeArrowheads="1"/>
          </p:cNvSpPr>
          <p:nvPr/>
        </p:nvSpPr>
        <p:spPr bwMode="auto">
          <a:xfrm>
            <a:off x="8699500" y="2667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8" name="Rectangle 436"/>
          <p:cNvSpPr>
            <a:spLocks noChangeArrowheads="1"/>
          </p:cNvSpPr>
          <p:nvPr/>
        </p:nvSpPr>
        <p:spPr bwMode="auto">
          <a:xfrm>
            <a:off x="7023100" y="2819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29" name="Rectangle 437"/>
          <p:cNvSpPr>
            <a:spLocks noChangeArrowheads="1"/>
          </p:cNvSpPr>
          <p:nvPr/>
        </p:nvSpPr>
        <p:spPr bwMode="auto">
          <a:xfrm>
            <a:off x="7175500" y="2819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0" name="Rectangle 438"/>
          <p:cNvSpPr>
            <a:spLocks noChangeArrowheads="1"/>
          </p:cNvSpPr>
          <p:nvPr/>
        </p:nvSpPr>
        <p:spPr bwMode="auto">
          <a:xfrm>
            <a:off x="7327900" y="2819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1" name="Rectangle 439"/>
          <p:cNvSpPr>
            <a:spLocks noChangeArrowheads="1"/>
          </p:cNvSpPr>
          <p:nvPr/>
        </p:nvSpPr>
        <p:spPr bwMode="auto">
          <a:xfrm>
            <a:off x="74803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2" name="Rectangle 440"/>
          <p:cNvSpPr>
            <a:spLocks noChangeArrowheads="1"/>
          </p:cNvSpPr>
          <p:nvPr/>
        </p:nvSpPr>
        <p:spPr bwMode="auto">
          <a:xfrm>
            <a:off x="76327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3" name="Rectangle 441"/>
          <p:cNvSpPr>
            <a:spLocks noChangeArrowheads="1"/>
          </p:cNvSpPr>
          <p:nvPr/>
        </p:nvSpPr>
        <p:spPr bwMode="auto">
          <a:xfrm>
            <a:off x="77851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4" name="Rectangle 442"/>
          <p:cNvSpPr>
            <a:spLocks noChangeArrowheads="1"/>
          </p:cNvSpPr>
          <p:nvPr/>
        </p:nvSpPr>
        <p:spPr bwMode="auto">
          <a:xfrm>
            <a:off x="79375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5" name="Rectangle 443"/>
          <p:cNvSpPr>
            <a:spLocks noChangeArrowheads="1"/>
          </p:cNvSpPr>
          <p:nvPr/>
        </p:nvSpPr>
        <p:spPr bwMode="auto">
          <a:xfrm>
            <a:off x="80899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6" name="Rectangle 444"/>
          <p:cNvSpPr>
            <a:spLocks noChangeArrowheads="1"/>
          </p:cNvSpPr>
          <p:nvPr/>
        </p:nvSpPr>
        <p:spPr bwMode="auto">
          <a:xfrm>
            <a:off x="82423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7" name="Rectangle 445"/>
          <p:cNvSpPr>
            <a:spLocks noChangeArrowheads="1"/>
          </p:cNvSpPr>
          <p:nvPr/>
        </p:nvSpPr>
        <p:spPr bwMode="auto">
          <a:xfrm>
            <a:off x="83947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8" name="Rectangle 446"/>
          <p:cNvSpPr>
            <a:spLocks noChangeArrowheads="1"/>
          </p:cNvSpPr>
          <p:nvPr/>
        </p:nvSpPr>
        <p:spPr bwMode="auto">
          <a:xfrm>
            <a:off x="8547100" y="2819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39" name="Rectangle 447"/>
          <p:cNvSpPr>
            <a:spLocks noChangeArrowheads="1"/>
          </p:cNvSpPr>
          <p:nvPr/>
        </p:nvSpPr>
        <p:spPr bwMode="auto">
          <a:xfrm>
            <a:off x="8699500" y="2819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0" name="Rectangle 448"/>
          <p:cNvSpPr>
            <a:spLocks noChangeArrowheads="1"/>
          </p:cNvSpPr>
          <p:nvPr/>
        </p:nvSpPr>
        <p:spPr bwMode="auto">
          <a:xfrm>
            <a:off x="70231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1" name="Rectangle 449"/>
          <p:cNvSpPr>
            <a:spLocks noChangeArrowheads="1"/>
          </p:cNvSpPr>
          <p:nvPr/>
        </p:nvSpPr>
        <p:spPr bwMode="auto">
          <a:xfrm>
            <a:off x="71755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2" name="Rectangle 450"/>
          <p:cNvSpPr>
            <a:spLocks noChangeArrowheads="1"/>
          </p:cNvSpPr>
          <p:nvPr/>
        </p:nvSpPr>
        <p:spPr bwMode="auto">
          <a:xfrm>
            <a:off x="7327900" y="2971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3" name="Rectangle 451"/>
          <p:cNvSpPr>
            <a:spLocks noChangeArrowheads="1"/>
          </p:cNvSpPr>
          <p:nvPr/>
        </p:nvSpPr>
        <p:spPr bwMode="auto">
          <a:xfrm>
            <a:off x="7480300" y="2971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4" name="Rectangle 452"/>
          <p:cNvSpPr>
            <a:spLocks noChangeArrowheads="1"/>
          </p:cNvSpPr>
          <p:nvPr/>
        </p:nvSpPr>
        <p:spPr bwMode="auto">
          <a:xfrm>
            <a:off x="7632700" y="2971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5" name="Rectangle 453"/>
          <p:cNvSpPr>
            <a:spLocks noChangeArrowheads="1"/>
          </p:cNvSpPr>
          <p:nvPr/>
        </p:nvSpPr>
        <p:spPr bwMode="auto">
          <a:xfrm>
            <a:off x="77851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6" name="Rectangle 454"/>
          <p:cNvSpPr>
            <a:spLocks noChangeArrowheads="1"/>
          </p:cNvSpPr>
          <p:nvPr/>
        </p:nvSpPr>
        <p:spPr bwMode="auto">
          <a:xfrm>
            <a:off x="79375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7" name="Rectangle 455"/>
          <p:cNvSpPr>
            <a:spLocks noChangeArrowheads="1"/>
          </p:cNvSpPr>
          <p:nvPr/>
        </p:nvSpPr>
        <p:spPr bwMode="auto">
          <a:xfrm>
            <a:off x="80899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8" name="Rectangle 456"/>
          <p:cNvSpPr>
            <a:spLocks noChangeArrowheads="1"/>
          </p:cNvSpPr>
          <p:nvPr/>
        </p:nvSpPr>
        <p:spPr bwMode="auto">
          <a:xfrm>
            <a:off x="82423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49" name="Rectangle 457"/>
          <p:cNvSpPr>
            <a:spLocks noChangeArrowheads="1"/>
          </p:cNvSpPr>
          <p:nvPr/>
        </p:nvSpPr>
        <p:spPr bwMode="auto">
          <a:xfrm>
            <a:off x="83947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0" name="Rectangle 458"/>
          <p:cNvSpPr>
            <a:spLocks noChangeArrowheads="1"/>
          </p:cNvSpPr>
          <p:nvPr/>
        </p:nvSpPr>
        <p:spPr bwMode="auto">
          <a:xfrm>
            <a:off x="85471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1" name="Rectangle 459"/>
          <p:cNvSpPr>
            <a:spLocks noChangeArrowheads="1"/>
          </p:cNvSpPr>
          <p:nvPr/>
        </p:nvSpPr>
        <p:spPr bwMode="auto">
          <a:xfrm>
            <a:off x="8699500" y="2971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2" name="Rectangle 460"/>
          <p:cNvSpPr>
            <a:spLocks noChangeArrowheads="1"/>
          </p:cNvSpPr>
          <p:nvPr/>
        </p:nvSpPr>
        <p:spPr bwMode="auto">
          <a:xfrm>
            <a:off x="70231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3" name="Rectangle 461"/>
          <p:cNvSpPr>
            <a:spLocks noChangeArrowheads="1"/>
          </p:cNvSpPr>
          <p:nvPr/>
        </p:nvSpPr>
        <p:spPr bwMode="auto">
          <a:xfrm>
            <a:off x="71755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4" name="Rectangle 462"/>
          <p:cNvSpPr>
            <a:spLocks noChangeArrowheads="1"/>
          </p:cNvSpPr>
          <p:nvPr/>
        </p:nvSpPr>
        <p:spPr bwMode="auto">
          <a:xfrm>
            <a:off x="73279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5" name="Rectangle 463"/>
          <p:cNvSpPr>
            <a:spLocks noChangeArrowheads="1"/>
          </p:cNvSpPr>
          <p:nvPr/>
        </p:nvSpPr>
        <p:spPr bwMode="auto">
          <a:xfrm>
            <a:off x="74803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6" name="Rectangle 464"/>
          <p:cNvSpPr>
            <a:spLocks noChangeArrowheads="1"/>
          </p:cNvSpPr>
          <p:nvPr/>
        </p:nvSpPr>
        <p:spPr bwMode="auto">
          <a:xfrm>
            <a:off x="76327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7" name="Rectangle 465"/>
          <p:cNvSpPr>
            <a:spLocks noChangeArrowheads="1"/>
          </p:cNvSpPr>
          <p:nvPr/>
        </p:nvSpPr>
        <p:spPr bwMode="auto">
          <a:xfrm>
            <a:off x="77851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8" name="Rectangle 466"/>
          <p:cNvSpPr>
            <a:spLocks noChangeArrowheads="1"/>
          </p:cNvSpPr>
          <p:nvPr/>
        </p:nvSpPr>
        <p:spPr bwMode="auto">
          <a:xfrm>
            <a:off x="79375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59" name="Rectangle 467"/>
          <p:cNvSpPr>
            <a:spLocks noChangeArrowheads="1"/>
          </p:cNvSpPr>
          <p:nvPr/>
        </p:nvSpPr>
        <p:spPr bwMode="auto">
          <a:xfrm>
            <a:off x="80899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0" name="Rectangle 468"/>
          <p:cNvSpPr>
            <a:spLocks noChangeArrowheads="1"/>
          </p:cNvSpPr>
          <p:nvPr/>
        </p:nvSpPr>
        <p:spPr bwMode="auto">
          <a:xfrm>
            <a:off x="82423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1" name="Rectangle 469"/>
          <p:cNvSpPr>
            <a:spLocks noChangeArrowheads="1"/>
          </p:cNvSpPr>
          <p:nvPr/>
        </p:nvSpPr>
        <p:spPr bwMode="auto">
          <a:xfrm>
            <a:off x="83947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2" name="Rectangle 470"/>
          <p:cNvSpPr>
            <a:spLocks noChangeArrowheads="1"/>
          </p:cNvSpPr>
          <p:nvPr/>
        </p:nvSpPr>
        <p:spPr bwMode="auto">
          <a:xfrm>
            <a:off x="85471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3" name="Rectangle 471"/>
          <p:cNvSpPr>
            <a:spLocks noChangeArrowheads="1"/>
          </p:cNvSpPr>
          <p:nvPr/>
        </p:nvSpPr>
        <p:spPr bwMode="auto">
          <a:xfrm>
            <a:off x="8699500" y="3124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4" name="Rectangle 472"/>
          <p:cNvSpPr>
            <a:spLocks noChangeArrowheads="1"/>
          </p:cNvSpPr>
          <p:nvPr/>
        </p:nvSpPr>
        <p:spPr bwMode="auto">
          <a:xfrm>
            <a:off x="70231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5" name="Rectangle 473"/>
          <p:cNvSpPr>
            <a:spLocks noChangeArrowheads="1"/>
          </p:cNvSpPr>
          <p:nvPr/>
        </p:nvSpPr>
        <p:spPr bwMode="auto">
          <a:xfrm>
            <a:off x="71755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6" name="Rectangle 474"/>
          <p:cNvSpPr>
            <a:spLocks noChangeArrowheads="1"/>
          </p:cNvSpPr>
          <p:nvPr/>
        </p:nvSpPr>
        <p:spPr bwMode="auto">
          <a:xfrm>
            <a:off x="73279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7" name="Rectangle 475"/>
          <p:cNvSpPr>
            <a:spLocks noChangeArrowheads="1"/>
          </p:cNvSpPr>
          <p:nvPr/>
        </p:nvSpPr>
        <p:spPr bwMode="auto">
          <a:xfrm>
            <a:off x="74803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8" name="Rectangle 476"/>
          <p:cNvSpPr>
            <a:spLocks noChangeArrowheads="1"/>
          </p:cNvSpPr>
          <p:nvPr/>
        </p:nvSpPr>
        <p:spPr bwMode="auto">
          <a:xfrm>
            <a:off x="76327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69" name="Rectangle 477"/>
          <p:cNvSpPr>
            <a:spLocks noChangeArrowheads="1"/>
          </p:cNvSpPr>
          <p:nvPr/>
        </p:nvSpPr>
        <p:spPr bwMode="auto">
          <a:xfrm>
            <a:off x="77851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0" name="Rectangle 478"/>
          <p:cNvSpPr>
            <a:spLocks noChangeArrowheads="1"/>
          </p:cNvSpPr>
          <p:nvPr/>
        </p:nvSpPr>
        <p:spPr bwMode="auto">
          <a:xfrm>
            <a:off x="79375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1" name="Rectangle 479"/>
          <p:cNvSpPr>
            <a:spLocks noChangeArrowheads="1"/>
          </p:cNvSpPr>
          <p:nvPr/>
        </p:nvSpPr>
        <p:spPr bwMode="auto">
          <a:xfrm>
            <a:off x="80899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2" name="Rectangle 480"/>
          <p:cNvSpPr>
            <a:spLocks noChangeArrowheads="1"/>
          </p:cNvSpPr>
          <p:nvPr/>
        </p:nvSpPr>
        <p:spPr bwMode="auto">
          <a:xfrm>
            <a:off x="82423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3" name="Rectangle 481"/>
          <p:cNvSpPr>
            <a:spLocks noChangeArrowheads="1"/>
          </p:cNvSpPr>
          <p:nvPr/>
        </p:nvSpPr>
        <p:spPr bwMode="auto">
          <a:xfrm>
            <a:off x="83947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4" name="Rectangle 482"/>
          <p:cNvSpPr>
            <a:spLocks noChangeArrowheads="1"/>
          </p:cNvSpPr>
          <p:nvPr/>
        </p:nvSpPr>
        <p:spPr bwMode="auto">
          <a:xfrm>
            <a:off x="85471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5" name="Rectangle 483"/>
          <p:cNvSpPr>
            <a:spLocks noChangeArrowheads="1"/>
          </p:cNvSpPr>
          <p:nvPr/>
        </p:nvSpPr>
        <p:spPr bwMode="auto">
          <a:xfrm>
            <a:off x="8699500" y="3276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6" name="Rectangle 484"/>
          <p:cNvSpPr>
            <a:spLocks noChangeArrowheads="1"/>
          </p:cNvSpPr>
          <p:nvPr/>
        </p:nvSpPr>
        <p:spPr bwMode="auto">
          <a:xfrm>
            <a:off x="70231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7" name="Rectangle 485"/>
          <p:cNvSpPr>
            <a:spLocks noChangeArrowheads="1"/>
          </p:cNvSpPr>
          <p:nvPr/>
        </p:nvSpPr>
        <p:spPr bwMode="auto">
          <a:xfrm>
            <a:off x="71755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8" name="Rectangle 486"/>
          <p:cNvSpPr>
            <a:spLocks noChangeArrowheads="1"/>
          </p:cNvSpPr>
          <p:nvPr/>
        </p:nvSpPr>
        <p:spPr bwMode="auto">
          <a:xfrm>
            <a:off x="73279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79" name="Rectangle 487"/>
          <p:cNvSpPr>
            <a:spLocks noChangeArrowheads="1"/>
          </p:cNvSpPr>
          <p:nvPr/>
        </p:nvSpPr>
        <p:spPr bwMode="auto">
          <a:xfrm>
            <a:off x="74803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0" name="Rectangle 488"/>
          <p:cNvSpPr>
            <a:spLocks noChangeArrowheads="1"/>
          </p:cNvSpPr>
          <p:nvPr/>
        </p:nvSpPr>
        <p:spPr bwMode="auto">
          <a:xfrm>
            <a:off x="76327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1" name="Rectangle 489"/>
          <p:cNvSpPr>
            <a:spLocks noChangeArrowheads="1"/>
          </p:cNvSpPr>
          <p:nvPr/>
        </p:nvSpPr>
        <p:spPr bwMode="auto">
          <a:xfrm>
            <a:off x="77851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2" name="Rectangle 490"/>
          <p:cNvSpPr>
            <a:spLocks noChangeArrowheads="1"/>
          </p:cNvSpPr>
          <p:nvPr/>
        </p:nvSpPr>
        <p:spPr bwMode="auto">
          <a:xfrm>
            <a:off x="79375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3" name="Rectangle 491"/>
          <p:cNvSpPr>
            <a:spLocks noChangeArrowheads="1"/>
          </p:cNvSpPr>
          <p:nvPr/>
        </p:nvSpPr>
        <p:spPr bwMode="auto">
          <a:xfrm>
            <a:off x="80899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4" name="Rectangle 492"/>
          <p:cNvSpPr>
            <a:spLocks noChangeArrowheads="1"/>
          </p:cNvSpPr>
          <p:nvPr/>
        </p:nvSpPr>
        <p:spPr bwMode="auto">
          <a:xfrm>
            <a:off x="82423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5" name="Rectangle 493"/>
          <p:cNvSpPr>
            <a:spLocks noChangeArrowheads="1"/>
          </p:cNvSpPr>
          <p:nvPr/>
        </p:nvSpPr>
        <p:spPr bwMode="auto">
          <a:xfrm>
            <a:off x="83947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6" name="Rectangle 494"/>
          <p:cNvSpPr>
            <a:spLocks noChangeArrowheads="1"/>
          </p:cNvSpPr>
          <p:nvPr/>
        </p:nvSpPr>
        <p:spPr bwMode="auto">
          <a:xfrm>
            <a:off x="85471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87" name="Rectangle 495"/>
          <p:cNvSpPr>
            <a:spLocks noChangeArrowheads="1"/>
          </p:cNvSpPr>
          <p:nvPr/>
        </p:nvSpPr>
        <p:spPr bwMode="auto">
          <a:xfrm>
            <a:off x="8699500" y="3429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61588" name="Group 509"/>
          <p:cNvGrpSpPr>
            <a:grpSpLocks/>
          </p:cNvGrpSpPr>
          <p:nvPr/>
        </p:nvGrpSpPr>
        <p:grpSpPr bwMode="auto">
          <a:xfrm>
            <a:off x="7327900" y="1828800"/>
            <a:ext cx="1447800" cy="1295400"/>
            <a:chOff x="4320" y="1584"/>
            <a:chExt cx="912" cy="816"/>
          </a:xfrm>
        </p:grpSpPr>
        <p:sp>
          <p:nvSpPr>
            <p:cNvPr id="61699" name="Line 506"/>
            <p:cNvSpPr>
              <a:spLocks noChangeShapeType="1"/>
            </p:cNvSpPr>
            <p:nvPr/>
          </p:nvSpPr>
          <p:spPr bwMode="auto">
            <a:xfrm>
              <a:off x="4656" y="1584"/>
              <a:ext cx="576"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61700" name="Line 507"/>
            <p:cNvSpPr>
              <a:spLocks noChangeShapeType="1"/>
            </p:cNvSpPr>
            <p:nvPr/>
          </p:nvSpPr>
          <p:spPr bwMode="auto">
            <a:xfrm flipH="1">
              <a:off x="4320" y="1584"/>
              <a:ext cx="336" cy="8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61701" name="Line 508"/>
            <p:cNvSpPr>
              <a:spLocks noChangeShapeType="1"/>
            </p:cNvSpPr>
            <p:nvPr/>
          </p:nvSpPr>
          <p:spPr bwMode="auto">
            <a:xfrm flipV="1">
              <a:off x="4320" y="2256"/>
              <a:ext cx="912"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grpSp>
      <p:sp>
        <p:nvSpPr>
          <p:cNvPr id="61589" name="Freeform 511"/>
          <p:cNvSpPr>
            <a:spLocks/>
          </p:cNvSpPr>
          <p:nvPr/>
        </p:nvSpPr>
        <p:spPr bwMode="auto">
          <a:xfrm>
            <a:off x="7404100" y="1828800"/>
            <a:ext cx="1371600" cy="1219200"/>
          </a:xfrm>
          <a:custGeom>
            <a:avLst/>
            <a:gdLst>
              <a:gd name="T0" fmla="*/ 2147483646 w 864"/>
              <a:gd name="T1" fmla="*/ 0 h 768"/>
              <a:gd name="T2" fmla="*/ 2147483646 w 864"/>
              <a:gd name="T3" fmla="*/ 0 h 768"/>
              <a:gd name="T4" fmla="*/ 2147483646 w 864"/>
              <a:gd name="T5" fmla="*/ 2147483646 h 768"/>
              <a:gd name="T6" fmla="*/ 2147483646 w 864"/>
              <a:gd name="T7" fmla="*/ 2147483646 h 768"/>
              <a:gd name="T8" fmla="*/ 2147483646 w 864"/>
              <a:gd name="T9" fmla="*/ 2147483646 h 768"/>
              <a:gd name="T10" fmla="*/ 2147483646 w 864"/>
              <a:gd name="T11" fmla="*/ 2147483646 h 768"/>
              <a:gd name="T12" fmla="*/ 2147483646 w 864"/>
              <a:gd name="T13" fmla="*/ 2147483646 h 768"/>
              <a:gd name="T14" fmla="*/ 2147483646 w 864"/>
              <a:gd name="T15" fmla="*/ 2147483646 h 768"/>
              <a:gd name="T16" fmla="*/ 2147483646 w 864"/>
              <a:gd name="T17" fmla="*/ 2147483646 h 768"/>
              <a:gd name="T18" fmla="*/ 2147483646 w 864"/>
              <a:gd name="T19" fmla="*/ 2147483646 h 768"/>
              <a:gd name="T20" fmla="*/ 2147483646 w 864"/>
              <a:gd name="T21" fmla="*/ 2147483646 h 768"/>
              <a:gd name="T22" fmla="*/ 0 w 864"/>
              <a:gd name="T23" fmla="*/ 2147483646 h 768"/>
              <a:gd name="T24" fmla="*/ 0 w 864"/>
              <a:gd name="T25" fmla="*/ 2147483646 h 768"/>
              <a:gd name="T26" fmla="*/ 2147483646 w 864"/>
              <a:gd name="T27" fmla="*/ 2147483646 h 768"/>
              <a:gd name="T28" fmla="*/ 2147483646 w 864"/>
              <a:gd name="T29" fmla="*/ 2147483646 h 768"/>
              <a:gd name="T30" fmla="*/ 0 w 864"/>
              <a:gd name="T31" fmla="*/ 2147483646 h 768"/>
              <a:gd name="T32" fmla="*/ 0 w 864"/>
              <a:gd name="T33" fmla="*/ 2147483646 h 768"/>
              <a:gd name="T34" fmla="*/ 2147483646 w 864"/>
              <a:gd name="T35" fmla="*/ 2147483646 h 7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4"/>
              <a:gd name="T55" fmla="*/ 0 h 768"/>
              <a:gd name="T56" fmla="*/ 864 w 864"/>
              <a:gd name="T57" fmla="*/ 768 h 7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4" h="768">
                <a:moveTo>
                  <a:pt x="288" y="0"/>
                </a:moveTo>
                <a:lnTo>
                  <a:pt x="384" y="0"/>
                </a:lnTo>
                <a:lnTo>
                  <a:pt x="384" y="96"/>
                </a:lnTo>
                <a:lnTo>
                  <a:pt x="192" y="96"/>
                </a:lnTo>
                <a:lnTo>
                  <a:pt x="192" y="192"/>
                </a:lnTo>
                <a:lnTo>
                  <a:pt x="576" y="192"/>
                </a:lnTo>
                <a:lnTo>
                  <a:pt x="576" y="288"/>
                </a:lnTo>
                <a:lnTo>
                  <a:pt x="96" y="288"/>
                </a:lnTo>
                <a:lnTo>
                  <a:pt x="96" y="384"/>
                </a:lnTo>
                <a:lnTo>
                  <a:pt x="768" y="384"/>
                </a:lnTo>
                <a:lnTo>
                  <a:pt x="768" y="480"/>
                </a:lnTo>
                <a:lnTo>
                  <a:pt x="0" y="480"/>
                </a:lnTo>
                <a:lnTo>
                  <a:pt x="0" y="576"/>
                </a:lnTo>
                <a:lnTo>
                  <a:pt x="864" y="576"/>
                </a:lnTo>
                <a:lnTo>
                  <a:pt x="864" y="672"/>
                </a:lnTo>
                <a:lnTo>
                  <a:pt x="0" y="672"/>
                </a:lnTo>
                <a:lnTo>
                  <a:pt x="0" y="768"/>
                </a:lnTo>
                <a:lnTo>
                  <a:pt x="576" y="768"/>
                </a:lnTo>
              </a:path>
            </a:pathLst>
          </a:custGeom>
          <a:noFill/>
          <a:ln w="19050">
            <a:solidFill>
              <a:srgbClr val="33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ko-KR" altLang="en-US"/>
          </a:p>
        </p:txBody>
      </p:sp>
      <p:sp>
        <p:nvSpPr>
          <p:cNvPr id="61590" name="Rectangle 517"/>
          <p:cNvSpPr>
            <a:spLocks noChangeArrowheads="1"/>
          </p:cNvSpPr>
          <p:nvPr/>
        </p:nvSpPr>
        <p:spPr bwMode="auto">
          <a:xfrm>
            <a:off x="76327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1" name="Rectangle 518"/>
          <p:cNvSpPr>
            <a:spLocks noChangeArrowheads="1"/>
          </p:cNvSpPr>
          <p:nvPr/>
        </p:nvSpPr>
        <p:spPr bwMode="auto">
          <a:xfrm>
            <a:off x="77851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2" name="Rectangle 519"/>
          <p:cNvSpPr>
            <a:spLocks noChangeArrowheads="1"/>
          </p:cNvSpPr>
          <p:nvPr/>
        </p:nvSpPr>
        <p:spPr bwMode="auto">
          <a:xfrm>
            <a:off x="79375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3" name="Rectangle 520"/>
          <p:cNvSpPr>
            <a:spLocks noChangeArrowheads="1"/>
          </p:cNvSpPr>
          <p:nvPr/>
        </p:nvSpPr>
        <p:spPr bwMode="auto">
          <a:xfrm>
            <a:off x="80899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4" name="Rectangle 521"/>
          <p:cNvSpPr>
            <a:spLocks noChangeArrowheads="1"/>
          </p:cNvSpPr>
          <p:nvPr/>
        </p:nvSpPr>
        <p:spPr bwMode="auto">
          <a:xfrm>
            <a:off x="82423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5" name="Rectangle 522"/>
          <p:cNvSpPr>
            <a:spLocks noChangeArrowheads="1"/>
          </p:cNvSpPr>
          <p:nvPr/>
        </p:nvSpPr>
        <p:spPr bwMode="auto">
          <a:xfrm>
            <a:off x="83947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6" name="Rectangle 523"/>
          <p:cNvSpPr>
            <a:spLocks noChangeArrowheads="1"/>
          </p:cNvSpPr>
          <p:nvPr/>
        </p:nvSpPr>
        <p:spPr bwMode="auto">
          <a:xfrm>
            <a:off x="85471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7" name="Rectangle 524"/>
          <p:cNvSpPr>
            <a:spLocks noChangeArrowheads="1"/>
          </p:cNvSpPr>
          <p:nvPr/>
        </p:nvSpPr>
        <p:spPr bwMode="auto">
          <a:xfrm>
            <a:off x="8699500" y="3886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8" name="Rectangle 529"/>
          <p:cNvSpPr>
            <a:spLocks noChangeArrowheads="1"/>
          </p:cNvSpPr>
          <p:nvPr/>
        </p:nvSpPr>
        <p:spPr bwMode="auto">
          <a:xfrm>
            <a:off x="76327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599" name="Rectangle 530"/>
          <p:cNvSpPr>
            <a:spLocks noChangeArrowheads="1"/>
          </p:cNvSpPr>
          <p:nvPr/>
        </p:nvSpPr>
        <p:spPr bwMode="auto">
          <a:xfrm>
            <a:off x="7785100" y="4038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0" name="Rectangle 531"/>
          <p:cNvSpPr>
            <a:spLocks noChangeArrowheads="1"/>
          </p:cNvSpPr>
          <p:nvPr/>
        </p:nvSpPr>
        <p:spPr bwMode="auto">
          <a:xfrm>
            <a:off x="79375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1" name="Rectangle 532"/>
          <p:cNvSpPr>
            <a:spLocks noChangeArrowheads="1"/>
          </p:cNvSpPr>
          <p:nvPr/>
        </p:nvSpPr>
        <p:spPr bwMode="auto">
          <a:xfrm>
            <a:off x="80899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2" name="Rectangle 533"/>
          <p:cNvSpPr>
            <a:spLocks noChangeArrowheads="1"/>
          </p:cNvSpPr>
          <p:nvPr/>
        </p:nvSpPr>
        <p:spPr bwMode="auto">
          <a:xfrm>
            <a:off x="82423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3" name="Rectangle 534"/>
          <p:cNvSpPr>
            <a:spLocks noChangeArrowheads="1"/>
          </p:cNvSpPr>
          <p:nvPr/>
        </p:nvSpPr>
        <p:spPr bwMode="auto">
          <a:xfrm>
            <a:off x="83947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4" name="Rectangle 535"/>
          <p:cNvSpPr>
            <a:spLocks noChangeArrowheads="1"/>
          </p:cNvSpPr>
          <p:nvPr/>
        </p:nvSpPr>
        <p:spPr bwMode="auto">
          <a:xfrm>
            <a:off x="85471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5" name="Rectangle 536"/>
          <p:cNvSpPr>
            <a:spLocks noChangeArrowheads="1"/>
          </p:cNvSpPr>
          <p:nvPr/>
        </p:nvSpPr>
        <p:spPr bwMode="auto">
          <a:xfrm>
            <a:off x="8699500" y="4038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6" name="Rectangle 541"/>
          <p:cNvSpPr>
            <a:spLocks noChangeArrowheads="1"/>
          </p:cNvSpPr>
          <p:nvPr/>
        </p:nvSpPr>
        <p:spPr bwMode="auto">
          <a:xfrm>
            <a:off x="7632700" y="4191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7" name="Rectangle 542"/>
          <p:cNvSpPr>
            <a:spLocks noChangeArrowheads="1"/>
          </p:cNvSpPr>
          <p:nvPr/>
        </p:nvSpPr>
        <p:spPr bwMode="auto">
          <a:xfrm>
            <a:off x="7785100" y="4191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8" name="Rectangle 543"/>
          <p:cNvSpPr>
            <a:spLocks noChangeArrowheads="1"/>
          </p:cNvSpPr>
          <p:nvPr/>
        </p:nvSpPr>
        <p:spPr bwMode="auto">
          <a:xfrm>
            <a:off x="7937500" y="4191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09" name="Rectangle 544"/>
          <p:cNvSpPr>
            <a:spLocks noChangeArrowheads="1"/>
          </p:cNvSpPr>
          <p:nvPr/>
        </p:nvSpPr>
        <p:spPr bwMode="auto">
          <a:xfrm>
            <a:off x="8089900" y="4191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0" name="Rectangle 545"/>
          <p:cNvSpPr>
            <a:spLocks noChangeArrowheads="1"/>
          </p:cNvSpPr>
          <p:nvPr/>
        </p:nvSpPr>
        <p:spPr bwMode="auto">
          <a:xfrm>
            <a:off x="8242300" y="4191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1" name="Rectangle 546"/>
          <p:cNvSpPr>
            <a:spLocks noChangeArrowheads="1"/>
          </p:cNvSpPr>
          <p:nvPr/>
        </p:nvSpPr>
        <p:spPr bwMode="auto">
          <a:xfrm>
            <a:off x="8394700" y="4191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2" name="Rectangle 547"/>
          <p:cNvSpPr>
            <a:spLocks noChangeArrowheads="1"/>
          </p:cNvSpPr>
          <p:nvPr/>
        </p:nvSpPr>
        <p:spPr bwMode="auto">
          <a:xfrm>
            <a:off x="8547100" y="4191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3" name="Rectangle 548"/>
          <p:cNvSpPr>
            <a:spLocks noChangeArrowheads="1"/>
          </p:cNvSpPr>
          <p:nvPr/>
        </p:nvSpPr>
        <p:spPr bwMode="auto">
          <a:xfrm>
            <a:off x="8699500" y="4191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4" name="Rectangle 553"/>
          <p:cNvSpPr>
            <a:spLocks noChangeArrowheads="1"/>
          </p:cNvSpPr>
          <p:nvPr/>
        </p:nvSpPr>
        <p:spPr bwMode="auto">
          <a:xfrm>
            <a:off x="7632700" y="4343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5" name="Rectangle 554"/>
          <p:cNvSpPr>
            <a:spLocks noChangeArrowheads="1"/>
          </p:cNvSpPr>
          <p:nvPr/>
        </p:nvSpPr>
        <p:spPr bwMode="auto">
          <a:xfrm>
            <a:off x="7785100" y="4343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6" name="Rectangle 555"/>
          <p:cNvSpPr>
            <a:spLocks noChangeArrowheads="1"/>
          </p:cNvSpPr>
          <p:nvPr/>
        </p:nvSpPr>
        <p:spPr bwMode="auto">
          <a:xfrm>
            <a:off x="7937500" y="4343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7" name="Rectangle 556"/>
          <p:cNvSpPr>
            <a:spLocks noChangeArrowheads="1"/>
          </p:cNvSpPr>
          <p:nvPr/>
        </p:nvSpPr>
        <p:spPr bwMode="auto">
          <a:xfrm>
            <a:off x="8089900" y="4343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8" name="Rectangle 557"/>
          <p:cNvSpPr>
            <a:spLocks noChangeArrowheads="1"/>
          </p:cNvSpPr>
          <p:nvPr/>
        </p:nvSpPr>
        <p:spPr bwMode="auto">
          <a:xfrm>
            <a:off x="8242300" y="4343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19" name="Rectangle 558"/>
          <p:cNvSpPr>
            <a:spLocks noChangeArrowheads="1"/>
          </p:cNvSpPr>
          <p:nvPr/>
        </p:nvSpPr>
        <p:spPr bwMode="auto">
          <a:xfrm>
            <a:off x="8394700" y="4343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0" name="Rectangle 559"/>
          <p:cNvSpPr>
            <a:spLocks noChangeArrowheads="1"/>
          </p:cNvSpPr>
          <p:nvPr/>
        </p:nvSpPr>
        <p:spPr bwMode="auto">
          <a:xfrm>
            <a:off x="8547100" y="4343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1" name="Rectangle 560"/>
          <p:cNvSpPr>
            <a:spLocks noChangeArrowheads="1"/>
          </p:cNvSpPr>
          <p:nvPr/>
        </p:nvSpPr>
        <p:spPr bwMode="auto">
          <a:xfrm>
            <a:off x="8699500" y="4343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2" name="Rectangle 561"/>
          <p:cNvSpPr>
            <a:spLocks noChangeArrowheads="1"/>
          </p:cNvSpPr>
          <p:nvPr/>
        </p:nvSpPr>
        <p:spPr bwMode="auto">
          <a:xfrm>
            <a:off x="70231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3" name="Rectangle 562"/>
          <p:cNvSpPr>
            <a:spLocks noChangeArrowheads="1"/>
          </p:cNvSpPr>
          <p:nvPr/>
        </p:nvSpPr>
        <p:spPr bwMode="auto">
          <a:xfrm>
            <a:off x="71755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4" name="Rectangle 563"/>
          <p:cNvSpPr>
            <a:spLocks noChangeArrowheads="1"/>
          </p:cNvSpPr>
          <p:nvPr/>
        </p:nvSpPr>
        <p:spPr bwMode="auto">
          <a:xfrm>
            <a:off x="73279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5" name="Rectangle 564"/>
          <p:cNvSpPr>
            <a:spLocks noChangeArrowheads="1"/>
          </p:cNvSpPr>
          <p:nvPr/>
        </p:nvSpPr>
        <p:spPr bwMode="auto">
          <a:xfrm>
            <a:off x="74803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6" name="Rectangle 569"/>
          <p:cNvSpPr>
            <a:spLocks noChangeArrowheads="1"/>
          </p:cNvSpPr>
          <p:nvPr/>
        </p:nvSpPr>
        <p:spPr bwMode="auto">
          <a:xfrm>
            <a:off x="8242300" y="44958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7" name="Rectangle 570"/>
          <p:cNvSpPr>
            <a:spLocks noChangeArrowheads="1"/>
          </p:cNvSpPr>
          <p:nvPr/>
        </p:nvSpPr>
        <p:spPr bwMode="auto">
          <a:xfrm>
            <a:off x="83947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8" name="Rectangle 571"/>
          <p:cNvSpPr>
            <a:spLocks noChangeArrowheads="1"/>
          </p:cNvSpPr>
          <p:nvPr/>
        </p:nvSpPr>
        <p:spPr bwMode="auto">
          <a:xfrm>
            <a:off x="85471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29" name="Rectangle 572"/>
          <p:cNvSpPr>
            <a:spLocks noChangeArrowheads="1"/>
          </p:cNvSpPr>
          <p:nvPr/>
        </p:nvSpPr>
        <p:spPr bwMode="auto">
          <a:xfrm>
            <a:off x="8699500" y="4495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0" name="Rectangle 573"/>
          <p:cNvSpPr>
            <a:spLocks noChangeArrowheads="1"/>
          </p:cNvSpPr>
          <p:nvPr/>
        </p:nvSpPr>
        <p:spPr bwMode="auto">
          <a:xfrm>
            <a:off x="7023100" y="4648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1" name="Rectangle 574"/>
          <p:cNvSpPr>
            <a:spLocks noChangeArrowheads="1"/>
          </p:cNvSpPr>
          <p:nvPr/>
        </p:nvSpPr>
        <p:spPr bwMode="auto">
          <a:xfrm>
            <a:off x="7175500" y="4648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2" name="Rectangle 575"/>
          <p:cNvSpPr>
            <a:spLocks noChangeArrowheads="1"/>
          </p:cNvSpPr>
          <p:nvPr/>
        </p:nvSpPr>
        <p:spPr bwMode="auto">
          <a:xfrm>
            <a:off x="7327900" y="4648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3" name="Rectangle 576"/>
          <p:cNvSpPr>
            <a:spLocks noChangeArrowheads="1"/>
          </p:cNvSpPr>
          <p:nvPr/>
        </p:nvSpPr>
        <p:spPr bwMode="auto">
          <a:xfrm>
            <a:off x="7480300" y="4648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4" name="Rectangle 581"/>
          <p:cNvSpPr>
            <a:spLocks noChangeArrowheads="1"/>
          </p:cNvSpPr>
          <p:nvPr/>
        </p:nvSpPr>
        <p:spPr bwMode="auto">
          <a:xfrm>
            <a:off x="8242300" y="4648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5" name="Rectangle 582"/>
          <p:cNvSpPr>
            <a:spLocks noChangeArrowheads="1"/>
          </p:cNvSpPr>
          <p:nvPr/>
        </p:nvSpPr>
        <p:spPr bwMode="auto">
          <a:xfrm>
            <a:off x="8394700" y="46482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6" name="Rectangle 583"/>
          <p:cNvSpPr>
            <a:spLocks noChangeArrowheads="1"/>
          </p:cNvSpPr>
          <p:nvPr/>
        </p:nvSpPr>
        <p:spPr bwMode="auto">
          <a:xfrm>
            <a:off x="8547100" y="4648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7" name="Rectangle 584"/>
          <p:cNvSpPr>
            <a:spLocks noChangeArrowheads="1"/>
          </p:cNvSpPr>
          <p:nvPr/>
        </p:nvSpPr>
        <p:spPr bwMode="auto">
          <a:xfrm>
            <a:off x="8699500" y="4648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8" name="Rectangle 585"/>
          <p:cNvSpPr>
            <a:spLocks noChangeArrowheads="1"/>
          </p:cNvSpPr>
          <p:nvPr/>
        </p:nvSpPr>
        <p:spPr bwMode="auto">
          <a:xfrm>
            <a:off x="7023100" y="4800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39" name="Rectangle 586"/>
          <p:cNvSpPr>
            <a:spLocks noChangeArrowheads="1"/>
          </p:cNvSpPr>
          <p:nvPr/>
        </p:nvSpPr>
        <p:spPr bwMode="auto">
          <a:xfrm>
            <a:off x="7175500" y="4800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0" name="Rectangle 587"/>
          <p:cNvSpPr>
            <a:spLocks noChangeArrowheads="1"/>
          </p:cNvSpPr>
          <p:nvPr/>
        </p:nvSpPr>
        <p:spPr bwMode="auto">
          <a:xfrm>
            <a:off x="7327900" y="4800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1" name="Rectangle 588"/>
          <p:cNvSpPr>
            <a:spLocks noChangeArrowheads="1"/>
          </p:cNvSpPr>
          <p:nvPr/>
        </p:nvSpPr>
        <p:spPr bwMode="auto">
          <a:xfrm>
            <a:off x="7480300" y="4800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2" name="Rectangle 593"/>
          <p:cNvSpPr>
            <a:spLocks noChangeArrowheads="1"/>
          </p:cNvSpPr>
          <p:nvPr/>
        </p:nvSpPr>
        <p:spPr bwMode="auto">
          <a:xfrm>
            <a:off x="8242300" y="4800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3" name="Rectangle 594"/>
          <p:cNvSpPr>
            <a:spLocks noChangeArrowheads="1"/>
          </p:cNvSpPr>
          <p:nvPr/>
        </p:nvSpPr>
        <p:spPr bwMode="auto">
          <a:xfrm>
            <a:off x="8394700" y="4800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4" name="Rectangle 595"/>
          <p:cNvSpPr>
            <a:spLocks noChangeArrowheads="1"/>
          </p:cNvSpPr>
          <p:nvPr/>
        </p:nvSpPr>
        <p:spPr bwMode="auto">
          <a:xfrm>
            <a:off x="8547100" y="48006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5" name="Rectangle 596"/>
          <p:cNvSpPr>
            <a:spLocks noChangeArrowheads="1"/>
          </p:cNvSpPr>
          <p:nvPr/>
        </p:nvSpPr>
        <p:spPr bwMode="auto">
          <a:xfrm>
            <a:off x="8699500" y="4800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6" name="Rectangle 597"/>
          <p:cNvSpPr>
            <a:spLocks noChangeArrowheads="1"/>
          </p:cNvSpPr>
          <p:nvPr/>
        </p:nvSpPr>
        <p:spPr bwMode="auto">
          <a:xfrm>
            <a:off x="7023100" y="4953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7" name="Rectangle 598"/>
          <p:cNvSpPr>
            <a:spLocks noChangeArrowheads="1"/>
          </p:cNvSpPr>
          <p:nvPr/>
        </p:nvSpPr>
        <p:spPr bwMode="auto">
          <a:xfrm>
            <a:off x="7175500" y="4953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8" name="Rectangle 599"/>
          <p:cNvSpPr>
            <a:spLocks noChangeArrowheads="1"/>
          </p:cNvSpPr>
          <p:nvPr/>
        </p:nvSpPr>
        <p:spPr bwMode="auto">
          <a:xfrm>
            <a:off x="7327900" y="4953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49" name="Rectangle 600"/>
          <p:cNvSpPr>
            <a:spLocks noChangeArrowheads="1"/>
          </p:cNvSpPr>
          <p:nvPr/>
        </p:nvSpPr>
        <p:spPr bwMode="auto">
          <a:xfrm>
            <a:off x="7480300" y="4953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0" name="Rectangle 605"/>
          <p:cNvSpPr>
            <a:spLocks noChangeArrowheads="1"/>
          </p:cNvSpPr>
          <p:nvPr/>
        </p:nvSpPr>
        <p:spPr bwMode="auto">
          <a:xfrm>
            <a:off x="8242300" y="4953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1" name="Rectangle 606"/>
          <p:cNvSpPr>
            <a:spLocks noChangeArrowheads="1"/>
          </p:cNvSpPr>
          <p:nvPr/>
        </p:nvSpPr>
        <p:spPr bwMode="auto">
          <a:xfrm>
            <a:off x="8394700" y="4953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2" name="Rectangle 607"/>
          <p:cNvSpPr>
            <a:spLocks noChangeArrowheads="1"/>
          </p:cNvSpPr>
          <p:nvPr/>
        </p:nvSpPr>
        <p:spPr bwMode="auto">
          <a:xfrm>
            <a:off x="8547100" y="49530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3" name="Rectangle 608"/>
          <p:cNvSpPr>
            <a:spLocks noChangeArrowheads="1"/>
          </p:cNvSpPr>
          <p:nvPr/>
        </p:nvSpPr>
        <p:spPr bwMode="auto">
          <a:xfrm>
            <a:off x="8699500" y="49530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4" name="Rectangle 609"/>
          <p:cNvSpPr>
            <a:spLocks noChangeArrowheads="1"/>
          </p:cNvSpPr>
          <p:nvPr/>
        </p:nvSpPr>
        <p:spPr bwMode="auto">
          <a:xfrm>
            <a:off x="7023100" y="5105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5" name="Rectangle 610"/>
          <p:cNvSpPr>
            <a:spLocks noChangeArrowheads="1"/>
          </p:cNvSpPr>
          <p:nvPr/>
        </p:nvSpPr>
        <p:spPr bwMode="auto">
          <a:xfrm>
            <a:off x="7175500" y="5105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6" name="Rectangle 611"/>
          <p:cNvSpPr>
            <a:spLocks noChangeArrowheads="1"/>
          </p:cNvSpPr>
          <p:nvPr/>
        </p:nvSpPr>
        <p:spPr bwMode="auto">
          <a:xfrm>
            <a:off x="7327900" y="5105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7" name="Rectangle 612"/>
          <p:cNvSpPr>
            <a:spLocks noChangeArrowheads="1"/>
          </p:cNvSpPr>
          <p:nvPr/>
        </p:nvSpPr>
        <p:spPr bwMode="auto">
          <a:xfrm>
            <a:off x="7480300" y="5105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8" name="Rectangle 613"/>
          <p:cNvSpPr>
            <a:spLocks noChangeArrowheads="1"/>
          </p:cNvSpPr>
          <p:nvPr/>
        </p:nvSpPr>
        <p:spPr bwMode="auto">
          <a:xfrm>
            <a:off x="7632700" y="5105400"/>
            <a:ext cx="152400" cy="152400"/>
          </a:xfrm>
          <a:prstGeom prst="rect">
            <a:avLst/>
          </a:prstGeom>
          <a:solidFill>
            <a:srgbClr val="FFCC66"/>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59" name="Rectangle 614"/>
          <p:cNvSpPr>
            <a:spLocks noChangeArrowheads="1"/>
          </p:cNvSpPr>
          <p:nvPr/>
        </p:nvSpPr>
        <p:spPr bwMode="auto">
          <a:xfrm>
            <a:off x="7785100" y="5105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0" name="Rectangle 615"/>
          <p:cNvSpPr>
            <a:spLocks noChangeArrowheads="1"/>
          </p:cNvSpPr>
          <p:nvPr/>
        </p:nvSpPr>
        <p:spPr bwMode="auto">
          <a:xfrm>
            <a:off x="7937500" y="5105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1" name="Rectangle 616"/>
          <p:cNvSpPr>
            <a:spLocks noChangeArrowheads="1"/>
          </p:cNvSpPr>
          <p:nvPr/>
        </p:nvSpPr>
        <p:spPr bwMode="auto">
          <a:xfrm>
            <a:off x="8089900" y="51054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2" name="Rectangle 621"/>
          <p:cNvSpPr>
            <a:spLocks noChangeArrowheads="1"/>
          </p:cNvSpPr>
          <p:nvPr/>
        </p:nvSpPr>
        <p:spPr bwMode="auto">
          <a:xfrm>
            <a:off x="70231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3" name="Rectangle 622"/>
          <p:cNvSpPr>
            <a:spLocks noChangeArrowheads="1"/>
          </p:cNvSpPr>
          <p:nvPr/>
        </p:nvSpPr>
        <p:spPr bwMode="auto">
          <a:xfrm>
            <a:off x="71755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4" name="Rectangle 623"/>
          <p:cNvSpPr>
            <a:spLocks noChangeArrowheads="1"/>
          </p:cNvSpPr>
          <p:nvPr/>
        </p:nvSpPr>
        <p:spPr bwMode="auto">
          <a:xfrm>
            <a:off x="73279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5" name="Rectangle 624"/>
          <p:cNvSpPr>
            <a:spLocks noChangeArrowheads="1"/>
          </p:cNvSpPr>
          <p:nvPr/>
        </p:nvSpPr>
        <p:spPr bwMode="auto">
          <a:xfrm>
            <a:off x="74803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6" name="Rectangle 625"/>
          <p:cNvSpPr>
            <a:spLocks noChangeArrowheads="1"/>
          </p:cNvSpPr>
          <p:nvPr/>
        </p:nvSpPr>
        <p:spPr bwMode="auto">
          <a:xfrm>
            <a:off x="76327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7" name="Rectangle 626"/>
          <p:cNvSpPr>
            <a:spLocks noChangeArrowheads="1"/>
          </p:cNvSpPr>
          <p:nvPr/>
        </p:nvSpPr>
        <p:spPr bwMode="auto">
          <a:xfrm>
            <a:off x="77851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8" name="Rectangle 627"/>
          <p:cNvSpPr>
            <a:spLocks noChangeArrowheads="1"/>
          </p:cNvSpPr>
          <p:nvPr/>
        </p:nvSpPr>
        <p:spPr bwMode="auto">
          <a:xfrm>
            <a:off x="79375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69" name="Rectangle 628"/>
          <p:cNvSpPr>
            <a:spLocks noChangeArrowheads="1"/>
          </p:cNvSpPr>
          <p:nvPr/>
        </p:nvSpPr>
        <p:spPr bwMode="auto">
          <a:xfrm>
            <a:off x="8089900" y="52578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0" name="Rectangle 633"/>
          <p:cNvSpPr>
            <a:spLocks noChangeArrowheads="1"/>
          </p:cNvSpPr>
          <p:nvPr/>
        </p:nvSpPr>
        <p:spPr bwMode="auto">
          <a:xfrm>
            <a:off x="70231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1" name="Rectangle 634"/>
          <p:cNvSpPr>
            <a:spLocks noChangeArrowheads="1"/>
          </p:cNvSpPr>
          <p:nvPr/>
        </p:nvSpPr>
        <p:spPr bwMode="auto">
          <a:xfrm>
            <a:off x="71755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2" name="Rectangle 635"/>
          <p:cNvSpPr>
            <a:spLocks noChangeArrowheads="1"/>
          </p:cNvSpPr>
          <p:nvPr/>
        </p:nvSpPr>
        <p:spPr bwMode="auto">
          <a:xfrm>
            <a:off x="73279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3" name="Rectangle 636"/>
          <p:cNvSpPr>
            <a:spLocks noChangeArrowheads="1"/>
          </p:cNvSpPr>
          <p:nvPr/>
        </p:nvSpPr>
        <p:spPr bwMode="auto">
          <a:xfrm>
            <a:off x="74803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4" name="Rectangle 637"/>
          <p:cNvSpPr>
            <a:spLocks noChangeArrowheads="1"/>
          </p:cNvSpPr>
          <p:nvPr/>
        </p:nvSpPr>
        <p:spPr bwMode="auto">
          <a:xfrm>
            <a:off x="76327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5" name="Rectangle 638"/>
          <p:cNvSpPr>
            <a:spLocks noChangeArrowheads="1"/>
          </p:cNvSpPr>
          <p:nvPr/>
        </p:nvSpPr>
        <p:spPr bwMode="auto">
          <a:xfrm>
            <a:off x="77851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6" name="Rectangle 639"/>
          <p:cNvSpPr>
            <a:spLocks noChangeArrowheads="1"/>
          </p:cNvSpPr>
          <p:nvPr/>
        </p:nvSpPr>
        <p:spPr bwMode="auto">
          <a:xfrm>
            <a:off x="79375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7" name="Rectangle 640"/>
          <p:cNvSpPr>
            <a:spLocks noChangeArrowheads="1"/>
          </p:cNvSpPr>
          <p:nvPr/>
        </p:nvSpPr>
        <p:spPr bwMode="auto">
          <a:xfrm>
            <a:off x="8089900" y="54102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8" name="Rectangle 645"/>
          <p:cNvSpPr>
            <a:spLocks noChangeArrowheads="1"/>
          </p:cNvSpPr>
          <p:nvPr/>
        </p:nvSpPr>
        <p:spPr bwMode="auto">
          <a:xfrm>
            <a:off x="70231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79" name="Rectangle 646"/>
          <p:cNvSpPr>
            <a:spLocks noChangeArrowheads="1"/>
          </p:cNvSpPr>
          <p:nvPr/>
        </p:nvSpPr>
        <p:spPr bwMode="auto">
          <a:xfrm>
            <a:off x="71755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0" name="Rectangle 647"/>
          <p:cNvSpPr>
            <a:spLocks noChangeArrowheads="1"/>
          </p:cNvSpPr>
          <p:nvPr/>
        </p:nvSpPr>
        <p:spPr bwMode="auto">
          <a:xfrm>
            <a:off x="73279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1" name="Rectangle 648"/>
          <p:cNvSpPr>
            <a:spLocks noChangeArrowheads="1"/>
          </p:cNvSpPr>
          <p:nvPr/>
        </p:nvSpPr>
        <p:spPr bwMode="auto">
          <a:xfrm>
            <a:off x="74803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2" name="Rectangle 649"/>
          <p:cNvSpPr>
            <a:spLocks noChangeArrowheads="1"/>
          </p:cNvSpPr>
          <p:nvPr/>
        </p:nvSpPr>
        <p:spPr bwMode="auto">
          <a:xfrm>
            <a:off x="76327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3" name="Rectangle 650"/>
          <p:cNvSpPr>
            <a:spLocks noChangeArrowheads="1"/>
          </p:cNvSpPr>
          <p:nvPr/>
        </p:nvSpPr>
        <p:spPr bwMode="auto">
          <a:xfrm>
            <a:off x="77851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4" name="Rectangle 651"/>
          <p:cNvSpPr>
            <a:spLocks noChangeArrowheads="1"/>
          </p:cNvSpPr>
          <p:nvPr/>
        </p:nvSpPr>
        <p:spPr bwMode="auto">
          <a:xfrm>
            <a:off x="79375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5" name="Rectangle 652"/>
          <p:cNvSpPr>
            <a:spLocks noChangeArrowheads="1"/>
          </p:cNvSpPr>
          <p:nvPr/>
        </p:nvSpPr>
        <p:spPr bwMode="auto">
          <a:xfrm>
            <a:off x="8089900" y="5562600"/>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61686" name="Group 657"/>
          <p:cNvGrpSpPr>
            <a:grpSpLocks/>
          </p:cNvGrpSpPr>
          <p:nvPr/>
        </p:nvGrpSpPr>
        <p:grpSpPr bwMode="auto">
          <a:xfrm>
            <a:off x="7327900" y="3962400"/>
            <a:ext cx="1447800" cy="1295400"/>
            <a:chOff x="4320" y="1584"/>
            <a:chExt cx="912" cy="816"/>
          </a:xfrm>
        </p:grpSpPr>
        <p:sp>
          <p:nvSpPr>
            <p:cNvPr id="61696" name="Line 658"/>
            <p:cNvSpPr>
              <a:spLocks noChangeShapeType="1"/>
            </p:cNvSpPr>
            <p:nvPr/>
          </p:nvSpPr>
          <p:spPr bwMode="auto">
            <a:xfrm>
              <a:off x="4656" y="1584"/>
              <a:ext cx="576"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61697" name="Line 659"/>
            <p:cNvSpPr>
              <a:spLocks noChangeShapeType="1"/>
            </p:cNvSpPr>
            <p:nvPr/>
          </p:nvSpPr>
          <p:spPr bwMode="auto">
            <a:xfrm flipH="1">
              <a:off x="4320" y="1584"/>
              <a:ext cx="336" cy="8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61698" name="Line 660"/>
            <p:cNvSpPr>
              <a:spLocks noChangeShapeType="1"/>
            </p:cNvSpPr>
            <p:nvPr/>
          </p:nvSpPr>
          <p:spPr bwMode="auto">
            <a:xfrm flipV="1">
              <a:off x="4320" y="2256"/>
              <a:ext cx="912"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grpSp>
      <p:sp>
        <p:nvSpPr>
          <p:cNvPr id="61687" name="Rectangle 500"/>
          <p:cNvSpPr>
            <a:spLocks noChangeArrowheads="1"/>
          </p:cNvSpPr>
          <p:nvPr/>
        </p:nvSpPr>
        <p:spPr bwMode="auto">
          <a:xfrm>
            <a:off x="7632700" y="4495800"/>
            <a:ext cx="609600" cy="609600"/>
          </a:xfrm>
          <a:prstGeom prst="rect">
            <a:avLst/>
          </a:prstGeom>
          <a:solidFill>
            <a:srgbClr val="FFCC66"/>
          </a:solidFill>
          <a:ln w="12700" algn="ctr">
            <a:solidFill>
              <a:schemeClr val="tx1"/>
            </a:solidFill>
            <a:miter lim="800000"/>
            <a:headEnd/>
            <a:tailEnd/>
          </a:ln>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8" name="Rectangle 496"/>
          <p:cNvSpPr>
            <a:spLocks noChangeArrowheads="1"/>
          </p:cNvSpPr>
          <p:nvPr/>
        </p:nvSpPr>
        <p:spPr bwMode="auto">
          <a:xfrm>
            <a:off x="7023100" y="38862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89" name="Rectangle 497"/>
          <p:cNvSpPr>
            <a:spLocks noChangeArrowheads="1"/>
          </p:cNvSpPr>
          <p:nvPr/>
        </p:nvSpPr>
        <p:spPr bwMode="auto">
          <a:xfrm>
            <a:off x="7632700" y="38862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90" name="Rectangle 498"/>
          <p:cNvSpPr>
            <a:spLocks noChangeArrowheads="1"/>
          </p:cNvSpPr>
          <p:nvPr/>
        </p:nvSpPr>
        <p:spPr bwMode="auto">
          <a:xfrm>
            <a:off x="8242300" y="38862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91" name="Rectangle 499"/>
          <p:cNvSpPr>
            <a:spLocks noChangeArrowheads="1"/>
          </p:cNvSpPr>
          <p:nvPr/>
        </p:nvSpPr>
        <p:spPr bwMode="auto">
          <a:xfrm>
            <a:off x="7023100" y="44958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92" name="Rectangle 501"/>
          <p:cNvSpPr>
            <a:spLocks noChangeArrowheads="1"/>
          </p:cNvSpPr>
          <p:nvPr/>
        </p:nvSpPr>
        <p:spPr bwMode="auto">
          <a:xfrm>
            <a:off x="8242300" y="44958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93" name="Rectangle 502"/>
          <p:cNvSpPr>
            <a:spLocks noChangeArrowheads="1"/>
          </p:cNvSpPr>
          <p:nvPr/>
        </p:nvSpPr>
        <p:spPr bwMode="auto">
          <a:xfrm>
            <a:off x="7023100" y="51054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94" name="Rectangle 503"/>
          <p:cNvSpPr>
            <a:spLocks noChangeArrowheads="1"/>
          </p:cNvSpPr>
          <p:nvPr/>
        </p:nvSpPr>
        <p:spPr bwMode="auto">
          <a:xfrm>
            <a:off x="7632700" y="51054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695" name="Rectangle 504"/>
          <p:cNvSpPr>
            <a:spLocks noChangeArrowheads="1"/>
          </p:cNvSpPr>
          <p:nvPr/>
        </p:nvSpPr>
        <p:spPr bwMode="auto">
          <a:xfrm>
            <a:off x="8242300" y="5105400"/>
            <a:ext cx="609600" cy="609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ko-KR" smtClean="0">
                <a:ea typeface="굴림" panose="020B0600000101010101" pitchFamily="50" charset="-127"/>
              </a:rPr>
              <a:t>Incremental Algorithms</a:t>
            </a:r>
          </a:p>
        </p:txBody>
      </p:sp>
      <p:sp>
        <p:nvSpPr>
          <p:cNvPr id="63491" name="Rectangle 3"/>
          <p:cNvSpPr>
            <a:spLocks noGrp="1" noChangeArrowheads="1"/>
          </p:cNvSpPr>
          <p:nvPr>
            <p:ph type="body" idx="1"/>
          </p:nvPr>
        </p:nvSpPr>
        <p:spPr/>
        <p:txBody>
          <a:bodyPr/>
          <a:lstStyle/>
          <a:p>
            <a:r>
              <a:rPr lang="en-US" altLang="ko-KR" smtClean="0">
                <a:ea typeface="굴림" panose="020B0600000101010101" pitchFamily="50" charset="-127"/>
              </a:rPr>
              <a:t>Some computation can be saved by updating the edge and interpolation equations incrementally:</a:t>
            </a: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endParaRPr lang="en-US" altLang="ko-KR" smtClean="0">
              <a:ea typeface="굴림" panose="020B0600000101010101" pitchFamily="50" charset="-127"/>
            </a:endParaRPr>
          </a:p>
          <a:p>
            <a:r>
              <a:rPr lang="en-US" altLang="ko-KR" smtClean="0">
                <a:ea typeface="굴림" panose="020B0600000101010101" pitchFamily="50" charset="-127"/>
              </a:rPr>
              <a:t>Equations can be updated with a single addition!</a:t>
            </a:r>
          </a:p>
        </p:txBody>
      </p:sp>
      <p:graphicFrame>
        <p:nvGraphicFramePr>
          <p:cNvPr id="63492" name="Object 2"/>
          <p:cNvGraphicFramePr>
            <a:graphicFrameLocks noChangeAspect="1"/>
          </p:cNvGraphicFramePr>
          <p:nvPr/>
        </p:nvGraphicFramePr>
        <p:xfrm>
          <a:off x="2667000" y="2947988"/>
          <a:ext cx="3530600" cy="2197100"/>
        </p:xfrm>
        <a:graphic>
          <a:graphicData uri="http://schemas.openxmlformats.org/presentationml/2006/ole">
            <mc:AlternateContent xmlns:mc="http://schemas.openxmlformats.org/markup-compatibility/2006">
              <mc:Choice xmlns:v="urn:schemas-microsoft-com:vml" Requires="v">
                <p:oleObj spid="_x0000_s63507" name="Equation" r:id="rId4" imgW="3530600" imgH="2197100" progId="Equation.DSMT4">
                  <p:embed/>
                </p:oleObj>
              </mc:Choice>
              <mc:Fallback>
                <p:oleObj name="Equation" r:id="rId4" imgW="3530600" imgH="2197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947988"/>
                        <a:ext cx="3530600"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ko-KR" smtClean="0">
                <a:ea typeface="굴림" panose="020B0600000101010101" pitchFamily="50" charset="-127"/>
              </a:rPr>
              <a:t>Triangle Setup</a:t>
            </a:r>
          </a:p>
        </p:txBody>
      </p:sp>
      <p:sp>
        <p:nvSpPr>
          <p:cNvPr id="65539" name="Rectangle 3"/>
          <p:cNvSpPr>
            <a:spLocks noGrp="1" noChangeArrowheads="1"/>
          </p:cNvSpPr>
          <p:nvPr>
            <p:ph type="body" idx="1"/>
          </p:nvPr>
        </p:nvSpPr>
        <p:spPr/>
        <p:txBody>
          <a:bodyPr/>
          <a:lstStyle/>
          <a:p>
            <a:r>
              <a:rPr lang="en-US" altLang="ko-KR" smtClean="0">
                <a:ea typeface="굴림" panose="020B0600000101010101" pitchFamily="50" charset="-127"/>
              </a:rPr>
              <a:t>Compute edge equations</a:t>
            </a:r>
          </a:p>
          <a:p>
            <a:pPr lvl="1"/>
            <a:r>
              <a:rPr lang="en-US" altLang="ko-KR" smtClean="0">
                <a:ea typeface="굴림" panose="020B0600000101010101" pitchFamily="50" charset="-127"/>
              </a:rPr>
              <a:t>3 cross products</a:t>
            </a:r>
          </a:p>
          <a:p>
            <a:r>
              <a:rPr lang="en-US" altLang="ko-KR" smtClean="0">
                <a:ea typeface="굴림" panose="020B0600000101010101" pitchFamily="50" charset="-127"/>
              </a:rPr>
              <a:t>Compute triangle area</a:t>
            </a:r>
          </a:p>
          <a:p>
            <a:pPr lvl="1"/>
            <a:r>
              <a:rPr lang="en-US" altLang="ko-KR" smtClean="0">
                <a:ea typeface="굴림" panose="020B0600000101010101" pitchFamily="50" charset="-127"/>
              </a:rPr>
              <a:t>A few additions </a:t>
            </a:r>
          </a:p>
          <a:p>
            <a:r>
              <a:rPr lang="en-US" altLang="ko-KR" smtClean="0">
                <a:ea typeface="굴림" panose="020B0600000101010101" pitchFamily="50" charset="-127"/>
              </a:rPr>
              <a:t>Cull zero area and back-facing triangles and/or flip edge equations</a:t>
            </a:r>
          </a:p>
          <a:p>
            <a:r>
              <a:rPr lang="en-US" altLang="ko-KR" smtClean="0">
                <a:ea typeface="굴림" panose="020B0600000101010101" pitchFamily="50" charset="-127"/>
              </a:rPr>
              <a:t>Compute interpolation equations</a:t>
            </a:r>
          </a:p>
          <a:p>
            <a:pPr lvl="1"/>
            <a:r>
              <a:rPr lang="en-US" altLang="ko-KR" smtClean="0">
                <a:ea typeface="굴림" panose="020B0600000101010101" pitchFamily="50" charset="-127"/>
              </a:rPr>
              <a:t>Matrix/vector product per parameter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ko-KR" smtClean="0">
                <a:ea typeface="굴림" panose="020B0600000101010101" pitchFamily="50" charset="-127"/>
              </a:rPr>
              <a:t>Massive Models</a:t>
            </a:r>
          </a:p>
        </p:txBody>
      </p:sp>
      <p:sp>
        <p:nvSpPr>
          <p:cNvPr id="67587" name="Rectangle 3"/>
          <p:cNvSpPr>
            <a:spLocks noGrp="1" noChangeArrowheads="1"/>
          </p:cNvSpPr>
          <p:nvPr>
            <p:ph type="body" idx="1"/>
          </p:nvPr>
        </p:nvSpPr>
        <p:spPr>
          <a:xfrm>
            <a:off x="457200" y="1571625"/>
            <a:ext cx="5735638" cy="5105400"/>
          </a:xfrm>
        </p:spPr>
        <p:txBody>
          <a:bodyPr/>
          <a:lstStyle/>
          <a:p>
            <a:pPr>
              <a:lnSpc>
                <a:spcPct val="90000"/>
              </a:lnSpc>
              <a:buFont typeface="Arial" panose="020B0604020202020204" pitchFamily="34" charset="0"/>
              <a:buNone/>
            </a:pPr>
            <a:r>
              <a:rPr lang="en-US" altLang="ko-KR" sz="2400" smtClean="0">
                <a:ea typeface="굴림" panose="020B0600000101010101" pitchFamily="50" charset="-127"/>
              </a:rPr>
              <a:t>100,000,000 primitives</a:t>
            </a:r>
          </a:p>
          <a:p>
            <a:pPr>
              <a:lnSpc>
                <a:spcPct val="90000"/>
              </a:lnSpc>
              <a:buFont typeface="Arial" panose="020B0604020202020204" pitchFamily="34" charset="0"/>
              <a:buNone/>
            </a:pPr>
            <a:r>
              <a:rPr lang="en-US" altLang="ko-KR" sz="2400" u="sng" smtClean="0">
                <a:ea typeface="굴림" panose="020B0600000101010101" pitchFamily="50" charset="-127"/>
              </a:rPr>
              <a:t>     1,000,000 pixels_____ </a:t>
            </a:r>
          </a:p>
          <a:p>
            <a:pPr>
              <a:lnSpc>
                <a:spcPct val="90000"/>
              </a:lnSpc>
              <a:buFont typeface="Arial" panose="020B0604020202020204" pitchFamily="34" charset="0"/>
              <a:buNone/>
            </a:pPr>
            <a:r>
              <a:rPr lang="en-US" altLang="ko-KR" sz="2400" smtClean="0">
                <a:solidFill>
                  <a:srgbClr val="FF0000"/>
                </a:solidFill>
                <a:ea typeface="굴림" panose="020B0600000101010101" pitchFamily="50" charset="-127"/>
              </a:rPr>
              <a:t>100 visible primitives/pixel</a:t>
            </a:r>
          </a:p>
          <a:p>
            <a:pPr>
              <a:lnSpc>
                <a:spcPct val="90000"/>
              </a:lnSpc>
              <a:buFont typeface="Arial" panose="020B0604020202020204" pitchFamily="34" charset="0"/>
              <a:buNone/>
            </a:pPr>
            <a:r>
              <a:rPr lang="en-US" altLang="ko-KR" sz="2400" smtClean="0">
                <a:ea typeface="굴림" panose="020B0600000101010101" pitchFamily="50" charset="-127"/>
              </a:rPr>
              <a:t/>
            </a:r>
            <a:br>
              <a:rPr lang="en-US" altLang="ko-KR" sz="2400" smtClean="0">
                <a:ea typeface="굴림" panose="020B0600000101010101" pitchFamily="50" charset="-127"/>
              </a:rPr>
            </a:br>
            <a:endParaRPr lang="en-US" altLang="ko-KR" sz="2400" smtClean="0">
              <a:ea typeface="굴림" panose="020B0600000101010101" pitchFamily="50" charset="-127"/>
            </a:endParaRPr>
          </a:p>
          <a:p>
            <a:pPr>
              <a:lnSpc>
                <a:spcPct val="90000"/>
              </a:lnSpc>
            </a:pPr>
            <a:r>
              <a:rPr lang="en-US" altLang="ko-KR" sz="2400" smtClean="0">
                <a:ea typeface="굴림" panose="020B0600000101010101" pitchFamily="50" charset="-127"/>
              </a:rPr>
              <a:t>Cost to render a single triangle</a:t>
            </a:r>
          </a:p>
          <a:p>
            <a:pPr lvl="1">
              <a:lnSpc>
                <a:spcPct val="90000"/>
              </a:lnSpc>
            </a:pPr>
            <a:r>
              <a:rPr lang="en-US" altLang="ko-KR" sz="2000" smtClean="0">
                <a:ea typeface="굴림" panose="020B0600000101010101" pitchFamily="50" charset="-127"/>
              </a:rPr>
              <a:t>Specify 3 vertices</a:t>
            </a:r>
          </a:p>
          <a:p>
            <a:pPr lvl="1">
              <a:lnSpc>
                <a:spcPct val="90000"/>
              </a:lnSpc>
            </a:pPr>
            <a:r>
              <a:rPr lang="en-US" altLang="ko-KR" sz="2000" smtClean="0">
                <a:ea typeface="굴림" panose="020B0600000101010101" pitchFamily="50" charset="-127"/>
              </a:rPr>
              <a:t>Compute 3 edge equations</a:t>
            </a:r>
          </a:p>
          <a:p>
            <a:pPr lvl="1">
              <a:lnSpc>
                <a:spcPct val="90000"/>
              </a:lnSpc>
            </a:pPr>
            <a:r>
              <a:rPr lang="en-US" altLang="ko-KR" sz="2000" smtClean="0">
                <a:ea typeface="굴림" panose="020B0600000101010101" pitchFamily="50" charset="-127"/>
              </a:rPr>
              <a:t>Evaluate equations one</a:t>
            </a:r>
          </a:p>
          <a:p>
            <a:pPr lvl="1">
              <a:lnSpc>
                <a:spcPct val="90000"/>
              </a:lnSpc>
            </a:pPr>
            <a:endParaRPr lang="en-US" altLang="ko-KR" sz="1800" smtClean="0">
              <a:ea typeface="굴림" panose="020B0600000101010101" pitchFamily="50" charset="-127"/>
            </a:endParaRPr>
          </a:p>
        </p:txBody>
      </p:sp>
      <p:sp>
        <p:nvSpPr>
          <p:cNvPr id="67588" name="Text Box 5"/>
          <p:cNvSpPr txBox="1">
            <a:spLocks noChangeArrowheads="1"/>
          </p:cNvSpPr>
          <p:nvPr/>
        </p:nvSpPr>
        <p:spPr bwMode="auto">
          <a:xfrm>
            <a:off x="5830888" y="5367338"/>
            <a:ext cx="3295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latin typeface="Arial" panose="020B0604020202020204" pitchFamily="34" charset="0"/>
                <a:ea typeface="굴림" panose="020B0600000101010101" pitchFamily="50" charset="-127"/>
              </a:rPr>
              <a:t>St. Mathew models consisting of about 400M triangles (Michelangelo Project)</a:t>
            </a:r>
          </a:p>
        </p:txBody>
      </p:sp>
      <p:pic>
        <p:nvPicPr>
          <p:cNvPr id="67589" name="Picture 2" descr="http://graphics.stanford.edu/projects/mich/matthew/matthew4-s.jpg"/>
          <p:cNvPicPr>
            <a:picLocks noChangeAspect="1" noChangeArrowheads="1"/>
          </p:cNvPicPr>
          <p:nvPr/>
        </p:nvPicPr>
        <p:blipFill>
          <a:blip r:embed="rId3">
            <a:extLst>
              <a:ext uri="{28A0092B-C50C-407E-A947-70E740481C1C}">
                <a14:useLocalDpi xmlns:a14="http://schemas.microsoft.com/office/drawing/2010/main" val="0"/>
              </a:ext>
            </a:extLst>
          </a:blip>
          <a:srcRect l="12692" r="12692"/>
          <a:stretch>
            <a:fillRect/>
          </a:stretch>
        </p:blipFill>
        <p:spPr bwMode="auto">
          <a:xfrm>
            <a:off x="6096000" y="1571625"/>
            <a:ext cx="26733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ko-KR" smtClean="0">
                <a:ea typeface="굴림" panose="020B0600000101010101" pitchFamily="50" charset="-127"/>
              </a:rPr>
              <a:t>Coordinate Systems</a:t>
            </a:r>
          </a:p>
        </p:txBody>
      </p:sp>
      <p:sp>
        <p:nvSpPr>
          <p:cNvPr id="10243" name="AutoShape 12"/>
          <p:cNvSpPr>
            <a:spLocks noChangeArrowheads="1"/>
          </p:cNvSpPr>
          <p:nvPr/>
        </p:nvSpPr>
        <p:spPr bwMode="auto">
          <a:xfrm>
            <a:off x="2286000" y="1524000"/>
            <a:ext cx="1466850" cy="457200"/>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model</a:t>
            </a:r>
          </a:p>
        </p:txBody>
      </p:sp>
      <p:sp>
        <p:nvSpPr>
          <p:cNvPr id="10244" name="AutoShape 13"/>
          <p:cNvSpPr>
            <a:spLocks noChangeArrowheads="1"/>
          </p:cNvSpPr>
          <p:nvPr/>
        </p:nvSpPr>
        <p:spPr bwMode="auto">
          <a:xfrm>
            <a:off x="2286000" y="2376488"/>
            <a:ext cx="1466850" cy="457200"/>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world</a:t>
            </a:r>
          </a:p>
        </p:txBody>
      </p:sp>
      <p:sp>
        <p:nvSpPr>
          <p:cNvPr id="10245" name="AutoShape 14"/>
          <p:cNvSpPr>
            <a:spLocks noChangeArrowheads="1"/>
          </p:cNvSpPr>
          <p:nvPr/>
        </p:nvSpPr>
        <p:spPr bwMode="auto">
          <a:xfrm>
            <a:off x="2286000" y="3230563"/>
            <a:ext cx="1466850" cy="457200"/>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eye</a:t>
            </a:r>
          </a:p>
        </p:txBody>
      </p:sp>
      <p:sp>
        <p:nvSpPr>
          <p:cNvPr id="10246" name="AutoShape 15"/>
          <p:cNvSpPr>
            <a:spLocks noChangeArrowheads="1"/>
          </p:cNvSpPr>
          <p:nvPr/>
        </p:nvSpPr>
        <p:spPr bwMode="auto">
          <a:xfrm>
            <a:off x="2286000" y="4083050"/>
            <a:ext cx="1466850" cy="457200"/>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clip</a:t>
            </a:r>
          </a:p>
        </p:txBody>
      </p:sp>
      <p:sp>
        <p:nvSpPr>
          <p:cNvPr id="10247" name="AutoShape 16"/>
          <p:cNvSpPr>
            <a:spLocks noChangeArrowheads="1"/>
          </p:cNvSpPr>
          <p:nvPr/>
        </p:nvSpPr>
        <p:spPr bwMode="auto">
          <a:xfrm>
            <a:off x="2286000" y="4937125"/>
            <a:ext cx="1466850" cy="457200"/>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NDC</a:t>
            </a:r>
          </a:p>
        </p:txBody>
      </p:sp>
      <p:sp>
        <p:nvSpPr>
          <p:cNvPr id="10248" name="AutoShape 17"/>
          <p:cNvSpPr>
            <a:spLocks noChangeArrowheads="1"/>
          </p:cNvSpPr>
          <p:nvPr/>
        </p:nvSpPr>
        <p:spPr bwMode="auto">
          <a:xfrm>
            <a:off x="2286000" y="5791200"/>
            <a:ext cx="1466850" cy="457200"/>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window</a:t>
            </a:r>
          </a:p>
        </p:txBody>
      </p:sp>
      <p:cxnSp>
        <p:nvCxnSpPr>
          <p:cNvPr id="10249" name="AutoShape 18"/>
          <p:cNvCxnSpPr>
            <a:cxnSpLocks noChangeShapeType="1"/>
            <a:stCxn id="10243" idx="3"/>
            <a:endCxn id="10244" idx="3"/>
          </p:cNvCxnSpPr>
          <p:nvPr/>
        </p:nvCxnSpPr>
        <p:spPr bwMode="auto">
          <a:xfrm>
            <a:off x="3767138" y="1752600"/>
            <a:ext cx="1587" cy="852488"/>
          </a:xfrm>
          <a:prstGeom prst="curvedConnector3">
            <a:avLst>
              <a:gd name="adj1" fmla="val 13500005"/>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0" name="AutoShape 19"/>
          <p:cNvCxnSpPr>
            <a:cxnSpLocks noChangeShapeType="1"/>
            <a:stCxn id="10244" idx="3"/>
            <a:endCxn id="10245" idx="3"/>
          </p:cNvCxnSpPr>
          <p:nvPr/>
        </p:nvCxnSpPr>
        <p:spPr bwMode="auto">
          <a:xfrm>
            <a:off x="3767138" y="2605088"/>
            <a:ext cx="1587" cy="854075"/>
          </a:xfrm>
          <a:prstGeom prst="curvedConnector3">
            <a:avLst>
              <a:gd name="adj1" fmla="val 13500005"/>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1" name="AutoShape 20"/>
          <p:cNvCxnSpPr>
            <a:cxnSpLocks noChangeShapeType="1"/>
            <a:stCxn id="10245" idx="3"/>
            <a:endCxn id="10246" idx="3"/>
          </p:cNvCxnSpPr>
          <p:nvPr/>
        </p:nvCxnSpPr>
        <p:spPr bwMode="auto">
          <a:xfrm>
            <a:off x="3767138" y="3459163"/>
            <a:ext cx="1587" cy="852487"/>
          </a:xfrm>
          <a:prstGeom prst="curvedConnector3">
            <a:avLst>
              <a:gd name="adj1" fmla="val 13500005"/>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2" name="AutoShape 21"/>
          <p:cNvCxnSpPr>
            <a:cxnSpLocks noChangeShapeType="1"/>
            <a:stCxn id="10246" idx="3"/>
            <a:endCxn id="10247" idx="3"/>
          </p:cNvCxnSpPr>
          <p:nvPr/>
        </p:nvCxnSpPr>
        <p:spPr bwMode="auto">
          <a:xfrm>
            <a:off x="3767138" y="4311650"/>
            <a:ext cx="1587" cy="854075"/>
          </a:xfrm>
          <a:prstGeom prst="curvedConnector3">
            <a:avLst>
              <a:gd name="adj1" fmla="val 13500005"/>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3" name="AutoShape 22"/>
          <p:cNvCxnSpPr>
            <a:cxnSpLocks noChangeShapeType="1"/>
            <a:stCxn id="10247" idx="3"/>
            <a:endCxn id="10248" idx="3"/>
          </p:cNvCxnSpPr>
          <p:nvPr/>
        </p:nvCxnSpPr>
        <p:spPr bwMode="auto">
          <a:xfrm>
            <a:off x="3767138" y="5165725"/>
            <a:ext cx="1587" cy="854075"/>
          </a:xfrm>
          <a:prstGeom prst="curvedConnector3">
            <a:avLst>
              <a:gd name="adj1" fmla="val 13500005"/>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10254" name="Object 2"/>
          <p:cNvGraphicFramePr>
            <a:graphicFrameLocks noChangeAspect="1"/>
          </p:cNvGraphicFramePr>
          <p:nvPr/>
        </p:nvGraphicFramePr>
        <p:xfrm>
          <a:off x="4038600" y="2057400"/>
          <a:ext cx="304800" cy="304800"/>
        </p:xfrm>
        <a:graphic>
          <a:graphicData uri="http://schemas.openxmlformats.org/presentationml/2006/ole">
            <mc:AlternateContent xmlns:mc="http://schemas.openxmlformats.org/markup-compatibility/2006">
              <mc:Choice xmlns:v="urn:schemas-microsoft-com:vml" Requires="v">
                <p:oleObj spid="_x0000_s10303" name="Equation" r:id="rId4" imgW="304536" imgH="304536" progId="Equation.DSMT4">
                  <p:embed/>
                </p:oleObj>
              </mc:Choice>
              <mc:Fallback>
                <p:oleObj name="Equation" r:id="rId4" imgW="304536" imgH="304536"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057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5" name="Object 3"/>
          <p:cNvGraphicFramePr>
            <a:graphicFrameLocks noChangeAspect="1"/>
          </p:cNvGraphicFramePr>
          <p:nvPr/>
        </p:nvGraphicFramePr>
        <p:xfrm>
          <a:off x="4070350" y="2895600"/>
          <a:ext cx="241300" cy="304800"/>
        </p:xfrm>
        <a:graphic>
          <a:graphicData uri="http://schemas.openxmlformats.org/presentationml/2006/ole">
            <mc:AlternateContent xmlns:mc="http://schemas.openxmlformats.org/markup-compatibility/2006">
              <mc:Choice xmlns:v="urn:schemas-microsoft-com:vml" Requires="v">
                <p:oleObj spid="_x0000_s10304" name="Equation" r:id="rId6" imgW="241195" imgH="304668" progId="Equation.DSMT4">
                  <p:embed/>
                </p:oleObj>
              </mc:Choice>
              <mc:Fallback>
                <p:oleObj name="Equation" r:id="rId6" imgW="241195" imgH="304668"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350" y="2895600"/>
                        <a:ext cx="2413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256" name="AutoShape 25"/>
          <p:cNvCxnSpPr>
            <a:cxnSpLocks noChangeShapeType="1"/>
            <a:stCxn id="10243" idx="3"/>
            <a:endCxn id="10245" idx="3"/>
          </p:cNvCxnSpPr>
          <p:nvPr/>
        </p:nvCxnSpPr>
        <p:spPr bwMode="auto">
          <a:xfrm>
            <a:off x="3767138" y="1752600"/>
            <a:ext cx="1587" cy="1706563"/>
          </a:xfrm>
          <a:prstGeom prst="curvedConnector3">
            <a:avLst>
              <a:gd name="adj1" fmla="val 65000014"/>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257" name="Text Box 26"/>
          <p:cNvSpPr txBox="1">
            <a:spLocks noChangeArrowheads="1"/>
          </p:cNvSpPr>
          <p:nvPr/>
        </p:nvSpPr>
        <p:spPr bwMode="auto">
          <a:xfrm>
            <a:off x="4784725" y="2346325"/>
            <a:ext cx="227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Modelview matrix</a:t>
            </a:r>
          </a:p>
        </p:txBody>
      </p:sp>
      <p:graphicFrame>
        <p:nvGraphicFramePr>
          <p:cNvPr id="10258" name="Object 4"/>
          <p:cNvGraphicFramePr>
            <a:graphicFrameLocks noChangeAspect="1"/>
          </p:cNvGraphicFramePr>
          <p:nvPr/>
        </p:nvGraphicFramePr>
        <p:xfrm>
          <a:off x="4057650" y="3733800"/>
          <a:ext cx="203200" cy="304800"/>
        </p:xfrm>
        <a:graphic>
          <a:graphicData uri="http://schemas.openxmlformats.org/presentationml/2006/ole">
            <mc:AlternateContent xmlns:mc="http://schemas.openxmlformats.org/markup-compatibility/2006">
              <mc:Choice xmlns:v="urn:schemas-microsoft-com:vml" Requires="v">
                <p:oleObj spid="_x0000_s10305" name="Equation" r:id="rId8" imgW="203024" imgH="304536" progId="Equation.DSMT4">
                  <p:embed/>
                </p:oleObj>
              </mc:Choice>
              <mc:Fallback>
                <p:oleObj name="Equation" r:id="rId8" imgW="203024" imgH="304536"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7650" y="3733800"/>
                        <a:ext cx="203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9" name="Text Box 28"/>
          <p:cNvSpPr txBox="1">
            <a:spLocks noChangeArrowheads="1"/>
          </p:cNvSpPr>
          <p:nvPr/>
        </p:nvSpPr>
        <p:spPr bwMode="auto">
          <a:xfrm>
            <a:off x="4038600" y="4495800"/>
            <a:ext cx="1497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Divide by w</a:t>
            </a:r>
          </a:p>
        </p:txBody>
      </p:sp>
      <p:sp>
        <p:nvSpPr>
          <p:cNvPr id="10260" name="Text Box 29"/>
          <p:cNvSpPr txBox="1">
            <a:spLocks noChangeArrowheads="1"/>
          </p:cNvSpPr>
          <p:nvPr/>
        </p:nvSpPr>
        <p:spPr bwMode="auto">
          <a:xfrm>
            <a:off x="4038600" y="5334000"/>
            <a:ext cx="322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Viewport transformation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ko-KR" smtClean="0">
                <a:ea typeface="굴림" panose="020B0600000101010101" pitchFamily="50" charset="-127"/>
              </a:rPr>
              <a:t>Multi-Resolution or Levels-of-Detail (LOD) Techniques</a:t>
            </a:r>
          </a:p>
        </p:txBody>
      </p:sp>
      <p:sp>
        <p:nvSpPr>
          <p:cNvPr id="69635" name="Rectangle 3"/>
          <p:cNvSpPr>
            <a:spLocks noGrp="1" noChangeArrowheads="1"/>
          </p:cNvSpPr>
          <p:nvPr>
            <p:ph type="body" idx="1"/>
          </p:nvPr>
        </p:nvSpPr>
        <p:spPr/>
        <p:txBody>
          <a:bodyPr/>
          <a:lstStyle/>
          <a:p>
            <a:r>
              <a:rPr lang="en-US" altLang="ko-KR" smtClean="0">
                <a:ea typeface="굴림" panose="020B0600000101010101" pitchFamily="50" charset="-127"/>
              </a:rPr>
              <a:t>Basic idea</a:t>
            </a:r>
          </a:p>
          <a:p>
            <a:pPr lvl="1"/>
            <a:r>
              <a:rPr lang="en-US" altLang="ko-KR" smtClean="0">
                <a:ea typeface="굴림" panose="020B0600000101010101" pitchFamily="50" charset="-127"/>
              </a:rPr>
              <a:t>Render with fewer triangles when model is farther from viewer</a:t>
            </a: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r>
              <a:rPr lang="en-US" altLang="ko-KR" smtClean="0">
                <a:ea typeface="굴림" panose="020B0600000101010101" pitchFamily="50" charset="-127"/>
              </a:rPr>
              <a:t>Methods</a:t>
            </a:r>
          </a:p>
          <a:p>
            <a:pPr lvl="1"/>
            <a:r>
              <a:rPr lang="en-US" altLang="ko-KR" smtClean="0">
                <a:solidFill>
                  <a:srgbClr val="0000FF"/>
                </a:solidFill>
                <a:ea typeface="굴림" panose="020B0600000101010101" pitchFamily="50" charset="-127"/>
              </a:rPr>
              <a:t>Polygonal simplification</a:t>
            </a:r>
          </a:p>
        </p:txBody>
      </p:sp>
      <p:pic>
        <p:nvPicPr>
          <p:cNvPr id="69636" name="Picture 43" descr="bunny3"/>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6348413" y="2576513"/>
            <a:ext cx="158273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2" descr="bunny7"/>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113213" y="286385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69888" y="3798888"/>
            <a:ext cx="1330325" cy="519112"/>
          </a:xfrm>
          <a:prstGeom prst="rect">
            <a:avLst/>
          </a:prstGeom>
          <a:noFill/>
          <a:ln w="9525" algn="ctr">
            <a:noFill/>
            <a:miter lim="800000"/>
            <a:headEnd/>
            <a:tailEnd/>
          </a:ln>
          <a:effectLst/>
        </p:spPr>
        <p:txBody>
          <a:bodyPr wrap="none">
            <a:spAutoFit/>
          </a:bodyPr>
          <a:lstStyle/>
          <a:p>
            <a:pPr algn="ctr" eaLnBrk="1" fontAlgn="auto" hangingPunct="1">
              <a:spcBef>
                <a:spcPts val="0"/>
              </a:spcBef>
              <a:spcAft>
                <a:spcPts val="0"/>
              </a:spcAft>
              <a:defRPr/>
            </a:pPr>
            <a:r>
              <a:rPr lang="en-US" sz="2800" kern="0">
                <a:solidFill>
                  <a:sysClr val="windowText" lastClr="000000"/>
                </a:solidFill>
                <a:latin typeface="Arial" charset="0"/>
              </a:rPr>
              <a:t>Viewer</a:t>
            </a:r>
          </a:p>
        </p:txBody>
      </p:sp>
      <p:sp>
        <p:nvSpPr>
          <p:cNvPr id="7" name="Line 15"/>
          <p:cNvSpPr>
            <a:spLocks noChangeShapeType="1"/>
          </p:cNvSpPr>
          <p:nvPr/>
        </p:nvSpPr>
        <p:spPr bwMode="auto">
          <a:xfrm flipV="1">
            <a:off x="696913" y="3349625"/>
            <a:ext cx="1728787" cy="274638"/>
          </a:xfrm>
          <a:prstGeom prst="line">
            <a:avLst/>
          </a:prstGeom>
          <a:noFill/>
          <a:ln w="57150">
            <a:solidFill>
              <a:srgbClr val="000000"/>
            </a:solidFill>
            <a:round/>
            <a:headEnd/>
            <a:tailEnd/>
          </a:ln>
          <a:effectLst/>
        </p:spPr>
        <p:txBody>
          <a:bodyPr>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8" name="Line 16"/>
          <p:cNvSpPr>
            <a:spLocks noChangeShapeType="1"/>
          </p:cNvSpPr>
          <p:nvPr/>
        </p:nvSpPr>
        <p:spPr bwMode="auto">
          <a:xfrm>
            <a:off x="696913" y="3660775"/>
            <a:ext cx="1728787" cy="230188"/>
          </a:xfrm>
          <a:prstGeom prst="line">
            <a:avLst/>
          </a:prstGeom>
          <a:noFill/>
          <a:ln w="57150">
            <a:solidFill>
              <a:srgbClr val="000000"/>
            </a:solidFill>
            <a:round/>
            <a:headEnd/>
            <a:tailEnd/>
          </a:ln>
          <a:effectLst/>
        </p:spPr>
        <p:txBody>
          <a:bodyPr>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69641" name="Arc 17"/>
          <p:cNvSpPr>
            <a:spLocks/>
          </p:cNvSpPr>
          <p:nvPr/>
        </p:nvSpPr>
        <p:spPr bwMode="auto">
          <a:xfrm rot="2683149">
            <a:off x="996950" y="3460750"/>
            <a:ext cx="331788" cy="314325"/>
          </a:xfrm>
          <a:custGeom>
            <a:avLst/>
            <a:gdLst>
              <a:gd name="T0" fmla="*/ 2147483646 w 21600"/>
              <a:gd name="T1" fmla="*/ 0 h 21576"/>
              <a:gd name="T2" fmla="*/ 2147483646 w 21600"/>
              <a:gd name="T3" fmla="*/ 2147483646 h 21576"/>
              <a:gd name="T4" fmla="*/ 0 w 21600"/>
              <a:gd name="T5" fmla="*/ 2147483646 h 21576"/>
              <a:gd name="T6" fmla="*/ 0 60000 65536"/>
              <a:gd name="T7" fmla="*/ 0 60000 65536"/>
              <a:gd name="T8" fmla="*/ 0 60000 65536"/>
              <a:gd name="T9" fmla="*/ 0 w 21600"/>
              <a:gd name="T10" fmla="*/ 0 h 21576"/>
              <a:gd name="T11" fmla="*/ 21600 w 21600"/>
              <a:gd name="T12" fmla="*/ 21576 h 21576"/>
            </a:gdLst>
            <a:ahLst/>
            <a:cxnLst>
              <a:cxn ang="T6">
                <a:pos x="T0" y="T1"/>
              </a:cxn>
              <a:cxn ang="T7">
                <a:pos x="T2" y="T3"/>
              </a:cxn>
              <a:cxn ang="T8">
                <a:pos x="T4" y="T5"/>
              </a:cxn>
            </a:cxnLst>
            <a:rect l="T9" t="T10" r="T11" b="T12"/>
            <a:pathLst>
              <a:path w="21600" h="21576" fill="none" extrusionOk="0">
                <a:moveTo>
                  <a:pt x="1008" y="-1"/>
                </a:moveTo>
                <a:cubicBezTo>
                  <a:pt x="12532" y="537"/>
                  <a:pt x="21600" y="10038"/>
                  <a:pt x="21600" y="21576"/>
                </a:cubicBezTo>
              </a:path>
              <a:path w="21600" h="21576" stroke="0" extrusionOk="0">
                <a:moveTo>
                  <a:pt x="1008" y="-1"/>
                </a:moveTo>
                <a:cubicBezTo>
                  <a:pt x="12532" y="537"/>
                  <a:pt x="21600" y="10038"/>
                  <a:pt x="21600" y="21576"/>
                </a:cubicBezTo>
                <a:lnTo>
                  <a:pt x="0" y="21576"/>
                </a:lnTo>
                <a:lnTo>
                  <a:pt x="1008" y="-1"/>
                </a:lnTo>
                <a:close/>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ko-KR" altLang="en-US"/>
          </a:p>
        </p:txBody>
      </p:sp>
      <p:sp>
        <p:nvSpPr>
          <p:cNvPr id="10" name="Line 24"/>
          <p:cNvSpPr>
            <a:spLocks noChangeShapeType="1"/>
          </p:cNvSpPr>
          <p:nvPr/>
        </p:nvSpPr>
        <p:spPr bwMode="auto">
          <a:xfrm>
            <a:off x="1597025" y="3638550"/>
            <a:ext cx="863600" cy="0"/>
          </a:xfrm>
          <a:prstGeom prst="line">
            <a:avLst/>
          </a:prstGeom>
          <a:noFill/>
          <a:ln w="57150">
            <a:solidFill>
              <a:srgbClr val="000000"/>
            </a:solidFill>
            <a:round/>
            <a:headEnd/>
            <a:tailEnd type="triangle" w="med" len="med"/>
          </a:ln>
          <a:effectLst/>
        </p:spPr>
        <p:txBody>
          <a:bodyPr wrap="none">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1" name="Line 25"/>
          <p:cNvSpPr>
            <a:spLocks noChangeShapeType="1"/>
          </p:cNvSpPr>
          <p:nvPr/>
        </p:nvSpPr>
        <p:spPr bwMode="auto">
          <a:xfrm flipV="1">
            <a:off x="696913" y="2647950"/>
            <a:ext cx="6049962" cy="993775"/>
          </a:xfrm>
          <a:prstGeom prst="line">
            <a:avLst/>
          </a:prstGeom>
          <a:noFill/>
          <a:ln w="57150">
            <a:solidFill>
              <a:srgbClr val="000000"/>
            </a:solidFill>
            <a:prstDash val="dash"/>
            <a:round/>
            <a:headEnd/>
            <a:tailEnd type="triangle" w="med" len="med"/>
          </a:ln>
          <a:effectLst/>
        </p:spPr>
        <p:txBody>
          <a:bodyPr>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2" name="Line 26"/>
          <p:cNvSpPr>
            <a:spLocks noChangeShapeType="1"/>
          </p:cNvSpPr>
          <p:nvPr/>
        </p:nvSpPr>
        <p:spPr bwMode="auto">
          <a:xfrm>
            <a:off x="696913" y="3638550"/>
            <a:ext cx="6121400" cy="877888"/>
          </a:xfrm>
          <a:prstGeom prst="line">
            <a:avLst/>
          </a:prstGeom>
          <a:noFill/>
          <a:ln w="57150">
            <a:solidFill>
              <a:srgbClr val="000000"/>
            </a:solidFill>
            <a:prstDash val="dash"/>
            <a:round/>
            <a:headEnd/>
            <a:tailEnd type="triangle" w="med" len="med"/>
          </a:ln>
          <a:effectLst/>
        </p:spPr>
        <p:txBody>
          <a:bodyPr>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grpSp>
        <p:nvGrpSpPr>
          <p:cNvPr id="69645" name="Group 32"/>
          <p:cNvGrpSpPr>
            <a:grpSpLocks/>
          </p:cNvGrpSpPr>
          <p:nvPr/>
        </p:nvGrpSpPr>
        <p:grpSpPr bwMode="auto">
          <a:xfrm>
            <a:off x="7065963" y="3873500"/>
            <a:ext cx="1905000" cy="946150"/>
            <a:chOff x="4377" y="1706"/>
            <a:chExt cx="1200" cy="596"/>
          </a:xfrm>
        </p:grpSpPr>
        <p:sp>
          <p:nvSpPr>
            <p:cNvPr id="14" name="Text Box 30"/>
            <p:cNvSpPr txBox="1">
              <a:spLocks noChangeArrowheads="1"/>
            </p:cNvSpPr>
            <p:nvPr/>
          </p:nvSpPr>
          <p:spPr bwMode="auto">
            <a:xfrm>
              <a:off x="4377" y="1706"/>
              <a:ext cx="1200" cy="596"/>
            </a:xfrm>
            <a:prstGeom prst="rect">
              <a:avLst/>
            </a:prstGeom>
            <a:noFill/>
            <a:ln w="9525" algn="ctr">
              <a:noFill/>
              <a:miter lim="800000"/>
              <a:headEnd/>
              <a:tailEnd/>
            </a:ln>
            <a:effectLst/>
          </p:spPr>
          <p:txBody>
            <a:bodyPr wrap="none">
              <a:spAutoFit/>
            </a:bodyPr>
            <a:lstStyle/>
            <a:p>
              <a:pPr algn="ctr" eaLnBrk="1" fontAlgn="auto" hangingPunct="1">
                <a:spcBef>
                  <a:spcPts val="0"/>
                </a:spcBef>
                <a:spcAft>
                  <a:spcPts val="0"/>
                </a:spcAft>
                <a:defRPr/>
              </a:pPr>
              <a:r>
                <a:rPr lang="en-US" sz="2800" kern="0">
                  <a:solidFill>
                    <a:sysClr val="windowText" lastClr="000000"/>
                  </a:solidFill>
                  <a:latin typeface="Arial" charset="0"/>
                </a:rPr>
                <a:t>Lower </a:t>
              </a:r>
            </a:p>
            <a:p>
              <a:pPr algn="ctr" eaLnBrk="1" fontAlgn="auto" hangingPunct="1">
                <a:spcBef>
                  <a:spcPts val="0"/>
                </a:spcBef>
                <a:spcAft>
                  <a:spcPts val="0"/>
                </a:spcAft>
                <a:defRPr/>
              </a:pPr>
              <a:r>
                <a:rPr lang="en-US" sz="2800" kern="0">
                  <a:solidFill>
                    <a:sysClr val="windowText" lastClr="000000"/>
                  </a:solidFill>
                  <a:latin typeface="Arial" charset="0"/>
                </a:rPr>
                <a:t>resolution</a:t>
              </a:r>
            </a:p>
          </p:txBody>
        </p:sp>
        <p:sp>
          <p:nvSpPr>
            <p:cNvPr id="15" name="Line 31"/>
            <p:cNvSpPr>
              <a:spLocks noChangeShapeType="1"/>
            </p:cNvSpPr>
            <p:nvPr/>
          </p:nvSpPr>
          <p:spPr bwMode="auto">
            <a:xfrm flipH="1" flipV="1">
              <a:off x="4422" y="1797"/>
              <a:ext cx="136" cy="227"/>
            </a:xfrm>
            <a:prstGeom prst="line">
              <a:avLst/>
            </a:prstGeom>
            <a:noFill/>
            <a:ln w="38100">
              <a:solidFill>
                <a:srgbClr val="000000"/>
              </a:solidFill>
              <a:round/>
              <a:headEnd/>
              <a:tailEnd type="triangle" w="med" len="med"/>
            </a:ln>
            <a:effectLst/>
          </p:spPr>
          <p:txBody>
            <a:bodyPr>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ko-KR" smtClean="0">
                <a:ea typeface="굴림" panose="020B0600000101010101" pitchFamily="50" charset="-127"/>
              </a:rPr>
              <a:t>Polygonal Simplification</a:t>
            </a:r>
          </a:p>
        </p:txBody>
      </p:sp>
      <p:sp>
        <p:nvSpPr>
          <p:cNvPr id="71683" name="Rectangle 3"/>
          <p:cNvSpPr>
            <a:spLocks noGrp="1" noChangeArrowheads="1"/>
          </p:cNvSpPr>
          <p:nvPr>
            <p:ph type="body" idx="1"/>
          </p:nvPr>
        </p:nvSpPr>
        <p:spPr/>
        <p:txBody>
          <a:bodyPr/>
          <a:lstStyle/>
          <a:p>
            <a:pPr>
              <a:lnSpc>
                <a:spcPct val="90000"/>
              </a:lnSpc>
            </a:pPr>
            <a:r>
              <a:rPr lang="en-US" altLang="ko-KR" smtClean="0">
                <a:ea typeface="굴림" panose="020B0600000101010101" pitchFamily="50" charset="-127"/>
              </a:rPr>
              <a:t>Method for reducing the polygon count of mesh</a:t>
            </a:r>
          </a:p>
          <a:p>
            <a:pPr>
              <a:lnSpc>
                <a:spcPct val="90000"/>
              </a:lnSpc>
            </a:pPr>
            <a:endParaRPr lang="en-US" altLang="ko-KR" smtClean="0">
              <a:ea typeface="굴림" panose="020B0600000101010101" pitchFamily="50" charset="-127"/>
            </a:endParaRPr>
          </a:p>
          <a:p>
            <a:pPr>
              <a:lnSpc>
                <a:spcPct val="90000"/>
              </a:lnSpc>
            </a:pPr>
            <a:endParaRPr lang="en-US" altLang="ko-KR" smtClean="0">
              <a:ea typeface="굴림" panose="020B0600000101010101" pitchFamily="50" charset="-127"/>
            </a:endParaRPr>
          </a:p>
          <a:p>
            <a:pPr>
              <a:lnSpc>
                <a:spcPct val="90000"/>
              </a:lnSpc>
            </a:pPr>
            <a:endParaRPr lang="en-US" altLang="ko-KR" smtClean="0">
              <a:ea typeface="굴림" panose="020B0600000101010101" pitchFamily="50" charset="-127"/>
            </a:endParaRPr>
          </a:p>
          <a:p>
            <a:pPr>
              <a:lnSpc>
                <a:spcPct val="90000"/>
              </a:lnSpc>
              <a:buFont typeface="Arial" panose="020B0604020202020204" pitchFamily="34" charset="0"/>
              <a:buNone/>
            </a:pPr>
            <a:endParaRPr lang="en-US" altLang="ko-KR" smtClean="0">
              <a:ea typeface="굴림" panose="020B0600000101010101" pitchFamily="50" charset="-127"/>
            </a:endParaRPr>
          </a:p>
        </p:txBody>
      </p:sp>
      <p:pic>
        <p:nvPicPr>
          <p:cNvPr id="71684" name="Picture 4" descr="bunny7"/>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827088" y="2278063"/>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bunny3"/>
          <p:cNvPicPr>
            <a:picLocks noChangeAspect="1" noChangeArrowheads="1"/>
          </p:cNvPicPr>
          <p:nvPr/>
        </p:nvPicPr>
        <p:blipFill>
          <a:blip r:embed="rId4" cstate="print">
            <a:lum bright="18000"/>
            <a:extLst>
              <a:ext uri="{28A0092B-C50C-407E-A947-70E740481C1C}">
                <a14:useLocalDpi xmlns:a14="http://schemas.microsoft.com/office/drawing/2010/main" val="0"/>
              </a:ext>
            </a:extLst>
          </a:blip>
          <a:srcRect/>
          <a:stretch>
            <a:fillRect/>
          </a:stretch>
        </p:blipFill>
        <p:spPr bwMode="auto">
          <a:xfrm>
            <a:off x="6373813" y="2244725"/>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6"/>
          <p:cNvSpPr>
            <a:spLocks noChangeShapeType="1"/>
          </p:cNvSpPr>
          <p:nvPr/>
        </p:nvSpPr>
        <p:spPr bwMode="auto">
          <a:xfrm flipV="1">
            <a:off x="3059113" y="3429000"/>
            <a:ext cx="2952750" cy="0"/>
          </a:xfrm>
          <a:prstGeom prst="line">
            <a:avLst/>
          </a:prstGeom>
          <a:noFill/>
          <a:ln w="57150">
            <a:solidFill>
              <a:srgbClr val="000000"/>
            </a:solidFill>
            <a:round/>
            <a:headEnd/>
            <a:tailEnd type="triangle" w="med" len="med"/>
          </a:ln>
          <a:effectLst/>
        </p:spPr>
        <p:txBody>
          <a:bodyPr>
            <a:spAutoFit/>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grpSp>
        <p:nvGrpSpPr>
          <p:cNvPr id="71687" name="그룹 52"/>
          <p:cNvGrpSpPr>
            <a:grpSpLocks/>
          </p:cNvGrpSpPr>
          <p:nvPr/>
        </p:nvGrpSpPr>
        <p:grpSpPr bwMode="auto">
          <a:xfrm>
            <a:off x="2201863" y="4011613"/>
            <a:ext cx="4752975" cy="2376487"/>
            <a:chOff x="2201864" y="4011614"/>
            <a:chExt cx="4752975" cy="2376488"/>
          </a:xfrm>
        </p:grpSpPr>
        <p:sp>
          <p:nvSpPr>
            <p:cNvPr id="7" name="Line 3"/>
            <p:cNvSpPr>
              <a:spLocks noChangeShapeType="1"/>
            </p:cNvSpPr>
            <p:nvPr/>
          </p:nvSpPr>
          <p:spPr bwMode="auto">
            <a:xfrm rot="5400000" flipH="1">
              <a:off x="2855120" y="4641057"/>
              <a:ext cx="555625" cy="639763"/>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8" name="Line 4"/>
            <p:cNvSpPr>
              <a:spLocks noChangeShapeType="1"/>
            </p:cNvSpPr>
            <p:nvPr/>
          </p:nvSpPr>
          <p:spPr bwMode="auto">
            <a:xfrm rot="5400000">
              <a:off x="2817814" y="5235577"/>
              <a:ext cx="630237" cy="639763"/>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9" name="Line 5"/>
            <p:cNvSpPr>
              <a:spLocks noChangeShapeType="1"/>
            </p:cNvSpPr>
            <p:nvPr/>
          </p:nvSpPr>
          <p:spPr bwMode="auto">
            <a:xfrm rot="5400000">
              <a:off x="2222501" y="5276853"/>
              <a:ext cx="1184275" cy="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1" name="Line 6"/>
            <p:cNvSpPr>
              <a:spLocks noChangeShapeType="1"/>
            </p:cNvSpPr>
            <p:nvPr/>
          </p:nvSpPr>
          <p:spPr bwMode="auto">
            <a:xfrm rot="5400000">
              <a:off x="2193926" y="4694239"/>
              <a:ext cx="630237" cy="611188"/>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2" name="Line 7"/>
            <p:cNvSpPr>
              <a:spLocks noChangeShapeType="1"/>
            </p:cNvSpPr>
            <p:nvPr/>
          </p:nvSpPr>
          <p:spPr bwMode="auto">
            <a:xfrm rot="5400000" flipH="1">
              <a:off x="2232026" y="5286377"/>
              <a:ext cx="554038" cy="611188"/>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3" name="Line 8"/>
            <p:cNvSpPr>
              <a:spLocks noChangeShapeType="1"/>
            </p:cNvSpPr>
            <p:nvPr/>
          </p:nvSpPr>
          <p:spPr bwMode="auto">
            <a:xfrm rot="5400000" flipH="1" flipV="1">
              <a:off x="2745582" y="4196558"/>
              <a:ext cx="555625" cy="417512"/>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4" name="Line 9"/>
            <p:cNvSpPr>
              <a:spLocks noChangeShapeType="1"/>
            </p:cNvSpPr>
            <p:nvPr/>
          </p:nvSpPr>
          <p:spPr bwMode="auto">
            <a:xfrm rot="5400000" flipH="1">
              <a:off x="2786064" y="4572001"/>
              <a:ext cx="1111250" cy="22225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5" name="Line 10"/>
            <p:cNvSpPr>
              <a:spLocks noChangeShapeType="1"/>
            </p:cNvSpPr>
            <p:nvPr/>
          </p:nvSpPr>
          <p:spPr bwMode="auto">
            <a:xfrm rot="5400000">
              <a:off x="2781302" y="5716589"/>
              <a:ext cx="1147762" cy="195263"/>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6" name="Line 11"/>
            <p:cNvSpPr>
              <a:spLocks noChangeShapeType="1"/>
            </p:cNvSpPr>
            <p:nvPr/>
          </p:nvSpPr>
          <p:spPr bwMode="auto">
            <a:xfrm rot="5400000" flipH="1">
              <a:off x="2777333" y="5906296"/>
              <a:ext cx="519112" cy="44450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7" name="Line 12"/>
            <p:cNvSpPr>
              <a:spLocks noChangeShapeType="1"/>
            </p:cNvSpPr>
            <p:nvPr/>
          </p:nvSpPr>
          <p:spPr bwMode="auto">
            <a:xfrm rot="5400000" flipH="1">
              <a:off x="2292351" y="4164014"/>
              <a:ext cx="555625" cy="485775"/>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8" name="Line 13"/>
            <p:cNvSpPr>
              <a:spLocks noChangeShapeType="1"/>
            </p:cNvSpPr>
            <p:nvPr/>
          </p:nvSpPr>
          <p:spPr bwMode="auto">
            <a:xfrm rot="5400000">
              <a:off x="2402682" y="5918997"/>
              <a:ext cx="460375" cy="360362"/>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19" name="Line 14"/>
            <p:cNvSpPr>
              <a:spLocks noChangeShapeType="1"/>
            </p:cNvSpPr>
            <p:nvPr/>
          </p:nvSpPr>
          <p:spPr bwMode="auto">
            <a:xfrm flipH="1" flipV="1">
              <a:off x="2763839" y="4011614"/>
              <a:ext cx="36512" cy="65405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20" name="Line 15"/>
            <p:cNvSpPr>
              <a:spLocks noChangeShapeType="1"/>
            </p:cNvSpPr>
            <p:nvPr/>
          </p:nvSpPr>
          <p:spPr bwMode="auto">
            <a:xfrm>
              <a:off x="2763839" y="4011614"/>
              <a:ext cx="473075" cy="117475"/>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21" name="Line 16"/>
            <p:cNvSpPr>
              <a:spLocks noChangeShapeType="1"/>
            </p:cNvSpPr>
            <p:nvPr/>
          </p:nvSpPr>
          <p:spPr bwMode="auto">
            <a:xfrm flipH="1">
              <a:off x="2327276" y="4011614"/>
              <a:ext cx="436563" cy="117475"/>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22" name="Line 17"/>
            <p:cNvSpPr>
              <a:spLocks noChangeShapeType="1"/>
            </p:cNvSpPr>
            <p:nvPr/>
          </p:nvSpPr>
          <p:spPr bwMode="auto">
            <a:xfrm flipH="1">
              <a:off x="2201864" y="4129089"/>
              <a:ext cx="125412" cy="1190626"/>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23" name="Line 18"/>
            <p:cNvSpPr>
              <a:spLocks noChangeShapeType="1"/>
            </p:cNvSpPr>
            <p:nvPr/>
          </p:nvSpPr>
          <p:spPr bwMode="auto">
            <a:xfrm>
              <a:off x="2201864" y="5319715"/>
              <a:ext cx="250825" cy="100965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24" name="Line 19"/>
            <p:cNvSpPr>
              <a:spLocks noChangeShapeType="1"/>
            </p:cNvSpPr>
            <p:nvPr/>
          </p:nvSpPr>
          <p:spPr bwMode="auto">
            <a:xfrm>
              <a:off x="2452689" y="6329365"/>
              <a:ext cx="812800" cy="58737"/>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grpSp>
          <p:nvGrpSpPr>
            <p:cNvPr id="71705" name="Group 20"/>
            <p:cNvGrpSpPr>
              <a:grpSpLocks/>
            </p:cNvGrpSpPr>
            <p:nvPr/>
          </p:nvGrpSpPr>
          <p:grpSpPr bwMode="auto">
            <a:xfrm>
              <a:off x="3375026" y="4284664"/>
              <a:ext cx="2282825" cy="538163"/>
              <a:chOff x="3347" y="1842"/>
              <a:chExt cx="1438" cy="339"/>
            </a:xfrm>
          </p:grpSpPr>
          <p:sp>
            <p:nvSpPr>
              <p:cNvPr id="26" name="Line 21"/>
              <p:cNvSpPr>
                <a:spLocks noChangeShapeType="1"/>
              </p:cNvSpPr>
              <p:nvPr/>
            </p:nvSpPr>
            <p:spPr bwMode="auto">
              <a:xfrm>
                <a:off x="3515" y="2181"/>
                <a:ext cx="1044" cy="0"/>
              </a:xfrm>
              <a:prstGeom prst="line">
                <a:avLst/>
              </a:prstGeom>
              <a:noFill/>
              <a:ln w="57150">
                <a:solidFill>
                  <a:srgbClr val="000000"/>
                </a:solidFill>
                <a:round/>
                <a:headEnd/>
                <a:tailEnd type="triangle" w="med" len="me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71732" name="Text Box 22"/>
              <p:cNvSpPr txBox="1">
                <a:spLocks noChangeArrowheads="1"/>
              </p:cNvSpPr>
              <p:nvPr/>
            </p:nvSpPr>
            <p:spPr bwMode="auto">
              <a:xfrm>
                <a:off x="3347" y="1842"/>
                <a:ext cx="1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lnSpc>
                    <a:spcPct val="100000"/>
                  </a:lnSpc>
                  <a:spcBef>
                    <a:spcPct val="0"/>
                  </a:spcBef>
                  <a:spcAft>
                    <a:spcPct val="0"/>
                  </a:spcAft>
                  <a:buClrTx/>
                  <a:buFontTx/>
                  <a:buNone/>
                </a:pPr>
                <a:r>
                  <a:rPr lang="en-US" altLang="ko-KR" sz="2400" b="0">
                    <a:solidFill>
                      <a:srgbClr val="000000"/>
                    </a:solidFill>
                    <a:latin typeface="Arial" panose="020B0604020202020204" pitchFamily="34" charset="0"/>
                    <a:ea typeface="굴림" panose="020B0600000101010101" pitchFamily="50" charset="-127"/>
                  </a:rPr>
                  <a:t>Edge Collapse</a:t>
                </a:r>
              </a:p>
            </p:txBody>
          </p:sp>
        </p:grpSp>
        <p:sp>
          <p:nvSpPr>
            <p:cNvPr id="71706" name="Oval 23"/>
            <p:cNvSpPr>
              <a:spLocks noChangeArrowheads="1"/>
            </p:cNvSpPr>
            <p:nvPr/>
          </p:nvSpPr>
          <p:spPr bwMode="auto">
            <a:xfrm>
              <a:off x="2559051" y="4557714"/>
              <a:ext cx="503238" cy="503237"/>
            </a:xfrm>
            <a:prstGeom prst="ellipse">
              <a:avLst/>
            </a:prstGeom>
            <a:solidFill>
              <a:srgbClr val="EF8A09"/>
            </a:solidFill>
            <a:ln w="9525">
              <a:solidFill>
                <a:srgbClr val="000000"/>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1" hangingPunct="1">
                <a:lnSpc>
                  <a:spcPct val="100000"/>
                </a:lnSpc>
                <a:spcBef>
                  <a:spcPct val="0"/>
                </a:spcBef>
                <a:spcAft>
                  <a:spcPct val="0"/>
                </a:spcAft>
                <a:buClrTx/>
                <a:buFontTx/>
                <a:buNone/>
              </a:pPr>
              <a:endParaRPr lang="en-US" altLang="ko-KR" sz="1800" b="0">
                <a:solidFill>
                  <a:srgbClr val="000000"/>
                </a:solidFill>
                <a:latin typeface="Arial" panose="020B0604020202020204" pitchFamily="34" charset="0"/>
                <a:ea typeface="굴림" panose="020B0600000101010101" pitchFamily="50" charset="-127"/>
              </a:endParaRPr>
            </a:p>
          </p:txBody>
        </p:sp>
        <p:sp>
          <p:nvSpPr>
            <p:cNvPr id="71707" name="Text Box 24"/>
            <p:cNvSpPr txBox="1">
              <a:spLocks noChangeArrowheads="1"/>
            </p:cNvSpPr>
            <p:nvPr/>
          </p:nvSpPr>
          <p:spPr bwMode="auto">
            <a:xfrm>
              <a:off x="2536826" y="4581526"/>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lnSpc>
                  <a:spcPct val="100000"/>
                </a:lnSpc>
                <a:spcBef>
                  <a:spcPct val="0"/>
                </a:spcBef>
                <a:spcAft>
                  <a:spcPct val="0"/>
                </a:spcAft>
                <a:buClrTx/>
                <a:buFontTx/>
                <a:buNone/>
              </a:pPr>
              <a:r>
                <a:rPr lang="en-US" altLang="ko-KR" sz="2400" b="0">
                  <a:solidFill>
                    <a:srgbClr val="000000"/>
                  </a:solidFill>
                  <a:latin typeface="Arial" panose="020B0604020202020204" pitchFamily="34" charset="0"/>
                  <a:ea typeface="굴림" panose="020B0600000101010101" pitchFamily="50" charset="-127"/>
                </a:rPr>
                <a:t>Va</a:t>
              </a:r>
            </a:p>
          </p:txBody>
        </p:sp>
        <p:sp>
          <p:nvSpPr>
            <p:cNvPr id="71708" name="Oval 25"/>
            <p:cNvSpPr>
              <a:spLocks noChangeArrowheads="1"/>
            </p:cNvSpPr>
            <p:nvPr/>
          </p:nvSpPr>
          <p:spPr bwMode="auto">
            <a:xfrm>
              <a:off x="2552701" y="5614990"/>
              <a:ext cx="503238" cy="503237"/>
            </a:xfrm>
            <a:prstGeom prst="ellipse">
              <a:avLst/>
            </a:prstGeom>
            <a:solidFill>
              <a:srgbClr val="EF8A09"/>
            </a:solidFill>
            <a:ln w="9525">
              <a:solidFill>
                <a:srgbClr val="000000"/>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1" hangingPunct="1">
                <a:lnSpc>
                  <a:spcPct val="100000"/>
                </a:lnSpc>
                <a:spcBef>
                  <a:spcPct val="0"/>
                </a:spcBef>
                <a:spcAft>
                  <a:spcPct val="0"/>
                </a:spcAft>
                <a:buClrTx/>
                <a:buFontTx/>
                <a:buNone/>
              </a:pPr>
              <a:endParaRPr lang="en-US" altLang="ko-KR" sz="1800" b="0">
                <a:solidFill>
                  <a:srgbClr val="000000"/>
                </a:solidFill>
                <a:latin typeface="Arial" panose="020B0604020202020204" pitchFamily="34" charset="0"/>
                <a:ea typeface="굴림" panose="020B0600000101010101" pitchFamily="50" charset="-127"/>
              </a:endParaRPr>
            </a:p>
          </p:txBody>
        </p:sp>
        <p:sp>
          <p:nvSpPr>
            <p:cNvPr id="71709" name="Text Box 26"/>
            <p:cNvSpPr txBox="1">
              <a:spLocks noChangeArrowheads="1"/>
            </p:cNvSpPr>
            <p:nvPr/>
          </p:nvSpPr>
          <p:spPr bwMode="auto">
            <a:xfrm>
              <a:off x="2555876" y="564356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lnSpc>
                  <a:spcPct val="100000"/>
                </a:lnSpc>
                <a:spcBef>
                  <a:spcPct val="0"/>
                </a:spcBef>
                <a:spcAft>
                  <a:spcPct val="0"/>
                </a:spcAft>
                <a:buClrTx/>
                <a:buFontTx/>
                <a:buNone/>
              </a:pPr>
              <a:r>
                <a:rPr lang="en-US" altLang="ko-KR" sz="2400" b="0">
                  <a:solidFill>
                    <a:srgbClr val="000000"/>
                  </a:solidFill>
                  <a:latin typeface="Arial" panose="020B0604020202020204" pitchFamily="34" charset="0"/>
                  <a:ea typeface="굴림" panose="020B0600000101010101" pitchFamily="50" charset="-127"/>
                </a:rPr>
                <a:t>Vb</a:t>
              </a:r>
            </a:p>
          </p:txBody>
        </p:sp>
        <p:grpSp>
          <p:nvGrpSpPr>
            <p:cNvPr id="71710" name="Group 27"/>
            <p:cNvGrpSpPr>
              <a:grpSpLocks/>
            </p:cNvGrpSpPr>
            <p:nvPr/>
          </p:nvGrpSpPr>
          <p:grpSpPr bwMode="auto">
            <a:xfrm>
              <a:off x="5703889" y="4011614"/>
              <a:ext cx="1250950" cy="2376488"/>
              <a:chOff x="4814" y="1670"/>
              <a:chExt cx="788" cy="1497"/>
            </a:xfrm>
          </p:grpSpPr>
          <p:sp>
            <p:nvSpPr>
              <p:cNvPr id="33" name="Line 28"/>
              <p:cNvSpPr>
                <a:spLocks noChangeShapeType="1"/>
              </p:cNvSpPr>
              <p:nvPr/>
            </p:nvSpPr>
            <p:spPr bwMode="auto">
              <a:xfrm rot="5400000" flipH="1">
                <a:off x="5385" y="2225"/>
                <a:ext cx="24" cy="411"/>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34" name="Line 29"/>
              <p:cNvSpPr>
                <a:spLocks noChangeShapeType="1"/>
              </p:cNvSpPr>
              <p:nvPr/>
            </p:nvSpPr>
            <p:spPr bwMode="auto">
              <a:xfrm rot="5400000" flipH="1" flipV="1">
                <a:off x="4989" y="1945"/>
                <a:ext cx="676" cy="271"/>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35" name="Line 30"/>
              <p:cNvSpPr>
                <a:spLocks noChangeShapeType="1"/>
              </p:cNvSpPr>
              <p:nvPr/>
            </p:nvSpPr>
            <p:spPr bwMode="auto">
              <a:xfrm rot="5400000" flipH="1">
                <a:off x="5181" y="2023"/>
                <a:ext cx="700" cy="14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36" name="Line 31"/>
              <p:cNvSpPr>
                <a:spLocks noChangeShapeType="1"/>
              </p:cNvSpPr>
              <p:nvPr/>
            </p:nvSpPr>
            <p:spPr bwMode="auto">
              <a:xfrm rot="5400000">
                <a:off x="5178" y="2744"/>
                <a:ext cx="723" cy="122"/>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37" name="Line 32"/>
              <p:cNvSpPr>
                <a:spLocks noChangeShapeType="1"/>
              </p:cNvSpPr>
              <p:nvPr/>
            </p:nvSpPr>
            <p:spPr bwMode="auto">
              <a:xfrm rot="5400000" flipH="1">
                <a:off x="4961" y="2648"/>
                <a:ext cx="748" cy="289"/>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38" name="Line 33"/>
              <p:cNvSpPr>
                <a:spLocks noChangeShapeType="1"/>
              </p:cNvSpPr>
              <p:nvPr/>
            </p:nvSpPr>
            <p:spPr bwMode="auto">
              <a:xfrm rot="5400000" flipH="1">
                <a:off x="4713" y="1916"/>
                <a:ext cx="675" cy="298"/>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39" name="Line 34"/>
              <p:cNvSpPr>
                <a:spLocks noChangeShapeType="1"/>
              </p:cNvSpPr>
              <p:nvPr/>
            </p:nvSpPr>
            <p:spPr bwMode="auto">
              <a:xfrm rot="5400000">
                <a:off x="4726" y="2665"/>
                <a:ext cx="711" cy="219"/>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0" name="Line 35"/>
              <p:cNvSpPr>
                <a:spLocks noChangeShapeType="1"/>
              </p:cNvSpPr>
              <p:nvPr/>
            </p:nvSpPr>
            <p:spPr bwMode="auto">
              <a:xfrm flipH="1" flipV="1">
                <a:off x="5168" y="1670"/>
                <a:ext cx="23" cy="749"/>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1" name="Line 36"/>
              <p:cNvSpPr>
                <a:spLocks noChangeShapeType="1"/>
              </p:cNvSpPr>
              <p:nvPr/>
            </p:nvSpPr>
            <p:spPr bwMode="auto">
              <a:xfrm>
                <a:off x="5168" y="1670"/>
                <a:ext cx="297" cy="74"/>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2" name="Line 37"/>
              <p:cNvSpPr>
                <a:spLocks noChangeShapeType="1"/>
              </p:cNvSpPr>
              <p:nvPr/>
            </p:nvSpPr>
            <p:spPr bwMode="auto">
              <a:xfrm flipH="1">
                <a:off x="4893" y="1670"/>
                <a:ext cx="275" cy="74"/>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3" name="Line 38"/>
              <p:cNvSpPr>
                <a:spLocks noChangeShapeType="1"/>
              </p:cNvSpPr>
              <p:nvPr/>
            </p:nvSpPr>
            <p:spPr bwMode="auto">
              <a:xfrm flipH="1">
                <a:off x="4814" y="1744"/>
                <a:ext cx="79" cy="750"/>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4" name="Line 39"/>
              <p:cNvSpPr>
                <a:spLocks noChangeShapeType="1"/>
              </p:cNvSpPr>
              <p:nvPr/>
            </p:nvSpPr>
            <p:spPr bwMode="auto">
              <a:xfrm>
                <a:off x="4814" y="2494"/>
                <a:ext cx="158" cy="636"/>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5" name="Line 40"/>
              <p:cNvSpPr>
                <a:spLocks noChangeShapeType="1"/>
              </p:cNvSpPr>
              <p:nvPr/>
            </p:nvSpPr>
            <p:spPr bwMode="auto">
              <a:xfrm>
                <a:off x="4972" y="3130"/>
                <a:ext cx="511" cy="37"/>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46" name="Line 41"/>
              <p:cNvSpPr>
                <a:spLocks noChangeShapeType="1"/>
              </p:cNvSpPr>
              <p:nvPr/>
            </p:nvSpPr>
            <p:spPr bwMode="auto">
              <a:xfrm flipV="1">
                <a:off x="4814" y="2419"/>
                <a:ext cx="377" cy="74"/>
              </a:xfrm>
              <a:prstGeom prst="line">
                <a:avLst/>
              </a:prstGeom>
              <a:noFill/>
              <a:ln w="9525">
                <a:solidFill>
                  <a:srgbClr val="000000"/>
                </a:solidFill>
                <a:round/>
                <a:headEn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sp>
            <p:nvSpPr>
              <p:cNvPr id="71728" name="Text Box 42"/>
              <p:cNvSpPr txBox="1">
                <a:spLocks noChangeArrowheads="1"/>
              </p:cNvSpPr>
              <p:nvPr/>
            </p:nvSpPr>
            <p:spPr bwMode="auto">
              <a:xfrm>
                <a:off x="5005" y="2317"/>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lnSpc>
                    <a:spcPct val="100000"/>
                  </a:lnSpc>
                  <a:spcBef>
                    <a:spcPct val="0"/>
                  </a:spcBef>
                  <a:spcAft>
                    <a:spcPct val="0"/>
                  </a:spcAft>
                  <a:buClrTx/>
                  <a:buFontTx/>
                  <a:buNone/>
                </a:pPr>
                <a:r>
                  <a:rPr lang="en-US" altLang="ko-KR" sz="2400" b="0">
                    <a:solidFill>
                      <a:srgbClr val="000000"/>
                    </a:solidFill>
                    <a:latin typeface="Arial" panose="020B0604020202020204" pitchFamily="34" charset="0"/>
                    <a:ea typeface="굴림" panose="020B0600000101010101" pitchFamily="50" charset="-127"/>
                  </a:rPr>
                  <a:t>Va</a:t>
                </a:r>
              </a:p>
            </p:txBody>
          </p:sp>
          <p:sp>
            <p:nvSpPr>
              <p:cNvPr id="71729" name="Oval 43"/>
              <p:cNvSpPr>
                <a:spLocks noChangeArrowheads="1"/>
              </p:cNvSpPr>
              <p:nvPr/>
            </p:nvSpPr>
            <p:spPr bwMode="auto">
              <a:xfrm>
                <a:off x="5039" y="2263"/>
                <a:ext cx="317" cy="317"/>
              </a:xfrm>
              <a:prstGeom prst="ellipse">
                <a:avLst/>
              </a:prstGeom>
              <a:solidFill>
                <a:srgbClr val="EF8A09"/>
              </a:solidFill>
              <a:ln w="9525">
                <a:solidFill>
                  <a:srgbClr val="000000"/>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1" hangingPunct="1">
                  <a:lnSpc>
                    <a:spcPct val="100000"/>
                  </a:lnSpc>
                  <a:spcBef>
                    <a:spcPct val="0"/>
                  </a:spcBef>
                  <a:spcAft>
                    <a:spcPct val="0"/>
                  </a:spcAft>
                  <a:buClrTx/>
                  <a:buFontTx/>
                  <a:buNone/>
                </a:pPr>
                <a:endParaRPr lang="en-US" altLang="ko-KR" sz="1800" b="0">
                  <a:solidFill>
                    <a:srgbClr val="000000"/>
                  </a:solidFill>
                  <a:latin typeface="Arial" panose="020B0604020202020204" pitchFamily="34" charset="0"/>
                  <a:ea typeface="굴림" panose="020B0600000101010101" pitchFamily="50" charset="-127"/>
                </a:endParaRPr>
              </a:p>
            </p:txBody>
          </p:sp>
          <p:sp>
            <p:nvSpPr>
              <p:cNvPr id="71730" name="Text Box 44"/>
              <p:cNvSpPr txBox="1">
                <a:spLocks noChangeArrowheads="1"/>
              </p:cNvSpPr>
              <p:nvPr/>
            </p:nvSpPr>
            <p:spPr bwMode="auto">
              <a:xfrm>
                <a:off x="5029" y="2272"/>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lnSpc>
                    <a:spcPct val="100000"/>
                  </a:lnSpc>
                  <a:spcBef>
                    <a:spcPct val="0"/>
                  </a:spcBef>
                  <a:spcAft>
                    <a:spcPct val="0"/>
                  </a:spcAft>
                  <a:buClrTx/>
                  <a:buFontTx/>
                  <a:buNone/>
                </a:pPr>
                <a:r>
                  <a:rPr lang="en-US" altLang="ko-KR" sz="2400" b="0">
                    <a:solidFill>
                      <a:srgbClr val="000000"/>
                    </a:solidFill>
                    <a:latin typeface="Arial" panose="020B0604020202020204" pitchFamily="34" charset="0"/>
                    <a:ea typeface="굴림" panose="020B0600000101010101" pitchFamily="50" charset="-127"/>
                  </a:rPr>
                  <a:t>Vc</a:t>
                </a:r>
              </a:p>
            </p:txBody>
          </p:sp>
        </p:grpSp>
        <p:grpSp>
          <p:nvGrpSpPr>
            <p:cNvPr id="71711" name="Group 45"/>
            <p:cNvGrpSpPr>
              <a:grpSpLocks/>
            </p:cNvGrpSpPr>
            <p:nvPr/>
          </p:nvGrpSpPr>
          <p:grpSpPr bwMode="auto">
            <a:xfrm>
              <a:off x="3570289" y="5503864"/>
              <a:ext cx="1860550" cy="654050"/>
              <a:chOff x="3470" y="2610"/>
              <a:chExt cx="1172" cy="412"/>
            </a:xfrm>
          </p:grpSpPr>
          <p:sp>
            <p:nvSpPr>
              <p:cNvPr id="71712" name="Text Box 46"/>
              <p:cNvSpPr txBox="1">
                <a:spLocks noChangeArrowheads="1"/>
              </p:cNvSpPr>
              <p:nvPr/>
            </p:nvSpPr>
            <p:spPr bwMode="auto">
              <a:xfrm>
                <a:off x="3470" y="2734"/>
                <a:ext cx="11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lnSpc>
                    <a:spcPct val="100000"/>
                  </a:lnSpc>
                  <a:spcBef>
                    <a:spcPct val="0"/>
                  </a:spcBef>
                  <a:spcAft>
                    <a:spcPct val="0"/>
                  </a:spcAft>
                  <a:buClrTx/>
                  <a:buFontTx/>
                  <a:buNone/>
                </a:pPr>
                <a:r>
                  <a:rPr lang="en-US" altLang="ko-KR" sz="2400" b="0">
                    <a:solidFill>
                      <a:srgbClr val="000000"/>
                    </a:solidFill>
                    <a:latin typeface="Arial" panose="020B0604020202020204" pitchFamily="34" charset="0"/>
                    <a:ea typeface="굴림" panose="020B0600000101010101" pitchFamily="50" charset="-127"/>
                  </a:rPr>
                  <a:t>Vertex Split</a:t>
                </a:r>
              </a:p>
            </p:txBody>
          </p:sp>
          <p:sp>
            <p:nvSpPr>
              <p:cNvPr id="52" name="Line 47"/>
              <p:cNvSpPr>
                <a:spLocks noChangeShapeType="1"/>
              </p:cNvSpPr>
              <p:nvPr/>
            </p:nvSpPr>
            <p:spPr bwMode="auto">
              <a:xfrm>
                <a:off x="3513" y="2610"/>
                <a:ext cx="1044" cy="0"/>
              </a:xfrm>
              <a:prstGeom prst="line">
                <a:avLst/>
              </a:prstGeom>
              <a:noFill/>
              <a:ln w="57150">
                <a:solidFill>
                  <a:srgbClr val="000000"/>
                </a:solidFill>
                <a:round/>
                <a:headEnd type="triangle" w="med" len="med"/>
                <a:tailEnd/>
              </a:ln>
              <a:effectLst/>
            </p:spPr>
            <p:txBody>
              <a:bodyPr/>
              <a:lstStyle/>
              <a:p>
                <a:pPr algn="ctr" eaLnBrk="1" fontAlgn="auto" hangingPunct="1">
                  <a:spcBef>
                    <a:spcPts val="0"/>
                  </a:spcBef>
                  <a:spcAft>
                    <a:spcPts val="0"/>
                  </a:spcAft>
                  <a:defRPr/>
                </a:pPr>
                <a:endParaRPr lang="en-US" sz="1800" kern="0">
                  <a:solidFill>
                    <a:sysClr val="windowText" lastClr="000000"/>
                  </a:solidFill>
                  <a:latin typeface="Arial" charset="0"/>
                </a:endParaRPr>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20688" y="476250"/>
            <a:ext cx="7896225" cy="695325"/>
          </a:xfrm>
        </p:spPr>
        <p:txBody>
          <a:bodyPr/>
          <a:lstStyle/>
          <a:p>
            <a:r>
              <a:rPr lang="en-US" altLang="ko-KR" smtClean="0">
                <a:ea typeface="굴림" panose="020B0600000101010101" pitchFamily="50" charset="-127"/>
              </a:rPr>
              <a:t>Static LODs</a:t>
            </a:r>
          </a:p>
        </p:txBody>
      </p:sp>
      <p:grpSp>
        <p:nvGrpSpPr>
          <p:cNvPr id="73731" name="Group 4"/>
          <p:cNvGrpSpPr>
            <a:grpSpLocks/>
          </p:cNvGrpSpPr>
          <p:nvPr/>
        </p:nvGrpSpPr>
        <p:grpSpPr bwMode="auto">
          <a:xfrm>
            <a:off x="5867400" y="2925763"/>
            <a:ext cx="2503488" cy="3052762"/>
            <a:chOff x="96" y="899"/>
            <a:chExt cx="1802" cy="2184"/>
          </a:xfrm>
        </p:grpSpPr>
        <p:pic>
          <p:nvPicPr>
            <p:cNvPr id="73751" name="Picture 5" descr="v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blackGray">
            <a:xfrm>
              <a:off x="96" y="899"/>
              <a:ext cx="1802" cy="180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sp>
          <p:nvSpPr>
            <p:cNvPr id="2134022" name="Text Box 6"/>
            <p:cNvSpPr txBox="1">
              <a:spLocks noChangeArrowheads="1"/>
            </p:cNvSpPr>
            <p:nvPr/>
          </p:nvSpPr>
          <p:spPr bwMode="auto">
            <a:xfrm>
              <a:off x="306" y="2753"/>
              <a:ext cx="1440" cy="330"/>
            </a:xfrm>
            <a:prstGeom prst="rect">
              <a:avLst/>
            </a:prstGeom>
            <a:noFill/>
            <a:ln w="12700">
              <a:noFill/>
              <a:miter lim="800000"/>
              <a:headEnd/>
              <a:tailEnd/>
            </a:ln>
            <a:effectLst/>
          </p:spPr>
          <p:txBody>
            <a:bodyPr wrap="none" anchor="ctr">
              <a:spAutoFit/>
            </a:bodyPr>
            <a:lstStyle/>
            <a:p>
              <a:pPr algn="ctr">
                <a:defRPr/>
              </a:pPr>
              <a:r>
                <a:rPr lang="en-US" dirty="0">
                  <a:solidFill>
                    <a:schemeClr val="bg1"/>
                  </a:solidFill>
                  <a:effectLst>
                    <a:outerShdw blurRad="38100" dist="38100" dir="2700000" algn="tl">
                      <a:srgbClr val="C0C0C0"/>
                    </a:outerShdw>
                  </a:effectLst>
                  <a:latin typeface="Arial" charset="0"/>
                </a:rPr>
                <a:t>50,000 faces</a:t>
              </a:r>
            </a:p>
          </p:txBody>
        </p:sp>
      </p:grpSp>
      <p:grpSp>
        <p:nvGrpSpPr>
          <p:cNvPr id="3" name="Group 14"/>
          <p:cNvGrpSpPr>
            <a:grpSpLocks/>
          </p:cNvGrpSpPr>
          <p:nvPr/>
        </p:nvGrpSpPr>
        <p:grpSpPr bwMode="auto">
          <a:xfrm>
            <a:off x="3162300" y="2936875"/>
            <a:ext cx="2503488" cy="3052763"/>
            <a:chOff x="1992" y="899"/>
            <a:chExt cx="1802" cy="2184"/>
          </a:xfrm>
        </p:grpSpPr>
        <p:sp>
          <p:nvSpPr>
            <p:cNvPr id="2134031" name="Text Box 15"/>
            <p:cNvSpPr txBox="1">
              <a:spLocks noChangeArrowheads="1"/>
            </p:cNvSpPr>
            <p:nvPr/>
          </p:nvSpPr>
          <p:spPr bwMode="auto">
            <a:xfrm>
              <a:off x="2213" y="2753"/>
              <a:ext cx="1441" cy="330"/>
            </a:xfrm>
            <a:prstGeom prst="rect">
              <a:avLst/>
            </a:prstGeom>
            <a:noFill/>
            <a:ln w="12700">
              <a:noFill/>
              <a:miter lim="800000"/>
              <a:headEnd/>
              <a:tailEnd/>
            </a:ln>
            <a:effectLst/>
          </p:spPr>
          <p:txBody>
            <a:bodyPr wrap="none" anchor="ctr">
              <a:spAutoFit/>
            </a:bodyPr>
            <a:lstStyle/>
            <a:p>
              <a:pPr algn="ctr">
                <a:defRPr/>
              </a:pPr>
              <a:r>
                <a:rPr lang="en-US" dirty="0">
                  <a:solidFill>
                    <a:schemeClr val="bg1"/>
                  </a:solidFill>
                  <a:effectLst>
                    <a:outerShdw blurRad="38100" dist="38100" dir="2700000" algn="tl">
                      <a:srgbClr val="C0C0C0"/>
                    </a:outerShdw>
                  </a:effectLst>
                  <a:latin typeface="Arial" charset="0"/>
                </a:rPr>
                <a:t>10,000 faces</a:t>
              </a:r>
            </a:p>
          </p:txBody>
        </p:sp>
        <p:pic>
          <p:nvPicPr>
            <p:cNvPr id="73750" name="Picture 16" descr="v5"/>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blackGray">
            <a:xfrm>
              <a:off x="1992" y="899"/>
              <a:ext cx="1802" cy="180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grpSp>
      <p:grpSp>
        <p:nvGrpSpPr>
          <p:cNvPr id="4" name="Group 17"/>
          <p:cNvGrpSpPr>
            <a:grpSpLocks/>
          </p:cNvGrpSpPr>
          <p:nvPr/>
        </p:nvGrpSpPr>
        <p:grpSpPr bwMode="auto">
          <a:xfrm>
            <a:off x="484188" y="2941638"/>
            <a:ext cx="2503487" cy="3052762"/>
            <a:chOff x="96" y="912"/>
            <a:chExt cx="1802" cy="2184"/>
          </a:xfrm>
        </p:grpSpPr>
        <p:sp>
          <p:nvSpPr>
            <p:cNvPr id="2134034" name="Text Box 18"/>
            <p:cNvSpPr txBox="1">
              <a:spLocks noChangeArrowheads="1"/>
            </p:cNvSpPr>
            <p:nvPr/>
          </p:nvSpPr>
          <p:spPr bwMode="auto">
            <a:xfrm>
              <a:off x="350" y="2766"/>
              <a:ext cx="1320" cy="330"/>
            </a:xfrm>
            <a:prstGeom prst="rect">
              <a:avLst/>
            </a:prstGeom>
            <a:noFill/>
            <a:ln w="12700">
              <a:noFill/>
              <a:miter lim="800000"/>
              <a:headEnd/>
              <a:tailEnd/>
            </a:ln>
            <a:effectLst/>
          </p:spPr>
          <p:txBody>
            <a:bodyPr wrap="none" anchor="ctr">
              <a:spAutoFit/>
            </a:bodyPr>
            <a:lstStyle/>
            <a:p>
              <a:pPr algn="ctr">
                <a:defRPr/>
              </a:pPr>
              <a:r>
                <a:rPr lang="en-US" dirty="0">
                  <a:solidFill>
                    <a:schemeClr val="bg1"/>
                  </a:solidFill>
                  <a:effectLst>
                    <a:outerShdw blurRad="38100" dist="38100" dir="2700000" algn="tl">
                      <a:srgbClr val="C0C0C0"/>
                    </a:outerShdw>
                  </a:effectLst>
                  <a:latin typeface="Arial" charset="0"/>
                </a:rPr>
                <a:t>2,000 faces</a:t>
              </a:r>
            </a:p>
          </p:txBody>
        </p:sp>
        <p:pic>
          <p:nvPicPr>
            <p:cNvPr id="73748" name="Picture 19" descr="v6"/>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blackGray">
            <a:xfrm>
              <a:off x="96" y="912"/>
              <a:ext cx="1802" cy="180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grpSp>
      <p:grpSp>
        <p:nvGrpSpPr>
          <p:cNvPr id="5" name="Group 20"/>
          <p:cNvGrpSpPr>
            <a:grpSpLocks/>
          </p:cNvGrpSpPr>
          <p:nvPr/>
        </p:nvGrpSpPr>
        <p:grpSpPr bwMode="auto">
          <a:xfrm>
            <a:off x="4932363" y="2852738"/>
            <a:ext cx="1125537" cy="779462"/>
            <a:chOff x="3234" y="840"/>
            <a:chExt cx="810" cy="558"/>
          </a:xfrm>
        </p:grpSpPr>
        <p:pic>
          <p:nvPicPr>
            <p:cNvPr id="73745" name="Picture 21" descr="v5"/>
            <p:cNvPicPr>
              <a:picLocks noChangeAspect="1" noChangeArrowheads="1"/>
            </p:cNvPicPr>
            <p:nvPr/>
          </p:nvPicPr>
          <p:blipFill>
            <a:blip r:embed="rId7" cstate="print">
              <a:clrChange>
                <a:clrFrom>
                  <a:srgbClr val="749EC4"/>
                </a:clrFrom>
                <a:clrTo>
                  <a:srgbClr val="749EC4">
                    <a:alpha val="0"/>
                  </a:srgbClr>
                </a:clrTo>
              </a:clrChange>
              <a:lum bright="6000"/>
              <a:extLst>
                <a:ext uri="{28A0092B-C50C-407E-A947-70E740481C1C}">
                  <a14:useLocalDpi xmlns:a14="http://schemas.microsoft.com/office/drawing/2010/main" val="0"/>
                </a:ext>
              </a:extLst>
            </a:blip>
            <a:srcRect/>
            <a:stretch>
              <a:fillRect/>
            </a:stretch>
          </p:blipFill>
          <p:spPr bwMode="blackGray">
            <a:xfrm>
              <a:off x="3234" y="840"/>
              <a:ext cx="55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3746" name="Line 22"/>
            <p:cNvSpPr>
              <a:spLocks noChangeShapeType="1"/>
            </p:cNvSpPr>
            <p:nvPr/>
          </p:nvSpPr>
          <p:spPr bwMode="auto">
            <a:xfrm flipH="1" flipV="1">
              <a:off x="3786" y="1122"/>
              <a:ext cx="258" cy="126"/>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ko-KR" altLang="en-US"/>
            </a:p>
          </p:txBody>
        </p:sp>
      </p:grpSp>
      <p:grpSp>
        <p:nvGrpSpPr>
          <p:cNvPr id="6" name="Group 23"/>
          <p:cNvGrpSpPr>
            <a:grpSpLocks/>
          </p:cNvGrpSpPr>
          <p:nvPr/>
        </p:nvGrpSpPr>
        <p:grpSpPr bwMode="auto">
          <a:xfrm>
            <a:off x="2411413" y="3022600"/>
            <a:ext cx="2159000" cy="334963"/>
            <a:chOff x="1602" y="918"/>
            <a:chExt cx="1554" cy="240"/>
          </a:xfrm>
        </p:grpSpPr>
        <p:pic>
          <p:nvPicPr>
            <p:cNvPr id="73743" name="Picture 24" descr="v6"/>
            <p:cNvPicPr>
              <a:picLocks noChangeAspect="1" noChangeArrowheads="1"/>
            </p:cNvPicPr>
            <p:nvPr/>
          </p:nvPicPr>
          <p:blipFill>
            <a:blip r:embed="rId8">
              <a:clrChange>
                <a:clrFrom>
                  <a:srgbClr val="749EC4"/>
                </a:clrFrom>
                <a:clrTo>
                  <a:srgbClr val="749EC4">
                    <a:alpha val="0"/>
                  </a:srgbClr>
                </a:clrTo>
              </a:clrChange>
              <a:lum bright="6000"/>
              <a:extLst>
                <a:ext uri="{28A0092B-C50C-407E-A947-70E740481C1C}">
                  <a14:useLocalDpi xmlns:a14="http://schemas.microsoft.com/office/drawing/2010/main" val="0"/>
                </a:ext>
              </a:extLst>
            </a:blip>
            <a:srcRect/>
            <a:stretch>
              <a:fillRect/>
            </a:stretch>
          </p:blipFill>
          <p:spPr bwMode="blackGray">
            <a:xfrm>
              <a:off x="1602" y="91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3744" name="Line 25"/>
            <p:cNvSpPr>
              <a:spLocks noChangeShapeType="1"/>
            </p:cNvSpPr>
            <p:nvPr/>
          </p:nvSpPr>
          <p:spPr bwMode="auto">
            <a:xfrm flipH="1" flipV="1">
              <a:off x="1884" y="1026"/>
              <a:ext cx="1272" cy="24"/>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ko-KR" altLang="en-US"/>
            </a:p>
          </p:txBody>
        </p:sp>
      </p:grpSp>
      <p:grpSp>
        <p:nvGrpSpPr>
          <p:cNvPr id="7" name="Group 30"/>
          <p:cNvGrpSpPr>
            <a:grpSpLocks/>
          </p:cNvGrpSpPr>
          <p:nvPr/>
        </p:nvGrpSpPr>
        <p:grpSpPr bwMode="auto">
          <a:xfrm>
            <a:off x="1857375" y="5337175"/>
            <a:ext cx="5286375" cy="1266825"/>
            <a:chOff x="1170" y="2757"/>
            <a:chExt cx="3330" cy="798"/>
          </a:xfrm>
        </p:grpSpPr>
        <p:sp>
          <p:nvSpPr>
            <p:cNvPr id="73739" name="Arc 31"/>
            <p:cNvSpPr>
              <a:spLocks/>
            </p:cNvSpPr>
            <p:nvPr/>
          </p:nvSpPr>
          <p:spPr bwMode="auto">
            <a:xfrm flipV="1">
              <a:off x="1170" y="2757"/>
              <a:ext cx="1326" cy="554"/>
            </a:xfrm>
            <a:custGeom>
              <a:avLst/>
              <a:gdLst>
                <a:gd name="T0" fmla="*/ 0 w 32828"/>
                <a:gd name="T1" fmla="*/ 0 h 21600"/>
                <a:gd name="T2" fmla="*/ 0 w 32828"/>
                <a:gd name="T3" fmla="*/ 0 h 21600"/>
                <a:gd name="T4" fmla="*/ 0 w 32828"/>
                <a:gd name="T5" fmla="*/ 0 h 21600"/>
                <a:gd name="T6" fmla="*/ 0 60000 65536"/>
                <a:gd name="T7" fmla="*/ 0 60000 65536"/>
                <a:gd name="T8" fmla="*/ 0 60000 65536"/>
                <a:gd name="T9" fmla="*/ 0 w 32828"/>
                <a:gd name="T10" fmla="*/ 0 h 21600"/>
                <a:gd name="T11" fmla="*/ 32828 w 32828"/>
                <a:gd name="T12" fmla="*/ 21600 h 21600"/>
              </a:gdLst>
              <a:ahLst/>
              <a:cxnLst>
                <a:cxn ang="T6">
                  <a:pos x="T0" y="T1"/>
                </a:cxn>
                <a:cxn ang="T7">
                  <a:pos x="T2" y="T3"/>
                </a:cxn>
                <a:cxn ang="T8">
                  <a:pos x="T4" y="T5"/>
                </a:cxn>
              </a:cxnLst>
              <a:rect l="T9" t="T10" r="T11" b="T12"/>
              <a:pathLst>
                <a:path w="32828" h="21600" fill="none" extrusionOk="0">
                  <a:moveTo>
                    <a:pt x="-1" y="7780"/>
                  </a:moveTo>
                  <a:cubicBezTo>
                    <a:pt x="4103" y="2850"/>
                    <a:pt x="10186" y="-1"/>
                    <a:pt x="16601" y="0"/>
                  </a:cubicBezTo>
                  <a:cubicBezTo>
                    <a:pt x="22814" y="0"/>
                    <a:pt x="28727" y="2675"/>
                    <a:pt x="32828" y="7343"/>
                  </a:cubicBezTo>
                </a:path>
                <a:path w="32828" h="21600" stroke="0" extrusionOk="0">
                  <a:moveTo>
                    <a:pt x="-1" y="7780"/>
                  </a:moveTo>
                  <a:cubicBezTo>
                    <a:pt x="4103" y="2850"/>
                    <a:pt x="10186" y="-1"/>
                    <a:pt x="16601" y="0"/>
                  </a:cubicBezTo>
                  <a:cubicBezTo>
                    <a:pt x="22814" y="0"/>
                    <a:pt x="28727" y="2675"/>
                    <a:pt x="32828" y="7343"/>
                  </a:cubicBezTo>
                  <a:lnTo>
                    <a:pt x="16601" y="21600"/>
                  </a:lnTo>
                  <a:lnTo>
                    <a:pt x="-1" y="7780"/>
                  </a:lnTo>
                  <a:close/>
                </a:path>
              </a:pathLst>
            </a:custGeom>
            <a:noFill/>
            <a:ln w="57150">
              <a:solidFill>
                <a:schemeClr val="accent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ko-KR" altLang="en-US"/>
            </a:p>
          </p:txBody>
        </p:sp>
        <p:sp>
          <p:nvSpPr>
            <p:cNvPr id="2134048" name="Text Box 32"/>
            <p:cNvSpPr txBox="1">
              <a:spLocks noChangeArrowheads="1"/>
            </p:cNvSpPr>
            <p:nvPr/>
          </p:nvSpPr>
          <p:spPr bwMode="auto">
            <a:xfrm>
              <a:off x="1566" y="3264"/>
              <a:ext cx="471" cy="291"/>
            </a:xfrm>
            <a:prstGeom prst="rect">
              <a:avLst/>
            </a:prstGeom>
            <a:noFill/>
            <a:ln w="12700">
              <a:noFill/>
              <a:miter lim="800000"/>
              <a:headEnd/>
              <a:tailEnd/>
            </a:ln>
            <a:effectLst/>
          </p:spPr>
          <p:txBody>
            <a:bodyPr wrap="none" anchor="ctr">
              <a:spAutoFit/>
            </a:bodyPr>
            <a:lstStyle/>
            <a:p>
              <a:pPr algn="ctr">
                <a:defRPr/>
              </a:pPr>
              <a:r>
                <a:rPr lang="en-US" dirty="0">
                  <a:solidFill>
                    <a:schemeClr val="bg1"/>
                  </a:solidFill>
                  <a:effectLst>
                    <a:outerShdw blurRad="38100" dist="38100" dir="2700000" algn="tl">
                      <a:srgbClr val="C0C0C0"/>
                    </a:outerShdw>
                  </a:effectLst>
                  <a:latin typeface="Arial" charset="0"/>
                </a:rPr>
                <a:t>pop</a:t>
              </a:r>
            </a:p>
          </p:txBody>
        </p:sp>
        <p:sp>
          <p:nvSpPr>
            <p:cNvPr id="73741" name="Arc 33"/>
            <p:cNvSpPr>
              <a:spLocks/>
            </p:cNvSpPr>
            <p:nvPr/>
          </p:nvSpPr>
          <p:spPr bwMode="auto">
            <a:xfrm flipV="1">
              <a:off x="3174" y="2757"/>
              <a:ext cx="1326" cy="554"/>
            </a:xfrm>
            <a:custGeom>
              <a:avLst/>
              <a:gdLst>
                <a:gd name="T0" fmla="*/ 0 w 32828"/>
                <a:gd name="T1" fmla="*/ 0 h 21600"/>
                <a:gd name="T2" fmla="*/ 0 w 32828"/>
                <a:gd name="T3" fmla="*/ 0 h 21600"/>
                <a:gd name="T4" fmla="*/ 0 w 32828"/>
                <a:gd name="T5" fmla="*/ 0 h 21600"/>
                <a:gd name="T6" fmla="*/ 0 60000 65536"/>
                <a:gd name="T7" fmla="*/ 0 60000 65536"/>
                <a:gd name="T8" fmla="*/ 0 60000 65536"/>
                <a:gd name="T9" fmla="*/ 0 w 32828"/>
                <a:gd name="T10" fmla="*/ 0 h 21600"/>
                <a:gd name="T11" fmla="*/ 32828 w 32828"/>
                <a:gd name="T12" fmla="*/ 21600 h 21600"/>
              </a:gdLst>
              <a:ahLst/>
              <a:cxnLst>
                <a:cxn ang="T6">
                  <a:pos x="T0" y="T1"/>
                </a:cxn>
                <a:cxn ang="T7">
                  <a:pos x="T2" y="T3"/>
                </a:cxn>
                <a:cxn ang="T8">
                  <a:pos x="T4" y="T5"/>
                </a:cxn>
              </a:cxnLst>
              <a:rect l="T9" t="T10" r="T11" b="T12"/>
              <a:pathLst>
                <a:path w="32828" h="21600" fill="none" extrusionOk="0">
                  <a:moveTo>
                    <a:pt x="-1" y="7780"/>
                  </a:moveTo>
                  <a:cubicBezTo>
                    <a:pt x="4103" y="2850"/>
                    <a:pt x="10186" y="-1"/>
                    <a:pt x="16601" y="0"/>
                  </a:cubicBezTo>
                  <a:cubicBezTo>
                    <a:pt x="22814" y="0"/>
                    <a:pt x="28727" y="2675"/>
                    <a:pt x="32828" y="7343"/>
                  </a:cubicBezTo>
                </a:path>
                <a:path w="32828" h="21600" stroke="0" extrusionOk="0">
                  <a:moveTo>
                    <a:pt x="-1" y="7780"/>
                  </a:moveTo>
                  <a:cubicBezTo>
                    <a:pt x="4103" y="2850"/>
                    <a:pt x="10186" y="-1"/>
                    <a:pt x="16601" y="0"/>
                  </a:cubicBezTo>
                  <a:cubicBezTo>
                    <a:pt x="22814" y="0"/>
                    <a:pt x="28727" y="2675"/>
                    <a:pt x="32828" y="7343"/>
                  </a:cubicBezTo>
                  <a:lnTo>
                    <a:pt x="16601" y="21600"/>
                  </a:lnTo>
                  <a:lnTo>
                    <a:pt x="-1" y="7780"/>
                  </a:lnTo>
                  <a:close/>
                </a:path>
              </a:pathLst>
            </a:custGeom>
            <a:noFill/>
            <a:ln w="57150">
              <a:solidFill>
                <a:schemeClr val="accent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ko-KR" altLang="en-US"/>
            </a:p>
          </p:txBody>
        </p:sp>
        <p:sp>
          <p:nvSpPr>
            <p:cNvPr id="2134050" name="Text Box 34"/>
            <p:cNvSpPr txBox="1">
              <a:spLocks noChangeArrowheads="1"/>
            </p:cNvSpPr>
            <p:nvPr/>
          </p:nvSpPr>
          <p:spPr bwMode="auto">
            <a:xfrm>
              <a:off x="3570" y="3264"/>
              <a:ext cx="471" cy="291"/>
            </a:xfrm>
            <a:prstGeom prst="rect">
              <a:avLst/>
            </a:prstGeom>
            <a:noFill/>
            <a:ln w="12700">
              <a:noFill/>
              <a:miter lim="800000"/>
              <a:headEnd/>
              <a:tailEnd/>
            </a:ln>
            <a:effectLst/>
          </p:spPr>
          <p:txBody>
            <a:bodyPr wrap="none" anchor="ctr">
              <a:spAutoFit/>
            </a:bodyPr>
            <a:lstStyle/>
            <a:p>
              <a:pPr algn="ctr">
                <a:defRPr/>
              </a:pPr>
              <a:r>
                <a:rPr lang="en-US" dirty="0">
                  <a:solidFill>
                    <a:schemeClr val="bg1"/>
                  </a:solidFill>
                  <a:effectLst>
                    <a:outerShdw blurRad="38100" dist="38100" dir="2700000" algn="tl">
                      <a:srgbClr val="C0C0C0"/>
                    </a:outerShdw>
                  </a:effectLst>
                  <a:latin typeface="Arial" charset="0"/>
                </a:rPr>
                <a:t>pop</a:t>
              </a:r>
            </a:p>
          </p:txBody>
        </p:sp>
      </p:grpSp>
      <p:sp>
        <p:nvSpPr>
          <p:cNvPr id="73737" name="Rectangle 36"/>
          <p:cNvSpPr>
            <a:spLocks noChangeArrowheads="1"/>
          </p:cNvSpPr>
          <p:nvPr/>
        </p:nvSpPr>
        <p:spPr bwMode="auto">
          <a:xfrm>
            <a:off x="449263" y="1576388"/>
            <a:ext cx="81359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lnSpc>
                <a:spcPts val="2700"/>
              </a:lnSpc>
              <a:spcBef>
                <a:spcPts val="600"/>
              </a:spcBef>
              <a:spcAft>
                <a:spcPts val="400"/>
              </a:spcAft>
              <a:buClr>
                <a:srgbClr val="0C7B9C"/>
              </a:buClr>
              <a:buFont typeface="Arial" panose="020B0604020202020204" pitchFamily="34" charset="0"/>
              <a:buChar char="●"/>
              <a:defRPr sz="2800" b="1">
                <a:solidFill>
                  <a:srgbClr val="000000"/>
                </a:solidFill>
                <a:latin typeface="Tahoma" panose="020B0604030504040204" pitchFamily="34" charset="0"/>
              </a:defRPr>
            </a:lvl1pPr>
            <a:lvl2pPr marL="800100" indent="-342900">
              <a:lnSpc>
                <a:spcPts val="2700"/>
              </a:lnSpc>
              <a:spcAft>
                <a:spcPts val="400"/>
              </a:spcAft>
              <a:buClr>
                <a:srgbClr val="0C7B9C"/>
              </a:buClr>
              <a:buFont typeface="Arial" panose="020B0604020202020204" pitchFamily="34" charset="0"/>
              <a:buChar char="●"/>
              <a:defRPr sz="2400" b="1">
                <a:solidFill>
                  <a:srgbClr val="000000"/>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rgbClr val="000000"/>
                </a:solidFill>
                <a:latin typeface="Tahoma" panose="020B0604030504040204" pitchFamily="34" charset="0"/>
              </a:defRPr>
            </a:lvl3pPr>
            <a:lvl4pPr marL="1600200" indent="-228600">
              <a:spcBef>
                <a:spcPct val="20000"/>
              </a:spcBef>
              <a:buChar char="–"/>
              <a:defRPr sz="2000" b="1">
                <a:solidFill>
                  <a:schemeClr val="bg2"/>
                </a:solidFill>
                <a:latin typeface="Tahoma" panose="020B0604030504040204" pitchFamily="34" charset="0"/>
              </a:defRPr>
            </a:lvl4pPr>
            <a:lvl5pPr marL="2057400" indent="-228600">
              <a:spcBef>
                <a:spcPct val="20000"/>
              </a:spcBef>
              <a:buChar char="»"/>
              <a:defRPr sz="2000" b="1">
                <a:solidFill>
                  <a:schemeClr val="bg2"/>
                </a:solidFill>
                <a:latin typeface="Tahoma" panose="020B0604030504040204" pitchFamily="34" charset="0"/>
              </a:defRPr>
            </a:lvl5pPr>
            <a:lvl6pPr marL="2514600" indent="-228600" eaLnBrk="0" fontAlgn="base" hangingPunct="0">
              <a:spcBef>
                <a:spcPct val="20000"/>
              </a:spcBef>
              <a:spcAft>
                <a:spcPct val="0"/>
              </a:spcAft>
              <a:buChar char="»"/>
              <a:defRPr sz="2000" b="1">
                <a:solidFill>
                  <a:schemeClr val="bg2"/>
                </a:solidFill>
                <a:latin typeface="Tahoma" panose="020B0604030504040204" pitchFamily="34" charset="0"/>
              </a:defRPr>
            </a:lvl6pPr>
            <a:lvl7pPr marL="2971800" indent="-228600" eaLnBrk="0" fontAlgn="base" hangingPunct="0">
              <a:spcBef>
                <a:spcPct val="20000"/>
              </a:spcBef>
              <a:spcAft>
                <a:spcPct val="0"/>
              </a:spcAft>
              <a:buChar char="»"/>
              <a:defRPr sz="2000" b="1">
                <a:solidFill>
                  <a:schemeClr val="bg2"/>
                </a:solidFill>
                <a:latin typeface="Tahoma" panose="020B0604030504040204" pitchFamily="34" charset="0"/>
              </a:defRPr>
            </a:lvl7pPr>
            <a:lvl8pPr marL="3429000" indent="-228600" eaLnBrk="0" fontAlgn="base" hangingPunct="0">
              <a:spcBef>
                <a:spcPct val="20000"/>
              </a:spcBef>
              <a:spcAft>
                <a:spcPct val="0"/>
              </a:spcAft>
              <a:buChar char="»"/>
              <a:defRPr sz="2000" b="1">
                <a:solidFill>
                  <a:schemeClr val="bg2"/>
                </a:solidFill>
                <a:latin typeface="Tahoma" panose="020B0604030504040204" pitchFamily="34" charset="0"/>
              </a:defRPr>
            </a:lvl8pPr>
            <a:lvl9pPr marL="3886200" indent="-228600" eaLnBrk="0" fontAlgn="base" hangingPunct="0">
              <a:spcBef>
                <a:spcPct val="20000"/>
              </a:spcBef>
              <a:spcAft>
                <a:spcPct val="0"/>
              </a:spcAft>
              <a:buChar char="»"/>
              <a:defRPr sz="2000" b="1">
                <a:solidFill>
                  <a:schemeClr val="bg2"/>
                </a:solidFill>
                <a:latin typeface="Tahoma" panose="020B0604030504040204" pitchFamily="34" charset="0"/>
              </a:defRPr>
            </a:lvl9pPr>
          </a:lstStyle>
          <a:p>
            <a:r>
              <a:rPr lang="en-US" altLang="ko-KR" b="0">
                <a:ea typeface="굴림" panose="020B0600000101010101" pitchFamily="50" charset="-127"/>
              </a:rPr>
              <a:t>Pre-compute discrete simplified meshes</a:t>
            </a:r>
          </a:p>
          <a:p>
            <a:pPr lvl="1"/>
            <a:r>
              <a:rPr lang="en-US" altLang="ko-KR" b="0">
                <a:ea typeface="굴림" panose="020B0600000101010101" pitchFamily="50" charset="-127"/>
              </a:rPr>
              <a:t>Switch between them at runtime</a:t>
            </a:r>
          </a:p>
          <a:p>
            <a:pPr lvl="1"/>
            <a:r>
              <a:rPr lang="en-US" altLang="ko-KR" b="0">
                <a:ea typeface="굴림" panose="020B0600000101010101" pitchFamily="50" charset="-127"/>
              </a:rPr>
              <a:t>Has very low LOD selection overhead</a:t>
            </a:r>
          </a:p>
        </p:txBody>
      </p:sp>
      <p:sp>
        <p:nvSpPr>
          <p:cNvPr id="73738" name="TextBox 23"/>
          <p:cNvSpPr txBox="1">
            <a:spLocks noChangeArrowheads="1"/>
          </p:cNvSpPr>
          <p:nvPr/>
        </p:nvSpPr>
        <p:spPr bwMode="auto">
          <a:xfrm>
            <a:off x="46038" y="6569075"/>
            <a:ext cx="280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ko-KR" sz="1400">
                <a:solidFill>
                  <a:schemeClr val="bg1"/>
                </a:solidFill>
                <a:ea typeface="굴림" panose="020B0600000101010101" pitchFamily="50" charset="-127"/>
              </a:rPr>
              <a:t>Excerpted from Hoppe’s slides</a:t>
            </a:r>
          </a:p>
        </p:txBody>
      </p:sp>
    </p:spTree>
    <p:custDataLst>
      <p:tags r:id="rId1"/>
    </p:custDataLst>
  </p:cSld>
  <p:clrMapOvr>
    <a:masterClrMapping/>
  </p:clrMapOvr>
  <p:transition advTm="33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20688" y="476250"/>
            <a:ext cx="7896225" cy="695325"/>
          </a:xfrm>
        </p:spPr>
        <p:txBody>
          <a:bodyPr/>
          <a:lstStyle/>
          <a:p>
            <a:r>
              <a:rPr lang="en-US" altLang="ko-KR" smtClean="0">
                <a:ea typeface="굴림" panose="020B0600000101010101" pitchFamily="50" charset="-127"/>
              </a:rPr>
              <a:t>Dynamic Simplification</a:t>
            </a:r>
          </a:p>
        </p:txBody>
      </p:sp>
      <p:sp>
        <p:nvSpPr>
          <p:cNvPr id="75779" name="Rectangle 3"/>
          <p:cNvSpPr>
            <a:spLocks noGrp="1" noChangeArrowheads="1"/>
          </p:cNvSpPr>
          <p:nvPr>
            <p:ph type="body" idx="1"/>
          </p:nvPr>
        </p:nvSpPr>
        <p:spPr>
          <a:xfrm>
            <a:off x="449263" y="1573213"/>
            <a:ext cx="8135937" cy="4162425"/>
          </a:xfrm>
        </p:spPr>
        <p:txBody>
          <a:bodyPr/>
          <a:lstStyle/>
          <a:p>
            <a:pPr eaLnBrk="1" hangingPunct="1"/>
            <a:r>
              <a:rPr lang="en-US" altLang="ko-KR" smtClean="0">
                <a:ea typeface="굴림" panose="020B0600000101010101" pitchFamily="50" charset="-127"/>
              </a:rPr>
              <a:t>Provides smooth and varying LODs over the mesh </a:t>
            </a:r>
            <a:r>
              <a:rPr lang="en-US" altLang="ko-KR" smtClean="0">
                <a:solidFill>
                  <a:schemeClr val="accent1"/>
                </a:solidFill>
                <a:ea typeface="굴림" panose="020B0600000101010101" pitchFamily="50" charset="-127"/>
              </a:rPr>
              <a:t>[Hoppe 97]</a:t>
            </a:r>
          </a:p>
          <a:p>
            <a:pPr lvl="1" eaLnBrk="1" hangingPunct="1"/>
            <a:endParaRPr lang="en-US" altLang="ko-KR" smtClean="0">
              <a:solidFill>
                <a:schemeClr val="bg1"/>
              </a:solidFill>
              <a:ea typeface="굴림" panose="020B0600000101010101" pitchFamily="50" charset="-127"/>
            </a:endParaRPr>
          </a:p>
          <a:p>
            <a:pPr eaLnBrk="1" hangingPunct="1"/>
            <a:endParaRPr lang="en-US" altLang="ko-KR" smtClean="0">
              <a:solidFill>
                <a:schemeClr val="bg1"/>
              </a:solidFill>
              <a:ea typeface="굴림" panose="020B0600000101010101" pitchFamily="50" charset="-127"/>
            </a:endParaRPr>
          </a:p>
        </p:txBody>
      </p:sp>
      <p:sp>
        <p:nvSpPr>
          <p:cNvPr id="75780" name="Text Box 9"/>
          <p:cNvSpPr txBox="1">
            <a:spLocks noChangeArrowheads="1"/>
          </p:cNvSpPr>
          <p:nvPr/>
        </p:nvSpPr>
        <p:spPr bwMode="auto">
          <a:xfrm>
            <a:off x="661988" y="2478088"/>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ko-KR">
                <a:solidFill>
                  <a:schemeClr val="bg1"/>
                </a:solidFill>
                <a:ea typeface="굴림" panose="020B0600000101010101" pitchFamily="50" charset="-127"/>
              </a:rPr>
              <a:t>1</a:t>
            </a:r>
            <a:r>
              <a:rPr lang="en-US" altLang="ko-KR" baseline="30000">
                <a:solidFill>
                  <a:schemeClr val="bg1"/>
                </a:solidFill>
                <a:ea typeface="굴림" panose="020B0600000101010101" pitchFamily="50" charset="-127"/>
              </a:rPr>
              <a:t>st</a:t>
            </a:r>
            <a:r>
              <a:rPr lang="en-US" altLang="ko-KR">
                <a:solidFill>
                  <a:schemeClr val="bg1"/>
                </a:solidFill>
                <a:ea typeface="굴림" panose="020B0600000101010101" pitchFamily="50" charset="-127"/>
              </a:rPr>
              <a:t> person’s view</a:t>
            </a:r>
          </a:p>
        </p:txBody>
      </p:sp>
      <p:sp>
        <p:nvSpPr>
          <p:cNvPr id="75781" name="Text Box 10"/>
          <p:cNvSpPr txBox="1">
            <a:spLocks noChangeArrowheads="1"/>
          </p:cNvSpPr>
          <p:nvPr/>
        </p:nvSpPr>
        <p:spPr bwMode="auto">
          <a:xfrm>
            <a:off x="4327525" y="2482850"/>
            <a:ext cx="2668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ko-KR">
                <a:solidFill>
                  <a:schemeClr val="bg1"/>
                </a:solidFill>
                <a:ea typeface="굴림" panose="020B0600000101010101" pitchFamily="50" charset="-127"/>
              </a:rPr>
              <a:t>3</a:t>
            </a:r>
            <a:r>
              <a:rPr lang="en-US" altLang="ko-KR" baseline="30000">
                <a:solidFill>
                  <a:schemeClr val="bg1"/>
                </a:solidFill>
                <a:ea typeface="굴림" panose="020B0600000101010101" pitchFamily="50" charset="-127"/>
              </a:rPr>
              <a:t>rd</a:t>
            </a:r>
            <a:r>
              <a:rPr lang="en-US" altLang="ko-KR">
                <a:solidFill>
                  <a:schemeClr val="bg1"/>
                </a:solidFill>
                <a:ea typeface="굴림" panose="020B0600000101010101" pitchFamily="50" charset="-127"/>
              </a:rPr>
              <a:t> person’s view</a:t>
            </a:r>
          </a:p>
        </p:txBody>
      </p:sp>
      <p:grpSp>
        <p:nvGrpSpPr>
          <p:cNvPr id="75782" name="Group 4"/>
          <p:cNvGrpSpPr>
            <a:grpSpLocks/>
          </p:cNvGrpSpPr>
          <p:nvPr/>
        </p:nvGrpSpPr>
        <p:grpSpPr bwMode="auto">
          <a:xfrm>
            <a:off x="804863" y="3062288"/>
            <a:ext cx="6934200" cy="2447925"/>
            <a:chOff x="323" y="1872"/>
            <a:chExt cx="4861" cy="2211"/>
          </a:xfrm>
        </p:grpSpPr>
        <p:pic>
          <p:nvPicPr>
            <p:cNvPr id="75786" name="Picture 5" descr="v3"/>
            <p:cNvPicPr>
              <a:picLocks noChangeAspect="1" noChangeArrowheads="1"/>
            </p:cNvPicPr>
            <p:nvPr/>
          </p:nvPicPr>
          <p:blipFill>
            <a:blip r:embed="rId4">
              <a:lum bright="6000"/>
              <a:extLst>
                <a:ext uri="{28A0092B-C50C-407E-A947-70E740481C1C}">
                  <a14:useLocalDpi xmlns:a14="http://schemas.microsoft.com/office/drawing/2010/main" val="0"/>
                </a:ext>
              </a:extLst>
            </a:blip>
            <a:srcRect t="4031" b="4800"/>
            <a:stretch>
              <a:fillRect/>
            </a:stretch>
          </p:blipFill>
          <p:spPr bwMode="blackGray">
            <a:xfrm>
              <a:off x="335" y="1894"/>
              <a:ext cx="2398" cy="2189"/>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pic>
          <p:nvPicPr>
            <p:cNvPr id="75787" name="Picture 6" descr="v4"/>
            <p:cNvPicPr>
              <a:picLocks noChangeAspect="1" noChangeArrowheads="1"/>
            </p:cNvPicPr>
            <p:nvPr/>
          </p:nvPicPr>
          <p:blipFill>
            <a:blip r:embed="rId5">
              <a:lum bright="6000"/>
              <a:extLst>
                <a:ext uri="{28A0092B-C50C-407E-A947-70E740481C1C}">
                  <a14:useLocalDpi xmlns:a14="http://schemas.microsoft.com/office/drawing/2010/main" val="0"/>
                </a:ext>
              </a:extLst>
            </a:blip>
            <a:srcRect t="8832"/>
            <a:stretch>
              <a:fillRect/>
            </a:stretch>
          </p:blipFill>
          <p:spPr bwMode="blackGray">
            <a:xfrm>
              <a:off x="2784" y="1894"/>
              <a:ext cx="2400" cy="2189"/>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sp>
          <p:nvSpPr>
            <p:cNvPr id="2138119" name="Rectangle 7"/>
            <p:cNvSpPr>
              <a:spLocks noChangeArrowheads="1"/>
            </p:cNvSpPr>
            <p:nvPr/>
          </p:nvSpPr>
          <p:spPr bwMode="auto">
            <a:xfrm>
              <a:off x="323" y="1872"/>
              <a:ext cx="129" cy="469"/>
            </a:xfrm>
            <a:prstGeom prst="rect">
              <a:avLst/>
            </a:prstGeom>
            <a:noFill/>
            <a:ln w="9525">
              <a:noFill/>
              <a:miter lim="800000"/>
              <a:headEnd/>
              <a:tailEnd/>
            </a:ln>
            <a:effectLst/>
          </p:spPr>
          <p:txBody>
            <a:bodyPr wrap="none" lIns="92075" tIns="46038" rIns="92075" bIns="46038">
              <a:spAutoFit/>
            </a:bodyPr>
            <a:lstStyle/>
            <a:p>
              <a:pPr>
                <a:defRPr/>
              </a:pPr>
              <a:endParaRPr lang="en-US" altLang="ko-KR" sz="2800">
                <a:solidFill>
                  <a:srgbClr val="FFFF80"/>
                </a:solidFill>
                <a:effectLst>
                  <a:outerShdw blurRad="38100" dist="38100" dir="2700000" algn="tl">
                    <a:srgbClr val="C0C0C0"/>
                  </a:outerShdw>
                </a:effectLst>
                <a:latin typeface="Arial" charset="0"/>
                <a:ea typeface="굴림" pitchFamily="50" charset="-127"/>
              </a:endParaRPr>
            </a:p>
          </p:txBody>
        </p:sp>
      </p:grpSp>
      <p:sp>
        <p:nvSpPr>
          <p:cNvPr id="2138123" name="Oval 11"/>
          <p:cNvSpPr>
            <a:spLocks noChangeArrowheads="1"/>
          </p:cNvSpPr>
          <p:nvPr/>
        </p:nvSpPr>
        <p:spPr bwMode="auto">
          <a:xfrm>
            <a:off x="4859338" y="4502150"/>
            <a:ext cx="1511300" cy="576263"/>
          </a:xfrm>
          <a:prstGeom prst="ellipse">
            <a:avLst/>
          </a:prstGeom>
          <a:noFill/>
          <a:ln w="5715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ko-KR" altLang="ko-KR">
              <a:ea typeface="굴림" panose="020B0600000101010101" pitchFamily="50" charset="-127"/>
            </a:endParaRPr>
          </a:p>
        </p:txBody>
      </p:sp>
      <p:sp>
        <p:nvSpPr>
          <p:cNvPr id="2138124" name="Line 12"/>
          <p:cNvSpPr>
            <a:spLocks noChangeShapeType="1"/>
          </p:cNvSpPr>
          <p:nvPr/>
        </p:nvSpPr>
        <p:spPr bwMode="auto">
          <a:xfrm flipV="1">
            <a:off x="5578475" y="3206750"/>
            <a:ext cx="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75785" name="TextBox 13">
            <a:hlinkClick r:id="rId6" action="ppaction://hlinkfile"/>
          </p:cNvPr>
          <p:cNvSpPr txBox="1">
            <a:spLocks noChangeArrowheads="1"/>
          </p:cNvSpPr>
          <p:nvPr/>
        </p:nvSpPr>
        <p:spPr bwMode="auto">
          <a:xfrm>
            <a:off x="3308350" y="5965825"/>
            <a:ext cx="170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ko-KR">
                <a:solidFill>
                  <a:schemeClr val="bg1"/>
                </a:solidFill>
                <a:ea typeface="굴림" panose="020B0600000101010101" pitchFamily="50" charset="-127"/>
              </a:rPr>
              <a:t>Play video</a:t>
            </a:r>
          </a:p>
        </p:txBody>
      </p:sp>
    </p:spTree>
    <p:custDataLst>
      <p:tags r:id="rId1"/>
    </p:custDataLst>
  </p:cSld>
  <p:clrMapOvr>
    <a:masterClrMapping/>
  </p:clrMapOvr>
  <p:transition advTm="608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8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38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1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sz="quarter"/>
          </p:nvPr>
        </p:nvSpPr>
        <p:spPr>
          <a:xfrm>
            <a:off x="684213" y="333375"/>
            <a:ext cx="7685087" cy="838200"/>
          </a:xfrm>
        </p:spPr>
        <p:txBody>
          <a:bodyPr/>
          <a:lstStyle/>
          <a:p>
            <a:r>
              <a:rPr lang="en-US" altLang="ko-KR" smtClean="0">
                <a:ea typeface="굴림" panose="020B0600000101010101" pitchFamily="50" charset="-127"/>
              </a:rPr>
              <a:t>View-Dependent Rendering </a:t>
            </a:r>
            <a:r>
              <a:rPr lang="en-US" altLang="ko-KR" smtClean="0">
                <a:solidFill>
                  <a:srgbClr val="EF8A09"/>
                </a:solidFill>
                <a:ea typeface="굴림" panose="020B0600000101010101" pitchFamily="50" charset="-127"/>
              </a:rPr>
              <a:t>[Yoon et al., SIG 05]</a:t>
            </a:r>
          </a:p>
        </p:txBody>
      </p:sp>
      <p:sp>
        <p:nvSpPr>
          <p:cNvPr id="77827" name="Text Box 3"/>
          <p:cNvSpPr txBox="1">
            <a:spLocks noChangeArrowheads="1"/>
          </p:cNvSpPr>
          <p:nvPr/>
        </p:nvSpPr>
        <p:spPr bwMode="auto">
          <a:xfrm>
            <a:off x="6953250" y="2997200"/>
            <a:ext cx="2030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ko-KR">
                <a:solidFill>
                  <a:schemeClr val="bg1"/>
                </a:solidFill>
                <a:ea typeface="굴림" panose="020B0600000101010101" pitchFamily="50" charset="-127"/>
              </a:rPr>
              <a:t>Pentium 4</a:t>
            </a:r>
          </a:p>
          <a:p>
            <a:pPr algn="ctr"/>
            <a:endParaRPr lang="en-US" altLang="ko-KR">
              <a:solidFill>
                <a:schemeClr val="bg1"/>
              </a:solidFill>
              <a:ea typeface="굴림" panose="020B0600000101010101" pitchFamily="50" charset="-127"/>
            </a:endParaRPr>
          </a:p>
          <a:p>
            <a:pPr algn="ctr"/>
            <a:r>
              <a:rPr lang="en-US" altLang="ko-KR">
                <a:solidFill>
                  <a:schemeClr val="bg1"/>
                </a:solidFill>
                <a:ea typeface="굴림" panose="020B0600000101010101" pitchFamily="50" charset="-127"/>
              </a:rPr>
              <a:t>GeForce Go </a:t>
            </a:r>
          </a:p>
          <a:p>
            <a:pPr algn="ctr"/>
            <a:r>
              <a:rPr lang="en-US" altLang="ko-KR">
                <a:solidFill>
                  <a:schemeClr val="bg1"/>
                </a:solidFill>
                <a:ea typeface="굴림" panose="020B0600000101010101" pitchFamily="50" charset="-127"/>
              </a:rPr>
              <a:t>6800 Ultra</a:t>
            </a:r>
          </a:p>
          <a:p>
            <a:pPr algn="ctr"/>
            <a:endParaRPr lang="en-US" altLang="ko-KR">
              <a:solidFill>
                <a:schemeClr val="bg1"/>
              </a:solidFill>
              <a:ea typeface="굴림" panose="020B0600000101010101" pitchFamily="50" charset="-127"/>
            </a:endParaRPr>
          </a:p>
          <a:p>
            <a:pPr algn="ctr"/>
            <a:r>
              <a:rPr lang="en-US" altLang="ko-KR">
                <a:solidFill>
                  <a:schemeClr val="bg1"/>
                </a:solidFill>
                <a:ea typeface="굴림" panose="020B0600000101010101" pitchFamily="50" charset="-127"/>
              </a:rPr>
              <a:t>1GB RAM</a:t>
            </a:r>
          </a:p>
        </p:txBody>
      </p:sp>
      <p:pic>
        <p:nvPicPr>
          <p:cNvPr id="77828" name="Picture 4" descr="DE">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49425"/>
            <a:ext cx="684053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7019925" y="2060575"/>
            <a:ext cx="1860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ko-KR">
                <a:solidFill>
                  <a:schemeClr val="accent1"/>
                </a:solidFill>
                <a:ea typeface="굴림" panose="020B0600000101010101" pitchFamily="50" charset="-127"/>
              </a:rPr>
              <a:t>30 Pixels of</a:t>
            </a:r>
          </a:p>
          <a:p>
            <a:pPr algn="ctr"/>
            <a:r>
              <a:rPr lang="en-US" altLang="ko-KR">
                <a:solidFill>
                  <a:schemeClr val="accent1"/>
                </a:solidFill>
                <a:ea typeface="굴림" panose="020B0600000101010101" pitchFamily="50" charset="-127"/>
              </a:rPr>
              <a:t> error </a:t>
            </a:r>
          </a:p>
        </p:txBody>
      </p:sp>
    </p:spTree>
  </p:cSld>
  <p:clrMapOvr>
    <a:masterClrMapping/>
  </p:clrMapOvr>
  <p:transition advTm="3741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p:cNvSpPr>
            <a:spLocks noGrp="1"/>
          </p:cNvSpPr>
          <p:nvPr>
            <p:ph type="title"/>
          </p:nvPr>
        </p:nvSpPr>
        <p:spPr/>
        <p:txBody>
          <a:bodyPr/>
          <a:lstStyle/>
          <a:p>
            <a:r>
              <a:rPr lang="en-US" altLang="ko-KR" smtClean="0">
                <a:ea typeface="굴림" panose="020B0600000101010101" pitchFamily="50" charset="-127"/>
              </a:rPr>
              <a:t>What if there are so many objects?</a:t>
            </a:r>
            <a:endParaRPr lang="ko-KR" altLang="en-US" smtClean="0">
              <a:ea typeface="굴림" panose="020B0600000101010101" pitchFamily="50" charset="-127"/>
            </a:endParaRPr>
          </a:p>
        </p:txBody>
      </p:sp>
      <p:sp>
        <p:nvSpPr>
          <p:cNvPr id="79875" name="Content Placeholder 7"/>
          <p:cNvSpPr>
            <a:spLocks noGrp="1"/>
          </p:cNvSpPr>
          <p:nvPr>
            <p:ph idx="1"/>
          </p:nvPr>
        </p:nvSpPr>
        <p:spPr/>
        <p:txBody>
          <a:bodyPr/>
          <a:lstStyle/>
          <a:p>
            <a:endParaRPr lang="ko-KR" altLang="en-US" smtClean="0">
              <a:ea typeface="굴림" panose="020B0600000101010101" pitchFamily="50" charset="-127"/>
            </a:endParaRPr>
          </a:p>
        </p:txBody>
      </p:sp>
      <p:pic>
        <p:nvPicPr>
          <p:cNvPr id="798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000250"/>
            <a:ext cx="88519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79877" name="TextBox 9"/>
          <p:cNvSpPr txBox="1">
            <a:spLocks noChangeArrowheads="1"/>
          </p:cNvSpPr>
          <p:nvPr/>
        </p:nvSpPr>
        <p:spPr bwMode="auto">
          <a:xfrm>
            <a:off x="2709863" y="5740400"/>
            <a:ext cx="413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ko-KR" b="1">
                <a:solidFill>
                  <a:schemeClr val="bg1"/>
                </a:solidFill>
                <a:ea typeface="굴림" panose="020B0600000101010101" pitchFamily="50" charset="-127"/>
              </a:rPr>
              <a:t>From “cars”, a Pixar movie</a:t>
            </a:r>
            <a:endParaRPr lang="ko-KR" altLang="en-US" b="1">
              <a:solidFill>
                <a:schemeClr val="bg1"/>
              </a:solidFill>
              <a:ea typeface="굴림" panose="020B0600000101010101" pitchFamily="50" charset="-127"/>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6"/>
          <p:cNvSpPr>
            <a:spLocks noGrp="1"/>
          </p:cNvSpPr>
          <p:nvPr>
            <p:ph type="title"/>
          </p:nvPr>
        </p:nvSpPr>
        <p:spPr/>
        <p:txBody>
          <a:bodyPr/>
          <a:lstStyle/>
          <a:p>
            <a:r>
              <a:rPr lang="en-US" altLang="ko-KR" smtClean="0">
                <a:ea typeface="굴림" panose="020B0600000101010101" pitchFamily="50" charset="-127"/>
              </a:rPr>
              <a:t>What if there are so many objects?</a:t>
            </a:r>
            <a:endParaRPr lang="ko-KR" altLang="en-US" smtClean="0">
              <a:ea typeface="굴림" panose="020B0600000101010101" pitchFamily="50" charset="-127"/>
            </a:endParaRPr>
          </a:p>
        </p:txBody>
      </p:sp>
      <p:sp>
        <p:nvSpPr>
          <p:cNvPr id="81923" name="Content Placeholder 7"/>
          <p:cNvSpPr>
            <a:spLocks noGrp="1"/>
          </p:cNvSpPr>
          <p:nvPr>
            <p:ph idx="1"/>
          </p:nvPr>
        </p:nvSpPr>
        <p:spPr/>
        <p:txBody>
          <a:bodyPr/>
          <a:lstStyle/>
          <a:p>
            <a:endParaRPr lang="ko-KR" altLang="en-US" smtClean="0">
              <a:ea typeface="굴림" panose="020B0600000101010101" pitchFamily="50" charset="-127"/>
            </a:endParaRPr>
          </a:p>
        </p:txBody>
      </p:sp>
      <p:sp>
        <p:nvSpPr>
          <p:cNvPr id="81924" name="TextBox 9"/>
          <p:cNvSpPr txBox="1">
            <a:spLocks noChangeArrowheads="1"/>
          </p:cNvSpPr>
          <p:nvPr/>
        </p:nvSpPr>
        <p:spPr bwMode="auto">
          <a:xfrm>
            <a:off x="5659438" y="3606800"/>
            <a:ext cx="302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ko-KR" b="1">
                <a:solidFill>
                  <a:schemeClr val="bg1"/>
                </a:solidFill>
                <a:ea typeface="굴림" panose="020B0600000101010101" pitchFamily="50" charset="-127"/>
              </a:rPr>
              <a:t>From a Pixar movie</a:t>
            </a:r>
            <a:endParaRPr lang="ko-KR" altLang="en-US" b="1">
              <a:solidFill>
                <a:schemeClr val="bg1"/>
              </a:solidFill>
              <a:ea typeface="굴림" panose="020B0600000101010101" pitchFamily="50" charset="-127"/>
            </a:endParaRPr>
          </a:p>
        </p:txBody>
      </p:sp>
      <p:pic>
        <p:nvPicPr>
          <p:cNvPr id="819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038" y="4305300"/>
            <a:ext cx="56388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819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1576388"/>
            <a:ext cx="4460875"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19100" y="298450"/>
            <a:ext cx="8280400" cy="1277938"/>
          </a:xfrm>
          <a:solidFill>
            <a:schemeClr val="tx1"/>
          </a:solidFill>
        </p:spPr>
        <p:txBody>
          <a:bodyPr/>
          <a:lstStyle/>
          <a:p>
            <a:r>
              <a:rPr lang="en-US" altLang="ko-KR" sz="3600" smtClean="0">
                <a:ea typeface="굴림" panose="020B0600000101010101" pitchFamily="50" charset="-127"/>
              </a:rPr>
              <a:t>Stochastic Simplification of Aggregate Detail</a:t>
            </a:r>
            <a:br>
              <a:rPr lang="en-US" altLang="ko-KR" sz="3600" smtClean="0">
                <a:ea typeface="굴림" panose="020B0600000101010101" pitchFamily="50" charset="-127"/>
              </a:rPr>
            </a:br>
            <a:r>
              <a:rPr lang="en-US" altLang="ko-KR" sz="3200" smtClean="0">
                <a:ea typeface="굴림" panose="020B0600000101010101" pitchFamily="50" charset="-127"/>
              </a:rPr>
              <a:t>Cook et al., ACM SIGGRAPH 2007</a:t>
            </a:r>
            <a:endParaRPr lang="ko-KR" altLang="en-US" sz="3200" smtClean="0">
              <a:ea typeface="굴림" panose="020B0600000101010101" pitchFamily="50" charset="-127"/>
            </a:endParaRPr>
          </a:p>
        </p:txBody>
      </p:sp>
      <p:sp>
        <p:nvSpPr>
          <p:cNvPr id="83971" name="Content Placeholder 2"/>
          <p:cNvSpPr>
            <a:spLocks noGrp="1"/>
          </p:cNvSpPr>
          <p:nvPr>
            <p:ph idx="1"/>
          </p:nvPr>
        </p:nvSpPr>
        <p:spPr/>
        <p:txBody>
          <a:bodyPr/>
          <a:lstStyle/>
          <a:p>
            <a:endParaRPr lang="ko-KR" altLang="en-US" smtClean="0">
              <a:ea typeface="굴림" panose="020B0600000101010101" pitchFamily="50" charset="-127"/>
            </a:endParaRPr>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862138"/>
            <a:ext cx="76835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ko-KR" sz="3600" smtClean="0">
                <a:ea typeface="굴림" panose="020B0600000101010101" pitchFamily="50" charset="-127"/>
              </a:rPr>
              <a:t>Occlusion Culling with Occlusion Queries</a:t>
            </a:r>
          </a:p>
        </p:txBody>
      </p:sp>
      <p:sp>
        <p:nvSpPr>
          <p:cNvPr id="86019" name="Rectangle 3"/>
          <p:cNvSpPr>
            <a:spLocks noGrp="1" noChangeArrowheads="1"/>
          </p:cNvSpPr>
          <p:nvPr>
            <p:ph type="body" idx="1"/>
          </p:nvPr>
        </p:nvSpPr>
        <p:spPr/>
        <p:txBody>
          <a:bodyPr/>
          <a:lstStyle/>
          <a:p>
            <a:r>
              <a:rPr lang="en-US" altLang="ko-KR" smtClean="0">
                <a:ea typeface="굴림" panose="020B0600000101010101" pitchFamily="50" charset="-127"/>
              </a:rPr>
              <a:t>Render objects visible in previous frame</a:t>
            </a:r>
          </a:p>
          <a:p>
            <a:pPr lvl="1"/>
            <a:r>
              <a:rPr lang="en-US" altLang="ko-KR" smtClean="0">
                <a:ea typeface="굴림" panose="020B0600000101010101" pitchFamily="50" charset="-127"/>
              </a:rPr>
              <a:t>Known as occlusion representation or occlusion map</a:t>
            </a:r>
          </a:p>
        </p:txBody>
      </p:sp>
      <p:sp>
        <p:nvSpPr>
          <p:cNvPr id="86020" name="Line 6"/>
          <p:cNvSpPr>
            <a:spLocks noChangeShapeType="1"/>
          </p:cNvSpPr>
          <p:nvPr/>
        </p:nvSpPr>
        <p:spPr bwMode="auto">
          <a:xfrm>
            <a:off x="1784350" y="4425950"/>
            <a:ext cx="0" cy="550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pic>
        <p:nvPicPr>
          <p:cNvPr id="860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92216">
            <a:off x="3390900" y="4762500"/>
            <a:ext cx="6111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02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257800"/>
            <a:ext cx="914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60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657600"/>
            <a:ext cx="608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60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86100">
            <a:off x="1962944" y="5580856"/>
            <a:ext cx="6064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602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886200"/>
            <a:ext cx="985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86026" name="Line 4"/>
          <p:cNvSpPr>
            <a:spLocks noChangeShapeType="1"/>
          </p:cNvSpPr>
          <p:nvPr/>
        </p:nvSpPr>
        <p:spPr bwMode="auto">
          <a:xfrm flipV="1">
            <a:off x="990600" y="2546350"/>
            <a:ext cx="5638800" cy="2178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86027" name="Line 5"/>
          <p:cNvSpPr>
            <a:spLocks noChangeShapeType="1"/>
          </p:cNvSpPr>
          <p:nvPr/>
        </p:nvSpPr>
        <p:spPr bwMode="auto">
          <a:xfrm>
            <a:off x="990600" y="4724400"/>
            <a:ext cx="563880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ko-KR" sz="3600" smtClean="0">
                <a:ea typeface="굴림" panose="020B0600000101010101" pitchFamily="50" charset="-127"/>
              </a:rPr>
              <a:t>Occlusion Culling with Occlusion Queries</a:t>
            </a:r>
          </a:p>
        </p:txBody>
      </p:sp>
      <p:sp>
        <p:nvSpPr>
          <p:cNvPr id="88067" name="Rectangle 3"/>
          <p:cNvSpPr>
            <a:spLocks noGrp="1" noChangeArrowheads="1"/>
          </p:cNvSpPr>
          <p:nvPr>
            <p:ph type="body" idx="1"/>
          </p:nvPr>
        </p:nvSpPr>
        <p:spPr>
          <a:xfrm>
            <a:off x="419100" y="1439863"/>
            <a:ext cx="8318500" cy="5067300"/>
          </a:xfrm>
        </p:spPr>
        <p:txBody>
          <a:bodyPr/>
          <a:lstStyle/>
          <a:p>
            <a:r>
              <a:rPr lang="en-US" altLang="ko-KR" sz="2400" smtClean="0">
                <a:ea typeface="굴림" panose="020B0600000101010101" pitchFamily="50" charset="-127"/>
              </a:rPr>
              <a:t>Turn off color and depth writes</a:t>
            </a:r>
          </a:p>
          <a:p>
            <a:r>
              <a:rPr lang="en-US" altLang="ko-KR" sz="2400" smtClean="0">
                <a:ea typeface="굴림" panose="020B0600000101010101" pitchFamily="50" charset="-127"/>
              </a:rPr>
              <a:t>Render object bounding boxes with occlusion queries</a:t>
            </a:r>
          </a:p>
          <a:p>
            <a:pPr lvl="1"/>
            <a:r>
              <a:rPr lang="en-US" altLang="ko-KR" sz="1800" smtClean="0">
                <a:ea typeface="굴림" panose="020B0600000101010101" pitchFamily="50" charset="-127"/>
              </a:rPr>
              <a:t>An </a:t>
            </a:r>
            <a:r>
              <a:rPr lang="en-US" altLang="ko-KR" sz="1800" smtClean="0">
                <a:solidFill>
                  <a:srgbClr val="FF0000"/>
                </a:solidFill>
                <a:ea typeface="굴림" panose="020B0600000101010101" pitchFamily="50" charset="-127"/>
              </a:rPr>
              <a:t>occlusion query</a:t>
            </a:r>
            <a:r>
              <a:rPr lang="en-US" altLang="ko-KR" sz="1800" smtClean="0">
                <a:ea typeface="굴림" panose="020B0600000101010101" pitchFamily="50" charset="-127"/>
              </a:rPr>
              <a:t> returns 				        the number of visible pixels</a:t>
            </a:r>
          </a:p>
        </p:txBody>
      </p:sp>
      <p:sp>
        <p:nvSpPr>
          <p:cNvPr id="88068" name="Line 15"/>
          <p:cNvSpPr>
            <a:spLocks noChangeShapeType="1"/>
          </p:cNvSpPr>
          <p:nvPr/>
        </p:nvSpPr>
        <p:spPr bwMode="auto">
          <a:xfrm>
            <a:off x="1784350" y="4425950"/>
            <a:ext cx="0" cy="550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pic>
        <p:nvPicPr>
          <p:cNvPr id="8806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71800"/>
            <a:ext cx="6111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7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92216">
            <a:off x="3390900" y="4762500"/>
            <a:ext cx="6111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7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257800"/>
            <a:ext cx="914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807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657600"/>
            <a:ext cx="608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807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86100">
            <a:off x="1962944" y="5580856"/>
            <a:ext cx="6064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807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886200"/>
            <a:ext cx="985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8075"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410200"/>
            <a:ext cx="606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8807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6111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77" name="Line 25"/>
          <p:cNvSpPr>
            <a:spLocks noChangeShapeType="1"/>
          </p:cNvSpPr>
          <p:nvPr/>
        </p:nvSpPr>
        <p:spPr bwMode="auto">
          <a:xfrm>
            <a:off x="990600" y="4724400"/>
            <a:ext cx="563880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88078" name="Rectangle 26"/>
          <p:cNvSpPr>
            <a:spLocks noChangeArrowheads="1"/>
          </p:cNvSpPr>
          <p:nvPr/>
        </p:nvSpPr>
        <p:spPr bwMode="auto">
          <a:xfrm>
            <a:off x="2667000" y="3886200"/>
            <a:ext cx="881063" cy="6524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79" name="Rectangle 27"/>
          <p:cNvSpPr>
            <a:spLocks noChangeArrowheads="1"/>
          </p:cNvSpPr>
          <p:nvPr/>
        </p:nvSpPr>
        <p:spPr bwMode="auto">
          <a:xfrm>
            <a:off x="4924425" y="2960688"/>
            <a:ext cx="685800" cy="696912"/>
          </a:xfrm>
          <a:prstGeom prst="rect">
            <a:avLst/>
          </a:prstGeom>
          <a:solidFill>
            <a:srgbClr val="F8F8F8">
              <a:alpha val="59999"/>
            </a:srgbClr>
          </a:solidFill>
          <a:ln w="12700" algn="ctr">
            <a:solidFill>
              <a:schemeClr val="tx1"/>
            </a:solidFill>
            <a:miter lim="800000"/>
            <a:headEnd/>
            <a:tailEnd/>
          </a:ln>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0" name="Rectangle 28"/>
          <p:cNvSpPr>
            <a:spLocks noChangeArrowheads="1"/>
          </p:cNvSpPr>
          <p:nvPr/>
        </p:nvSpPr>
        <p:spPr bwMode="auto">
          <a:xfrm>
            <a:off x="3962400" y="3657600"/>
            <a:ext cx="587375" cy="3635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1" name="Rectangle 29"/>
          <p:cNvSpPr>
            <a:spLocks noChangeArrowheads="1"/>
          </p:cNvSpPr>
          <p:nvPr/>
        </p:nvSpPr>
        <p:spPr bwMode="auto">
          <a:xfrm>
            <a:off x="4648200" y="4114800"/>
            <a:ext cx="617538" cy="700088"/>
          </a:xfrm>
          <a:prstGeom prst="rect">
            <a:avLst/>
          </a:prstGeom>
          <a:solidFill>
            <a:srgbClr val="F8F8F8">
              <a:alpha val="59999"/>
            </a:srgbClr>
          </a:solidFill>
          <a:ln w="12700" algn="ctr">
            <a:solidFill>
              <a:schemeClr val="tx1"/>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2" name="Rectangle 31"/>
          <p:cNvSpPr>
            <a:spLocks noChangeArrowheads="1"/>
          </p:cNvSpPr>
          <p:nvPr/>
        </p:nvSpPr>
        <p:spPr bwMode="auto">
          <a:xfrm>
            <a:off x="3352800" y="4648200"/>
            <a:ext cx="635000" cy="8382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3" name="Rectangle 32"/>
          <p:cNvSpPr>
            <a:spLocks noChangeArrowheads="1"/>
          </p:cNvSpPr>
          <p:nvPr/>
        </p:nvSpPr>
        <p:spPr bwMode="auto">
          <a:xfrm>
            <a:off x="1981200" y="5486400"/>
            <a:ext cx="508000" cy="5286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4" name="Rectangle 33"/>
          <p:cNvSpPr>
            <a:spLocks noChangeArrowheads="1"/>
          </p:cNvSpPr>
          <p:nvPr/>
        </p:nvSpPr>
        <p:spPr bwMode="auto">
          <a:xfrm>
            <a:off x="4191000" y="5257800"/>
            <a:ext cx="909638" cy="7905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5" name="Rectangle 34"/>
          <p:cNvSpPr>
            <a:spLocks noChangeArrowheads="1"/>
          </p:cNvSpPr>
          <p:nvPr/>
        </p:nvSpPr>
        <p:spPr bwMode="auto">
          <a:xfrm>
            <a:off x="5562600" y="5410200"/>
            <a:ext cx="595313" cy="384175"/>
          </a:xfrm>
          <a:prstGeom prst="rect">
            <a:avLst/>
          </a:prstGeom>
          <a:solidFill>
            <a:srgbClr val="F8F8F8">
              <a:alpha val="59999"/>
            </a:srgbClr>
          </a:solidFill>
          <a:ln w="12700" algn="ctr">
            <a:solidFill>
              <a:schemeClr val="tx1"/>
            </a:solidFill>
            <a:miter lim="800000"/>
            <a:headEnd/>
            <a:tailEnd/>
          </a:ln>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086" name="Line 24"/>
          <p:cNvSpPr>
            <a:spLocks noChangeShapeType="1"/>
          </p:cNvSpPr>
          <p:nvPr/>
        </p:nvSpPr>
        <p:spPr bwMode="auto">
          <a:xfrm flipV="1">
            <a:off x="990600" y="2546350"/>
            <a:ext cx="5638800" cy="2178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436259" name="Line 35"/>
          <p:cNvSpPr>
            <a:spLocks noChangeShapeType="1"/>
          </p:cNvSpPr>
          <p:nvPr/>
        </p:nvSpPr>
        <p:spPr bwMode="auto">
          <a:xfrm flipH="1">
            <a:off x="1828800" y="5334000"/>
            <a:ext cx="6858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36260" name="Line 36"/>
          <p:cNvSpPr>
            <a:spLocks noChangeShapeType="1"/>
          </p:cNvSpPr>
          <p:nvPr/>
        </p:nvSpPr>
        <p:spPr bwMode="auto">
          <a:xfrm>
            <a:off x="1676400" y="5257800"/>
            <a:ext cx="10668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36261" name="Line 37"/>
          <p:cNvSpPr>
            <a:spLocks noChangeShapeType="1"/>
          </p:cNvSpPr>
          <p:nvPr/>
        </p:nvSpPr>
        <p:spPr bwMode="auto">
          <a:xfrm flipH="1">
            <a:off x="4876800" y="2895600"/>
            <a:ext cx="6858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36262" name="Line 38"/>
          <p:cNvSpPr>
            <a:spLocks noChangeShapeType="1"/>
          </p:cNvSpPr>
          <p:nvPr/>
        </p:nvSpPr>
        <p:spPr bwMode="auto">
          <a:xfrm>
            <a:off x="4724400" y="2819400"/>
            <a:ext cx="10668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36263" name="Line 39"/>
          <p:cNvSpPr>
            <a:spLocks noChangeShapeType="1"/>
          </p:cNvSpPr>
          <p:nvPr/>
        </p:nvSpPr>
        <p:spPr bwMode="auto">
          <a:xfrm flipH="1">
            <a:off x="5486400" y="5181600"/>
            <a:ext cx="6858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36264" name="Line 40"/>
          <p:cNvSpPr>
            <a:spLocks noChangeShapeType="1"/>
          </p:cNvSpPr>
          <p:nvPr/>
        </p:nvSpPr>
        <p:spPr bwMode="auto">
          <a:xfrm>
            <a:off x="5334000" y="5105400"/>
            <a:ext cx="10668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436265" name="Text Box 41"/>
          <p:cNvSpPr txBox="1">
            <a:spLocks noChangeArrowheads="1"/>
          </p:cNvSpPr>
          <p:nvPr/>
        </p:nvSpPr>
        <p:spPr bwMode="auto">
          <a:xfrm>
            <a:off x="5227638" y="4191000"/>
            <a:ext cx="163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newly visible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62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6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62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62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62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6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1"/>
          </p:nvPr>
        </p:nvSpPr>
        <p:spPr/>
        <p:txBody>
          <a:bodyPr/>
          <a:lstStyle/>
          <a:p>
            <a:r>
              <a:rPr lang="en-US" altLang="ko-KR" sz="2400" dirty="0" smtClean="0">
                <a:ea typeface="굴림" panose="020B0600000101010101" pitchFamily="50" charset="-127"/>
              </a:rPr>
              <a:t>Rasterization converts vertex representation to pixel representation</a:t>
            </a:r>
          </a:p>
          <a:p>
            <a:endParaRPr lang="en-US" altLang="ko-KR" sz="2400" dirty="0" smtClean="0">
              <a:ea typeface="굴림" panose="020B0600000101010101" pitchFamily="50" charset="-127"/>
            </a:endParaRPr>
          </a:p>
          <a:p>
            <a:endParaRPr lang="en-US" altLang="ko-KR" sz="2400" dirty="0" smtClean="0">
              <a:ea typeface="굴림" panose="020B0600000101010101" pitchFamily="50" charset="-127"/>
            </a:endParaRPr>
          </a:p>
          <a:p>
            <a:endParaRPr lang="en-US" altLang="ko-KR" sz="2400" dirty="0" smtClean="0">
              <a:ea typeface="굴림" panose="020B0600000101010101" pitchFamily="50" charset="-127"/>
            </a:endParaRPr>
          </a:p>
          <a:p>
            <a:endParaRPr lang="en-US" altLang="ko-KR" sz="2400" dirty="0" smtClean="0">
              <a:ea typeface="굴림" panose="020B0600000101010101" pitchFamily="50" charset="-127"/>
            </a:endParaRPr>
          </a:p>
          <a:p>
            <a:r>
              <a:rPr lang="en-US" altLang="ko-KR" dirty="0" smtClean="0">
                <a:ea typeface="굴림" panose="020B0600000101010101" pitchFamily="50" charset="-127"/>
              </a:rPr>
              <a:t>Coverage determination</a:t>
            </a:r>
          </a:p>
          <a:p>
            <a:pPr lvl="1"/>
            <a:r>
              <a:rPr lang="en-US" altLang="ko-KR" dirty="0" smtClean="0">
                <a:ea typeface="굴림" panose="020B0600000101010101" pitchFamily="50" charset="-127"/>
              </a:rPr>
              <a:t>Computes which pixels (samples) belong to a primitive </a:t>
            </a:r>
          </a:p>
          <a:p>
            <a:r>
              <a:rPr lang="en-US" altLang="ko-KR" dirty="0" smtClean="0">
                <a:ea typeface="굴림" panose="020B0600000101010101" pitchFamily="50" charset="-127"/>
              </a:rPr>
              <a:t>Parameter interpolation</a:t>
            </a:r>
          </a:p>
          <a:p>
            <a:pPr lvl="1"/>
            <a:r>
              <a:rPr lang="en-US" altLang="ko-KR" dirty="0" smtClean="0">
                <a:ea typeface="굴림" panose="020B0600000101010101" pitchFamily="50" charset="-127"/>
              </a:rPr>
              <a:t>Computes parameters at covered pixels from parameters associated with primitive vertices</a:t>
            </a:r>
          </a:p>
        </p:txBody>
      </p:sp>
      <p:sp>
        <p:nvSpPr>
          <p:cNvPr id="12291" name="Rectangle 2"/>
          <p:cNvSpPr>
            <a:spLocks noGrp="1" noChangeArrowheads="1"/>
          </p:cNvSpPr>
          <p:nvPr>
            <p:ph type="title"/>
          </p:nvPr>
        </p:nvSpPr>
        <p:spPr/>
        <p:txBody>
          <a:bodyPr/>
          <a:lstStyle/>
          <a:p>
            <a:r>
              <a:rPr lang="en-US" altLang="ko-KR" smtClean="0">
                <a:ea typeface="굴림" panose="020B0600000101010101" pitchFamily="50" charset="-127"/>
              </a:rPr>
              <a:t>Primitive Rasterization</a:t>
            </a:r>
          </a:p>
        </p:txBody>
      </p:sp>
      <p:grpSp>
        <p:nvGrpSpPr>
          <p:cNvPr id="12292" name="Group 4"/>
          <p:cNvGrpSpPr>
            <a:grpSpLocks/>
          </p:cNvGrpSpPr>
          <p:nvPr/>
        </p:nvGrpSpPr>
        <p:grpSpPr bwMode="auto">
          <a:xfrm>
            <a:off x="4648200" y="2125663"/>
            <a:ext cx="1905000" cy="1905000"/>
            <a:chOff x="3456" y="1920"/>
            <a:chExt cx="1200" cy="1200"/>
          </a:xfrm>
        </p:grpSpPr>
        <p:sp>
          <p:nvSpPr>
            <p:cNvPr id="12296" name="Oval 5"/>
            <p:cNvSpPr>
              <a:spLocks noChangeArrowheads="1"/>
            </p:cNvSpPr>
            <p:nvPr/>
          </p:nvSpPr>
          <p:spPr bwMode="auto">
            <a:xfrm>
              <a:off x="3456"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297" name="Oval 6"/>
            <p:cNvSpPr>
              <a:spLocks noChangeArrowheads="1"/>
            </p:cNvSpPr>
            <p:nvPr/>
          </p:nvSpPr>
          <p:spPr bwMode="auto">
            <a:xfrm>
              <a:off x="3456"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298" name="Oval 7"/>
            <p:cNvSpPr>
              <a:spLocks noChangeArrowheads="1"/>
            </p:cNvSpPr>
            <p:nvPr/>
          </p:nvSpPr>
          <p:spPr bwMode="auto">
            <a:xfrm>
              <a:off x="3456"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299" name="Oval 8"/>
            <p:cNvSpPr>
              <a:spLocks noChangeArrowheads="1"/>
            </p:cNvSpPr>
            <p:nvPr/>
          </p:nvSpPr>
          <p:spPr bwMode="auto">
            <a:xfrm>
              <a:off x="3456"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0" name="Oval 9"/>
            <p:cNvSpPr>
              <a:spLocks noChangeArrowheads="1"/>
            </p:cNvSpPr>
            <p:nvPr/>
          </p:nvSpPr>
          <p:spPr bwMode="auto">
            <a:xfrm>
              <a:off x="3456"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1" name="Oval 10"/>
            <p:cNvSpPr>
              <a:spLocks noChangeArrowheads="1"/>
            </p:cNvSpPr>
            <p:nvPr/>
          </p:nvSpPr>
          <p:spPr bwMode="auto">
            <a:xfrm>
              <a:off x="3456"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2" name="Oval 11"/>
            <p:cNvSpPr>
              <a:spLocks noChangeArrowheads="1"/>
            </p:cNvSpPr>
            <p:nvPr/>
          </p:nvSpPr>
          <p:spPr bwMode="auto">
            <a:xfrm>
              <a:off x="3648"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3" name="Oval 12"/>
            <p:cNvSpPr>
              <a:spLocks noChangeArrowheads="1"/>
            </p:cNvSpPr>
            <p:nvPr/>
          </p:nvSpPr>
          <p:spPr bwMode="auto">
            <a:xfrm>
              <a:off x="3648"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4" name="Oval 13"/>
            <p:cNvSpPr>
              <a:spLocks noChangeArrowheads="1"/>
            </p:cNvSpPr>
            <p:nvPr/>
          </p:nvSpPr>
          <p:spPr bwMode="auto">
            <a:xfrm>
              <a:off x="3648"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5" name="Oval 14"/>
            <p:cNvSpPr>
              <a:spLocks noChangeArrowheads="1"/>
            </p:cNvSpPr>
            <p:nvPr/>
          </p:nvSpPr>
          <p:spPr bwMode="auto">
            <a:xfrm>
              <a:off x="3648"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6" name="Oval 15"/>
            <p:cNvSpPr>
              <a:spLocks noChangeArrowheads="1"/>
            </p:cNvSpPr>
            <p:nvPr/>
          </p:nvSpPr>
          <p:spPr bwMode="auto">
            <a:xfrm>
              <a:off x="3648"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7" name="Oval 16"/>
            <p:cNvSpPr>
              <a:spLocks noChangeArrowheads="1"/>
            </p:cNvSpPr>
            <p:nvPr/>
          </p:nvSpPr>
          <p:spPr bwMode="auto">
            <a:xfrm>
              <a:off x="3648"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8" name="Oval 17"/>
            <p:cNvSpPr>
              <a:spLocks noChangeArrowheads="1"/>
            </p:cNvSpPr>
            <p:nvPr/>
          </p:nvSpPr>
          <p:spPr bwMode="auto">
            <a:xfrm>
              <a:off x="3840"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09" name="Oval 18"/>
            <p:cNvSpPr>
              <a:spLocks noChangeArrowheads="1"/>
            </p:cNvSpPr>
            <p:nvPr/>
          </p:nvSpPr>
          <p:spPr bwMode="auto">
            <a:xfrm>
              <a:off x="3840"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0" name="Oval 19"/>
            <p:cNvSpPr>
              <a:spLocks noChangeArrowheads="1"/>
            </p:cNvSpPr>
            <p:nvPr/>
          </p:nvSpPr>
          <p:spPr bwMode="auto">
            <a:xfrm>
              <a:off x="3840"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1" name="Oval 20"/>
            <p:cNvSpPr>
              <a:spLocks noChangeArrowheads="1"/>
            </p:cNvSpPr>
            <p:nvPr/>
          </p:nvSpPr>
          <p:spPr bwMode="auto">
            <a:xfrm>
              <a:off x="3840"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2" name="Oval 21"/>
            <p:cNvSpPr>
              <a:spLocks noChangeArrowheads="1"/>
            </p:cNvSpPr>
            <p:nvPr/>
          </p:nvSpPr>
          <p:spPr bwMode="auto">
            <a:xfrm>
              <a:off x="3840"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3" name="Oval 22"/>
            <p:cNvSpPr>
              <a:spLocks noChangeArrowheads="1"/>
            </p:cNvSpPr>
            <p:nvPr/>
          </p:nvSpPr>
          <p:spPr bwMode="auto">
            <a:xfrm>
              <a:off x="3840"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4" name="Oval 23"/>
            <p:cNvSpPr>
              <a:spLocks noChangeArrowheads="1"/>
            </p:cNvSpPr>
            <p:nvPr/>
          </p:nvSpPr>
          <p:spPr bwMode="auto">
            <a:xfrm>
              <a:off x="4032"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5" name="Oval 24"/>
            <p:cNvSpPr>
              <a:spLocks noChangeArrowheads="1"/>
            </p:cNvSpPr>
            <p:nvPr/>
          </p:nvSpPr>
          <p:spPr bwMode="auto">
            <a:xfrm>
              <a:off x="4032"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6" name="Oval 25"/>
            <p:cNvSpPr>
              <a:spLocks noChangeArrowheads="1"/>
            </p:cNvSpPr>
            <p:nvPr/>
          </p:nvSpPr>
          <p:spPr bwMode="auto">
            <a:xfrm>
              <a:off x="4032"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7" name="Oval 26"/>
            <p:cNvSpPr>
              <a:spLocks noChangeArrowheads="1"/>
            </p:cNvSpPr>
            <p:nvPr/>
          </p:nvSpPr>
          <p:spPr bwMode="auto">
            <a:xfrm>
              <a:off x="4032"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8" name="Oval 27"/>
            <p:cNvSpPr>
              <a:spLocks noChangeArrowheads="1"/>
            </p:cNvSpPr>
            <p:nvPr/>
          </p:nvSpPr>
          <p:spPr bwMode="auto">
            <a:xfrm>
              <a:off x="4032"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19" name="Oval 28"/>
            <p:cNvSpPr>
              <a:spLocks noChangeArrowheads="1"/>
            </p:cNvSpPr>
            <p:nvPr/>
          </p:nvSpPr>
          <p:spPr bwMode="auto">
            <a:xfrm>
              <a:off x="4032"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0" name="Oval 29"/>
            <p:cNvSpPr>
              <a:spLocks noChangeArrowheads="1"/>
            </p:cNvSpPr>
            <p:nvPr/>
          </p:nvSpPr>
          <p:spPr bwMode="auto">
            <a:xfrm>
              <a:off x="4224"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1" name="Oval 30"/>
            <p:cNvSpPr>
              <a:spLocks noChangeArrowheads="1"/>
            </p:cNvSpPr>
            <p:nvPr/>
          </p:nvSpPr>
          <p:spPr bwMode="auto">
            <a:xfrm>
              <a:off x="4224"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2" name="Oval 31"/>
            <p:cNvSpPr>
              <a:spLocks noChangeArrowheads="1"/>
            </p:cNvSpPr>
            <p:nvPr/>
          </p:nvSpPr>
          <p:spPr bwMode="auto">
            <a:xfrm>
              <a:off x="4224"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3" name="Oval 32"/>
            <p:cNvSpPr>
              <a:spLocks noChangeArrowheads="1"/>
            </p:cNvSpPr>
            <p:nvPr/>
          </p:nvSpPr>
          <p:spPr bwMode="auto">
            <a:xfrm>
              <a:off x="4224"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4" name="Oval 33"/>
            <p:cNvSpPr>
              <a:spLocks noChangeArrowheads="1"/>
            </p:cNvSpPr>
            <p:nvPr/>
          </p:nvSpPr>
          <p:spPr bwMode="auto">
            <a:xfrm>
              <a:off x="4224"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5" name="Oval 34"/>
            <p:cNvSpPr>
              <a:spLocks noChangeArrowheads="1"/>
            </p:cNvSpPr>
            <p:nvPr/>
          </p:nvSpPr>
          <p:spPr bwMode="auto">
            <a:xfrm>
              <a:off x="4224"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6" name="Oval 35"/>
            <p:cNvSpPr>
              <a:spLocks noChangeArrowheads="1"/>
            </p:cNvSpPr>
            <p:nvPr/>
          </p:nvSpPr>
          <p:spPr bwMode="auto">
            <a:xfrm>
              <a:off x="4416"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7" name="Oval 36"/>
            <p:cNvSpPr>
              <a:spLocks noChangeArrowheads="1"/>
            </p:cNvSpPr>
            <p:nvPr/>
          </p:nvSpPr>
          <p:spPr bwMode="auto">
            <a:xfrm>
              <a:off x="4416"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8" name="Oval 37"/>
            <p:cNvSpPr>
              <a:spLocks noChangeArrowheads="1"/>
            </p:cNvSpPr>
            <p:nvPr/>
          </p:nvSpPr>
          <p:spPr bwMode="auto">
            <a:xfrm>
              <a:off x="4416"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29" name="Oval 38"/>
            <p:cNvSpPr>
              <a:spLocks noChangeArrowheads="1"/>
            </p:cNvSpPr>
            <p:nvPr/>
          </p:nvSpPr>
          <p:spPr bwMode="auto">
            <a:xfrm>
              <a:off x="4416"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0" name="Oval 39"/>
            <p:cNvSpPr>
              <a:spLocks noChangeArrowheads="1"/>
            </p:cNvSpPr>
            <p:nvPr/>
          </p:nvSpPr>
          <p:spPr bwMode="auto">
            <a:xfrm>
              <a:off x="4416"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1" name="Oval 40"/>
            <p:cNvSpPr>
              <a:spLocks noChangeArrowheads="1"/>
            </p:cNvSpPr>
            <p:nvPr/>
          </p:nvSpPr>
          <p:spPr bwMode="auto">
            <a:xfrm>
              <a:off x="4416"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2" name="Oval 41"/>
            <p:cNvSpPr>
              <a:spLocks noChangeArrowheads="1"/>
            </p:cNvSpPr>
            <p:nvPr/>
          </p:nvSpPr>
          <p:spPr bwMode="auto">
            <a:xfrm>
              <a:off x="4608"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3" name="Oval 42"/>
            <p:cNvSpPr>
              <a:spLocks noChangeArrowheads="1"/>
            </p:cNvSpPr>
            <p:nvPr/>
          </p:nvSpPr>
          <p:spPr bwMode="auto">
            <a:xfrm>
              <a:off x="4608"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4" name="Oval 43"/>
            <p:cNvSpPr>
              <a:spLocks noChangeArrowheads="1"/>
            </p:cNvSpPr>
            <p:nvPr/>
          </p:nvSpPr>
          <p:spPr bwMode="auto">
            <a:xfrm>
              <a:off x="4608"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5" name="Oval 44"/>
            <p:cNvSpPr>
              <a:spLocks noChangeArrowheads="1"/>
            </p:cNvSpPr>
            <p:nvPr/>
          </p:nvSpPr>
          <p:spPr bwMode="auto">
            <a:xfrm>
              <a:off x="4608"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6" name="Oval 45"/>
            <p:cNvSpPr>
              <a:spLocks noChangeArrowheads="1"/>
            </p:cNvSpPr>
            <p:nvPr/>
          </p:nvSpPr>
          <p:spPr bwMode="auto">
            <a:xfrm>
              <a:off x="4608"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7" name="Oval 46"/>
            <p:cNvSpPr>
              <a:spLocks noChangeArrowheads="1"/>
            </p:cNvSpPr>
            <p:nvPr/>
          </p:nvSpPr>
          <p:spPr bwMode="auto">
            <a:xfrm>
              <a:off x="4608"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8" name="Oval 47"/>
            <p:cNvSpPr>
              <a:spLocks noChangeArrowheads="1"/>
            </p:cNvSpPr>
            <p:nvPr/>
          </p:nvSpPr>
          <p:spPr bwMode="auto">
            <a:xfrm>
              <a:off x="3456"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39" name="Oval 48"/>
            <p:cNvSpPr>
              <a:spLocks noChangeArrowheads="1"/>
            </p:cNvSpPr>
            <p:nvPr/>
          </p:nvSpPr>
          <p:spPr bwMode="auto">
            <a:xfrm>
              <a:off x="3648"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40" name="Oval 49"/>
            <p:cNvSpPr>
              <a:spLocks noChangeArrowheads="1"/>
            </p:cNvSpPr>
            <p:nvPr/>
          </p:nvSpPr>
          <p:spPr bwMode="auto">
            <a:xfrm>
              <a:off x="3840"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41" name="Oval 50"/>
            <p:cNvSpPr>
              <a:spLocks noChangeArrowheads="1"/>
            </p:cNvSpPr>
            <p:nvPr/>
          </p:nvSpPr>
          <p:spPr bwMode="auto">
            <a:xfrm>
              <a:off x="4032"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42" name="Oval 51"/>
            <p:cNvSpPr>
              <a:spLocks noChangeArrowheads="1"/>
            </p:cNvSpPr>
            <p:nvPr/>
          </p:nvSpPr>
          <p:spPr bwMode="auto">
            <a:xfrm>
              <a:off x="4224"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43" name="Oval 52"/>
            <p:cNvSpPr>
              <a:spLocks noChangeArrowheads="1"/>
            </p:cNvSpPr>
            <p:nvPr/>
          </p:nvSpPr>
          <p:spPr bwMode="auto">
            <a:xfrm>
              <a:off x="4416"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344" name="Oval 53"/>
            <p:cNvSpPr>
              <a:spLocks noChangeArrowheads="1"/>
            </p:cNvSpPr>
            <p:nvPr/>
          </p:nvSpPr>
          <p:spPr bwMode="auto">
            <a:xfrm>
              <a:off x="4608"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sp>
        <p:nvSpPr>
          <p:cNvPr id="518198" name="Line 54"/>
          <p:cNvSpPr>
            <a:spLocks noChangeShapeType="1"/>
          </p:cNvSpPr>
          <p:nvPr/>
        </p:nvSpPr>
        <p:spPr bwMode="auto">
          <a:xfrm flipV="1">
            <a:off x="4038600" y="2430463"/>
            <a:ext cx="2971800" cy="1447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18199" name="Rectangle 55"/>
          <p:cNvSpPr>
            <a:spLocks noChangeArrowheads="1"/>
          </p:cNvSpPr>
          <p:nvPr/>
        </p:nvSpPr>
        <p:spPr bwMode="auto">
          <a:xfrm>
            <a:off x="5448300" y="2620963"/>
            <a:ext cx="304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18200" name="AutoShape 56"/>
          <p:cNvSpPr>
            <a:spLocks noChangeArrowheads="1"/>
          </p:cNvSpPr>
          <p:nvPr/>
        </p:nvSpPr>
        <p:spPr bwMode="auto">
          <a:xfrm rot="3106805">
            <a:off x="5067300" y="2544763"/>
            <a:ext cx="1066800" cy="1143000"/>
          </a:xfrm>
          <a:prstGeom prst="triangle">
            <a:avLst>
              <a:gd name="adj" fmla="val 50000"/>
            </a:avLst>
          </a:prstGeom>
          <a:solidFill>
            <a:srgbClr val="33CCFF">
              <a:alpha val="54117"/>
            </a:srgbClr>
          </a:solidFill>
          <a:ln w="9525">
            <a:solidFill>
              <a:schemeClr val="tx1"/>
            </a:solidFill>
            <a:miter lim="800000"/>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8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1819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82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81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34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99" grpId="0" animBg="1"/>
      <p:bldP spid="5182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ko-KR" sz="3600" smtClean="0">
                <a:ea typeface="굴림" panose="020B0600000101010101" pitchFamily="50" charset="-127"/>
              </a:rPr>
              <a:t>Occlusion Culling with Occlusion Queries</a:t>
            </a:r>
          </a:p>
        </p:txBody>
      </p:sp>
      <p:sp>
        <p:nvSpPr>
          <p:cNvPr id="90115" name="Rectangle 3"/>
          <p:cNvSpPr>
            <a:spLocks noGrp="1" noChangeArrowheads="1"/>
          </p:cNvSpPr>
          <p:nvPr>
            <p:ph type="body" idx="1"/>
          </p:nvPr>
        </p:nvSpPr>
        <p:spPr/>
        <p:txBody>
          <a:bodyPr/>
          <a:lstStyle/>
          <a:p>
            <a:r>
              <a:rPr lang="en-US" altLang="ko-KR" sz="2400" smtClean="0">
                <a:ea typeface="굴림" panose="020B0600000101010101" pitchFamily="50" charset="-127"/>
              </a:rPr>
              <a:t>Re-enable color writes</a:t>
            </a:r>
          </a:p>
          <a:p>
            <a:r>
              <a:rPr lang="en-US" altLang="ko-KR" sz="2400" smtClean="0">
                <a:ea typeface="굴림" panose="020B0600000101010101" pitchFamily="50" charset="-127"/>
              </a:rPr>
              <a:t>Render newly visible objects</a:t>
            </a:r>
          </a:p>
        </p:txBody>
      </p:sp>
      <p:sp>
        <p:nvSpPr>
          <p:cNvPr id="90116" name="Line 4"/>
          <p:cNvSpPr>
            <a:spLocks noChangeShapeType="1"/>
          </p:cNvSpPr>
          <p:nvPr/>
        </p:nvSpPr>
        <p:spPr bwMode="auto">
          <a:xfrm>
            <a:off x="1784350" y="4425950"/>
            <a:ext cx="0" cy="550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pic>
        <p:nvPicPr>
          <p:cNvPr id="901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92216">
            <a:off x="3390900" y="4762500"/>
            <a:ext cx="6111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01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257800"/>
            <a:ext cx="914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901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657600"/>
            <a:ext cx="608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9012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886200"/>
            <a:ext cx="985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901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6111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22" name="Line 13"/>
          <p:cNvSpPr>
            <a:spLocks noChangeShapeType="1"/>
          </p:cNvSpPr>
          <p:nvPr/>
        </p:nvSpPr>
        <p:spPr bwMode="auto">
          <a:xfrm>
            <a:off x="990600" y="4724400"/>
            <a:ext cx="563880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90123" name="Line 22"/>
          <p:cNvSpPr>
            <a:spLocks noChangeShapeType="1"/>
          </p:cNvSpPr>
          <p:nvPr/>
        </p:nvSpPr>
        <p:spPr bwMode="auto">
          <a:xfrm flipV="1">
            <a:off x="990600" y="2546350"/>
            <a:ext cx="5638800" cy="2178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ko-KR" smtClean="0">
                <a:ea typeface="굴림" panose="020B0600000101010101" pitchFamily="50" charset="-127"/>
              </a:rPr>
              <a:t>Class Objectives were:</a:t>
            </a:r>
            <a:endParaRPr lang="ko-KR" altLang="en-US" smtClean="0">
              <a:ea typeface="굴림" panose="020B0600000101010101" pitchFamily="50" charset="-127"/>
            </a:endParaRPr>
          </a:p>
        </p:txBody>
      </p:sp>
      <p:sp>
        <p:nvSpPr>
          <p:cNvPr id="92163" name="Content Placeholder 2"/>
          <p:cNvSpPr>
            <a:spLocks noGrp="1"/>
          </p:cNvSpPr>
          <p:nvPr>
            <p:ph idx="1"/>
          </p:nvPr>
        </p:nvSpPr>
        <p:spPr/>
        <p:txBody>
          <a:bodyPr/>
          <a:lstStyle/>
          <a:p>
            <a:r>
              <a:rPr lang="en-US" altLang="ko-KR" smtClean="0">
                <a:ea typeface="굴림" panose="020B0600000101010101" pitchFamily="50" charset="-127"/>
              </a:rPr>
              <a:t>Understand triangle rasterization using edge-equations</a:t>
            </a:r>
          </a:p>
          <a:p>
            <a:r>
              <a:rPr lang="en-US" altLang="ko-KR" smtClean="0">
                <a:ea typeface="굴림" panose="020B0600000101010101" pitchFamily="50" charset="-127"/>
              </a:rPr>
              <a:t>Understand mechanics for parameter interpolations</a:t>
            </a:r>
          </a:p>
          <a:p>
            <a:r>
              <a:rPr lang="en-US" altLang="ko-KR" smtClean="0">
                <a:ea typeface="굴림" panose="020B0600000101010101" pitchFamily="50" charset="-127"/>
              </a:rPr>
              <a:t>Realize benefits of incremental algorithms</a:t>
            </a:r>
          </a:p>
          <a:p>
            <a:endParaRPr lang="ko-KR" altLang="en-US"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ko-KR" smtClean="0">
                <a:ea typeface="굴림" panose="020B0600000101010101" pitchFamily="50" charset="-127"/>
              </a:rPr>
              <a:t>Next Time</a:t>
            </a:r>
          </a:p>
        </p:txBody>
      </p:sp>
      <p:sp>
        <p:nvSpPr>
          <p:cNvPr id="94211" name="Rectangle 3"/>
          <p:cNvSpPr>
            <a:spLocks noGrp="1" noChangeArrowheads="1"/>
          </p:cNvSpPr>
          <p:nvPr>
            <p:ph type="body" idx="1"/>
          </p:nvPr>
        </p:nvSpPr>
        <p:spPr/>
        <p:txBody>
          <a:bodyPr/>
          <a:lstStyle/>
          <a:p>
            <a:r>
              <a:rPr lang="en-US" altLang="ko-KR" smtClean="0">
                <a:ea typeface="굴림" panose="020B0600000101010101" pitchFamily="50" charset="-127"/>
              </a:rPr>
              <a:t>Illumination and shading</a:t>
            </a:r>
          </a:p>
          <a:p>
            <a:r>
              <a:rPr lang="en-US" altLang="ko-KR" smtClean="0">
                <a:ea typeface="굴림" panose="020B0600000101010101" pitchFamily="50" charset="-127"/>
              </a:rPr>
              <a:t>Texture mapping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ko-KR" smtClean="0">
                <a:ea typeface="굴림" panose="020B0600000101010101" pitchFamily="50" charset="-127"/>
              </a:rPr>
              <a:t>Homework</a:t>
            </a:r>
            <a:endParaRPr lang="ko-KR" altLang="en-US" smtClean="0">
              <a:ea typeface="굴림" panose="020B0600000101010101" pitchFamily="50" charset="-127"/>
            </a:endParaRPr>
          </a:p>
        </p:txBody>
      </p:sp>
      <p:sp>
        <p:nvSpPr>
          <p:cNvPr id="96259" name="Content Placeholder 2"/>
          <p:cNvSpPr>
            <a:spLocks noGrp="1"/>
          </p:cNvSpPr>
          <p:nvPr>
            <p:ph idx="1"/>
          </p:nvPr>
        </p:nvSpPr>
        <p:spPr>
          <a:xfrm>
            <a:off x="419100" y="1587500"/>
            <a:ext cx="8318500" cy="1504950"/>
          </a:xfrm>
        </p:spPr>
        <p:txBody>
          <a:bodyPr/>
          <a:lstStyle/>
          <a:p>
            <a:r>
              <a:rPr lang="en-US" altLang="ko-KR" dirty="0" smtClean="0">
                <a:solidFill>
                  <a:srgbClr val="0000FF"/>
                </a:solidFill>
                <a:ea typeface="굴림" panose="020B0600000101010101" pitchFamily="50" charset="-127"/>
              </a:rPr>
              <a:t>Go over the next lecture slides before the class</a:t>
            </a:r>
          </a:p>
          <a:p>
            <a:r>
              <a:rPr lang="en-US" altLang="ko-KR" dirty="0" smtClean="0">
                <a:solidFill>
                  <a:srgbClr val="0000FF"/>
                </a:solidFill>
                <a:ea typeface="굴림" panose="020B0600000101010101" pitchFamily="50" charset="-127"/>
              </a:rPr>
              <a:t>Watch 2 SIGGRAPH videos and submit your summaries before every Tue. class</a:t>
            </a:r>
          </a:p>
          <a:p>
            <a:pPr lvl="1"/>
            <a:r>
              <a:rPr lang="en-US" altLang="ko-KR" dirty="0" smtClean="0">
                <a:ea typeface="굴림" panose="020B0600000101010101" pitchFamily="50" charset="-127"/>
              </a:rPr>
              <a:t>Just </a:t>
            </a:r>
            <a:r>
              <a:rPr lang="en-US" altLang="ko-KR" dirty="0" smtClean="0">
                <a:ea typeface="굴림" panose="020B0600000101010101" pitchFamily="50" charset="-127"/>
              </a:rPr>
              <a:t>one paragraph for each summary</a:t>
            </a:r>
          </a:p>
          <a:p>
            <a:pPr lvl="1"/>
            <a:endParaRPr lang="en-US" altLang="ko-KR" dirty="0" smtClean="0">
              <a:ea typeface="굴림" panose="020B0600000101010101" pitchFamily="50" charset="-127"/>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ko-KR" smtClean="0">
                <a:ea typeface="굴림" panose="020B0600000101010101" pitchFamily="50" charset="-127"/>
              </a:rPr>
              <a:t>Any Questions?</a:t>
            </a:r>
            <a:endParaRPr lang="ko-KR" altLang="en-US" smtClean="0">
              <a:ea typeface="굴림" panose="020B0600000101010101" pitchFamily="50" charset="-127"/>
            </a:endParaRPr>
          </a:p>
        </p:txBody>
      </p:sp>
      <p:sp>
        <p:nvSpPr>
          <p:cNvPr id="98307" name="Content Placeholder 2"/>
          <p:cNvSpPr>
            <a:spLocks noGrp="1"/>
          </p:cNvSpPr>
          <p:nvPr>
            <p:ph idx="1"/>
          </p:nvPr>
        </p:nvSpPr>
        <p:spPr/>
        <p:txBody>
          <a:bodyPr/>
          <a:lstStyle/>
          <a:p>
            <a:r>
              <a:rPr lang="en-US" altLang="ko-KR" smtClean="0">
                <a:solidFill>
                  <a:srgbClr val="0000FF"/>
                </a:solidFill>
                <a:ea typeface="굴림" panose="020B0600000101010101" pitchFamily="50" charset="-127"/>
              </a:rPr>
              <a:t>Come up with one question on what we have discussed in the class and submit at the end of the class</a:t>
            </a:r>
          </a:p>
          <a:p>
            <a:pPr lvl="1"/>
            <a:r>
              <a:rPr lang="en-US" altLang="ko-KR" smtClean="0">
                <a:ea typeface="굴림" panose="020B0600000101010101" pitchFamily="50" charset="-127"/>
              </a:rPr>
              <a:t>1 for already answered questions</a:t>
            </a:r>
          </a:p>
          <a:p>
            <a:pPr lvl="1"/>
            <a:r>
              <a:rPr lang="en-US" altLang="ko-KR" smtClean="0">
                <a:ea typeface="굴림" panose="020B0600000101010101" pitchFamily="50" charset="-127"/>
              </a:rPr>
              <a:t>2 for typical questions </a:t>
            </a:r>
          </a:p>
          <a:p>
            <a:pPr lvl="1"/>
            <a:r>
              <a:rPr lang="en-US" altLang="ko-KR" smtClean="0">
                <a:ea typeface="굴림" panose="020B0600000101010101" pitchFamily="50" charset="-127"/>
              </a:rPr>
              <a:t>3 for questions with thoughts or that surprised me</a:t>
            </a:r>
          </a:p>
          <a:p>
            <a:pPr lvl="1"/>
            <a:endParaRPr lang="en-US" altLang="ko-KR" smtClean="0">
              <a:solidFill>
                <a:srgbClr val="0000FF"/>
              </a:solidFill>
              <a:ea typeface="굴림" panose="020B0600000101010101" pitchFamily="50" charset="-127"/>
            </a:endParaRPr>
          </a:p>
          <a:p>
            <a:pPr lvl="1"/>
            <a:endParaRPr lang="en-US" altLang="ko-KR" smtClean="0">
              <a:solidFill>
                <a:srgbClr val="0000FF"/>
              </a:solidFill>
              <a:ea typeface="굴림" panose="020B0600000101010101" pitchFamily="50" charset="-127"/>
            </a:endParaRPr>
          </a:p>
          <a:p>
            <a:r>
              <a:rPr lang="en-US" altLang="ko-KR" smtClean="0">
                <a:solidFill>
                  <a:srgbClr val="0000FF"/>
                </a:solidFill>
                <a:ea typeface="굴림" panose="020B0600000101010101" pitchFamily="50" charset="-127"/>
              </a:rPr>
              <a:t>Submit at least four times during the whole semester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Figs</a:t>
            </a:r>
            <a:endParaRPr lang="ko-KR" altLang="en-US" dirty="0"/>
          </a:p>
        </p:txBody>
      </p:sp>
      <p:sp>
        <p:nvSpPr>
          <p:cNvPr id="3" name="Content Placeholder 2"/>
          <p:cNvSpPr>
            <a:spLocks noGrp="1"/>
          </p:cNvSpPr>
          <p:nvPr>
            <p:ph idx="1"/>
          </p:nvPr>
        </p:nvSpPr>
        <p:spPr/>
        <p:txBody>
          <a:bodyPr/>
          <a:lstStyle/>
          <a:p>
            <a:endParaRPr lang="ko-KR" altLang="en-US"/>
          </a:p>
        </p:txBody>
      </p:sp>
    </p:spTree>
    <p:extLst>
      <p:ext uri="{BB962C8B-B14F-4D97-AF65-F5344CB8AC3E}">
        <p14:creationId xmlns:p14="http://schemas.microsoft.com/office/powerpoint/2010/main" val="777664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ko-KR" altLang="en-US"/>
          </a:p>
        </p:txBody>
      </p:sp>
      <p:grpSp>
        <p:nvGrpSpPr>
          <p:cNvPr id="74" name="Group 73"/>
          <p:cNvGrpSpPr/>
          <p:nvPr/>
        </p:nvGrpSpPr>
        <p:grpSpPr>
          <a:xfrm>
            <a:off x="622543" y="2717800"/>
            <a:ext cx="2971800" cy="1905000"/>
            <a:chOff x="846826" y="2506663"/>
            <a:chExt cx="2971800" cy="1905000"/>
          </a:xfrm>
        </p:grpSpPr>
        <p:grpSp>
          <p:nvGrpSpPr>
            <p:cNvPr id="4" name="Group 4"/>
            <p:cNvGrpSpPr>
              <a:grpSpLocks/>
            </p:cNvGrpSpPr>
            <p:nvPr/>
          </p:nvGrpSpPr>
          <p:grpSpPr bwMode="auto">
            <a:xfrm>
              <a:off x="1456426" y="2506663"/>
              <a:ext cx="1905000" cy="1905000"/>
              <a:chOff x="3456" y="1920"/>
              <a:chExt cx="1200" cy="1200"/>
            </a:xfrm>
          </p:grpSpPr>
          <p:sp>
            <p:nvSpPr>
              <p:cNvPr id="5" name="Oval 5"/>
              <p:cNvSpPr>
                <a:spLocks noChangeArrowheads="1"/>
              </p:cNvSpPr>
              <p:nvPr/>
            </p:nvSpPr>
            <p:spPr bwMode="auto">
              <a:xfrm>
                <a:off x="3456"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 name="Oval 6"/>
              <p:cNvSpPr>
                <a:spLocks noChangeArrowheads="1"/>
              </p:cNvSpPr>
              <p:nvPr/>
            </p:nvSpPr>
            <p:spPr bwMode="auto">
              <a:xfrm>
                <a:off x="3456"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 name="Oval 7"/>
              <p:cNvSpPr>
                <a:spLocks noChangeArrowheads="1"/>
              </p:cNvSpPr>
              <p:nvPr/>
            </p:nvSpPr>
            <p:spPr bwMode="auto">
              <a:xfrm>
                <a:off x="3456"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 name="Oval 8"/>
              <p:cNvSpPr>
                <a:spLocks noChangeArrowheads="1"/>
              </p:cNvSpPr>
              <p:nvPr/>
            </p:nvSpPr>
            <p:spPr bwMode="auto">
              <a:xfrm>
                <a:off x="3456"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 name="Oval 9"/>
              <p:cNvSpPr>
                <a:spLocks noChangeArrowheads="1"/>
              </p:cNvSpPr>
              <p:nvPr/>
            </p:nvSpPr>
            <p:spPr bwMode="auto">
              <a:xfrm>
                <a:off x="3456"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 name="Oval 10"/>
              <p:cNvSpPr>
                <a:spLocks noChangeArrowheads="1"/>
              </p:cNvSpPr>
              <p:nvPr/>
            </p:nvSpPr>
            <p:spPr bwMode="auto">
              <a:xfrm>
                <a:off x="3456"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 name="Oval 11"/>
              <p:cNvSpPr>
                <a:spLocks noChangeArrowheads="1"/>
              </p:cNvSpPr>
              <p:nvPr/>
            </p:nvSpPr>
            <p:spPr bwMode="auto">
              <a:xfrm>
                <a:off x="3648"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2" name="Oval 12"/>
              <p:cNvSpPr>
                <a:spLocks noChangeArrowheads="1"/>
              </p:cNvSpPr>
              <p:nvPr/>
            </p:nvSpPr>
            <p:spPr bwMode="auto">
              <a:xfrm>
                <a:off x="3648"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3" name="Oval 13"/>
              <p:cNvSpPr>
                <a:spLocks noChangeArrowheads="1"/>
              </p:cNvSpPr>
              <p:nvPr/>
            </p:nvSpPr>
            <p:spPr bwMode="auto">
              <a:xfrm>
                <a:off x="3648"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 name="Oval 14"/>
              <p:cNvSpPr>
                <a:spLocks noChangeArrowheads="1"/>
              </p:cNvSpPr>
              <p:nvPr/>
            </p:nvSpPr>
            <p:spPr bwMode="auto">
              <a:xfrm>
                <a:off x="3648"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5" name="Oval 15"/>
              <p:cNvSpPr>
                <a:spLocks noChangeArrowheads="1"/>
              </p:cNvSpPr>
              <p:nvPr/>
            </p:nvSpPr>
            <p:spPr bwMode="auto">
              <a:xfrm>
                <a:off x="3648"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6" name="Oval 16"/>
              <p:cNvSpPr>
                <a:spLocks noChangeArrowheads="1"/>
              </p:cNvSpPr>
              <p:nvPr/>
            </p:nvSpPr>
            <p:spPr bwMode="auto">
              <a:xfrm>
                <a:off x="3648"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7" name="Oval 17"/>
              <p:cNvSpPr>
                <a:spLocks noChangeArrowheads="1"/>
              </p:cNvSpPr>
              <p:nvPr/>
            </p:nvSpPr>
            <p:spPr bwMode="auto">
              <a:xfrm>
                <a:off x="3840"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8" name="Oval 18"/>
              <p:cNvSpPr>
                <a:spLocks noChangeArrowheads="1"/>
              </p:cNvSpPr>
              <p:nvPr/>
            </p:nvSpPr>
            <p:spPr bwMode="auto">
              <a:xfrm>
                <a:off x="3840"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9" name="Oval 19"/>
              <p:cNvSpPr>
                <a:spLocks noChangeArrowheads="1"/>
              </p:cNvSpPr>
              <p:nvPr/>
            </p:nvSpPr>
            <p:spPr bwMode="auto">
              <a:xfrm>
                <a:off x="3840"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0" name="Oval 20"/>
              <p:cNvSpPr>
                <a:spLocks noChangeArrowheads="1"/>
              </p:cNvSpPr>
              <p:nvPr/>
            </p:nvSpPr>
            <p:spPr bwMode="auto">
              <a:xfrm>
                <a:off x="3840"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1" name="Oval 21"/>
              <p:cNvSpPr>
                <a:spLocks noChangeArrowheads="1"/>
              </p:cNvSpPr>
              <p:nvPr/>
            </p:nvSpPr>
            <p:spPr bwMode="auto">
              <a:xfrm>
                <a:off x="3840"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2" name="Oval 22"/>
              <p:cNvSpPr>
                <a:spLocks noChangeArrowheads="1"/>
              </p:cNvSpPr>
              <p:nvPr/>
            </p:nvSpPr>
            <p:spPr bwMode="auto">
              <a:xfrm>
                <a:off x="3840"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3" name="Oval 23"/>
              <p:cNvSpPr>
                <a:spLocks noChangeArrowheads="1"/>
              </p:cNvSpPr>
              <p:nvPr/>
            </p:nvSpPr>
            <p:spPr bwMode="auto">
              <a:xfrm>
                <a:off x="4032"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4" name="Oval 24"/>
              <p:cNvSpPr>
                <a:spLocks noChangeArrowheads="1"/>
              </p:cNvSpPr>
              <p:nvPr/>
            </p:nvSpPr>
            <p:spPr bwMode="auto">
              <a:xfrm>
                <a:off x="4032"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5" name="Oval 25"/>
              <p:cNvSpPr>
                <a:spLocks noChangeArrowheads="1"/>
              </p:cNvSpPr>
              <p:nvPr/>
            </p:nvSpPr>
            <p:spPr bwMode="auto">
              <a:xfrm>
                <a:off x="4032"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 name="Oval 26"/>
              <p:cNvSpPr>
                <a:spLocks noChangeArrowheads="1"/>
              </p:cNvSpPr>
              <p:nvPr/>
            </p:nvSpPr>
            <p:spPr bwMode="auto">
              <a:xfrm>
                <a:off x="4032"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 name="Oval 27"/>
              <p:cNvSpPr>
                <a:spLocks noChangeArrowheads="1"/>
              </p:cNvSpPr>
              <p:nvPr/>
            </p:nvSpPr>
            <p:spPr bwMode="auto">
              <a:xfrm>
                <a:off x="4032"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 name="Oval 28"/>
              <p:cNvSpPr>
                <a:spLocks noChangeArrowheads="1"/>
              </p:cNvSpPr>
              <p:nvPr/>
            </p:nvSpPr>
            <p:spPr bwMode="auto">
              <a:xfrm>
                <a:off x="4032"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 name="Oval 29"/>
              <p:cNvSpPr>
                <a:spLocks noChangeArrowheads="1"/>
              </p:cNvSpPr>
              <p:nvPr/>
            </p:nvSpPr>
            <p:spPr bwMode="auto">
              <a:xfrm>
                <a:off x="4224"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 name="Oval 30"/>
              <p:cNvSpPr>
                <a:spLocks noChangeArrowheads="1"/>
              </p:cNvSpPr>
              <p:nvPr/>
            </p:nvSpPr>
            <p:spPr bwMode="auto">
              <a:xfrm>
                <a:off x="4224"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 name="Oval 31"/>
              <p:cNvSpPr>
                <a:spLocks noChangeArrowheads="1"/>
              </p:cNvSpPr>
              <p:nvPr/>
            </p:nvSpPr>
            <p:spPr bwMode="auto">
              <a:xfrm>
                <a:off x="4224"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 name="Oval 32"/>
              <p:cNvSpPr>
                <a:spLocks noChangeArrowheads="1"/>
              </p:cNvSpPr>
              <p:nvPr/>
            </p:nvSpPr>
            <p:spPr bwMode="auto">
              <a:xfrm>
                <a:off x="4224"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 name="Oval 33"/>
              <p:cNvSpPr>
                <a:spLocks noChangeArrowheads="1"/>
              </p:cNvSpPr>
              <p:nvPr/>
            </p:nvSpPr>
            <p:spPr bwMode="auto">
              <a:xfrm>
                <a:off x="4224"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 name="Oval 34"/>
              <p:cNvSpPr>
                <a:spLocks noChangeArrowheads="1"/>
              </p:cNvSpPr>
              <p:nvPr/>
            </p:nvSpPr>
            <p:spPr bwMode="auto">
              <a:xfrm>
                <a:off x="4224"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 name="Oval 35"/>
              <p:cNvSpPr>
                <a:spLocks noChangeArrowheads="1"/>
              </p:cNvSpPr>
              <p:nvPr/>
            </p:nvSpPr>
            <p:spPr bwMode="auto">
              <a:xfrm>
                <a:off x="4416"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 name="Oval 36"/>
              <p:cNvSpPr>
                <a:spLocks noChangeArrowheads="1"/>
              </p:cNvSpPr>
              <p:nvPr/>
            </p:nvSpPr>
            <p:spPr bwMode="auto">
              <a:xfrm>
                <a:off x="4416"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 name="Oval 37"/>
              <p:cNvSpPr>
                <a:spLocks noChangeArrowheads="1"/>
              </p:cNvSpPr>
              <p:nvPr/>
            </p:nvSpPr>
            <p:spPr bwMode="auto">
              <a:xfrm>
                <a:off x="4416"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8" name="Oval 38"/>
              <p:cNvSpPr>
                <a:spLocks noChangeArrowheads="1"/>
              </p:cNvSpPr>
              <p:nvPr/>
            </p:nvSpPr>
            <p:spPr bwMode="auto">
              <a:xfrm>
                <a:off x="4416"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9" name="Oval 39"/>
              <p:cNvSpPr>
                <a:spLocks noChangeArrowheads="1"/>
              </p:cNvSpPr>
              <p:nvPr/>
            </p:nvSpPr>
            <p:spPr bwMode="auto">
              <a:xfrm>
                <a:off x="4416"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 name="Oval 40"/>
              <p:cNvSpPr>
                <a:spLocks noChangeArrowheads="1"/>
              </p:cNvSpPr>
              <p:nvPr/>
            </p:nvSpPr>
            <p:spPr bwMode="auto">
              <a:xfrm>
                <a:off x="4416"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 name="Oval 41"/>
              <p:cNvSpPr>
                <a:spLocks noChangeArrowheads="1"/>
              </p:cNvSpPr>
              <p:nvPr/>
            </p:nvSpPr>
            <p:spPr bwMode="auto">
              <a:xfrm>
                <a:off x="4608"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2" name="Oval 42"/>
              <p:cNvSpPr>
                <a:spLocks noChangeArrowheads="1"/>
              </p:cNvSpPr>
              <p:nvPr/>
            </p:nvSpPr>
            <p:spPr bwMode="auto">
              <a:xfrm>
                <a:off x="4608"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3" name="Oval 43"/>
              <p:cNvSpPr>
                <a:spLocks noChangeArrowheads="1"/>
              </p:cNvSpPr>
              <p:nvPr/>
            </p:nvSpPr>
            <p:spPr bwMode="auto">
              <a:xfrm>
                <a:off x="4608"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4" name="Oval 44"/>
              <p:cNvSpPr>
                <a:spLocks noChangeArrowheads="1"/>
              </p:cNvSpPr>
              <p:nvPr/>
            </p:nvSpPr>
            <p:spPr bwMode="auto">
              <a:xfrm>
                <a:off x="4608"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5" name="Oval 45"/>
              <p:cNvSpPr>
                <a:spLocks noChangeArrowheads="1"/>
              </p:cNvSpPr>
              <p:nvPr/>
            </p:nvSpPr>
            <p:spPr bwMode="auto">
              <a:xfrm>
                <a:off x="4608"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6" name="Oval 46"/>
              <p:cNvSpPr>
                <a:spLocks noChangeArrowheads="1"/>
              </p:cNvSpPr>
              <p:nvPr/>
            </p:nvSpPr>
            <p:spPr bwMode="auto">
              <a:xfrm>
                <a:off x="4608"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7" name="Oval 47"/>
              <p:cNvSpPr>
                <a:spLocks noChangeArrowheads="1"/>
              </p:cNvSpPr>
              <p:nvPr/>
            </p:nvSpPr>
            <p:spPr bwMode="auto">
              <a:xfrm>
                <a:off x="3456"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8" name="Oval 48"/>
              <p:cNvSpPr>
                <a:spLocks noChangeArrowheads="1"/>
              </p:cNvSpPr>
              <p:nvPr/>
            </p:nvSpPr>
            <p:spPr bwMode="auto">
              <a:xfrm>
                <a:off x="3648"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 name="Oval 49"/>
              <p:cNvSpPr>
                <a:spLocks noChangeArrowheads="1"/>
              </p:cNvSpPr>
              <p:nvPr/>
            </p:nvSpPr>
            <p:spPr bwMode="auto">
              <a:xfrm>
                <a:off x="3840"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0" name="Oval 50"/>
              <p:cNvSpPr>
                <a:spLocks noChangeArrowheads="1"/>
              </p:cNvSpPr>
              <p:nvPr/>
            </p:nvSpPr>
            <p:spPr bwMode="auto">
              <a:xfrm>
                <a:off x="4032"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1" name="Oval 51"/>
              <p:cNvSpPr>
                <a:spLocks noChangeArrowheads="1"/>
              </p:cNvSpPr>
              <p:nvPr/>
            </p:nvSpPr>
            <p:spPr bwMode="auto">
              <a:xfrm>
                <a:off x="4224"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2" name="Oval 52"/>
              <p:cNvSpPr>
                <a:spLocks noChangeArrowheads="1"/>
              </p:cNvSpPr>
              <p:nvPr/>
            </p:nvSpPr>
            <p:spPr bwMode="auto">
              <a:xfrm>
                <a:off x="4416"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3" name="Oval 53"/>
              <p:cNvSpPr>
                <a:spLocks noChangeArrowheads="1"/>
              </p:cNvSpPr>
              <p:nvPr/>
            </p:nvSpPr>
            <p:spPr bwMode="auto">
              <a:xfrm>
                <a:off x="4608"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sp>
          <p:nvSpPr>
            <p:cNvPr id="54" name="Line 54"/>
            <p:cNvSpPr>
              <a:spLocks noChangeShapeType="1"/>
            </p:cNvSpPr>
            <p:nvPr/>
          </p:nvSpPr>
          <p:spPr bwMode="auto">
            <a:xfrm flipV="1">
              <a:off x="846826" y="2811463"/>
              <a:ext cx="2971800" cy="1447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5" name="Rectangle 55"/>
            <p:cNvSpPr>
              <a:spLocks noChangeArrowheads="1"/>
            </p:cNvSpPr>
            <p:nvPr/>
          </p:nvSpPr>
          <p:spPr bwMode="auto">
            <a:xfrm>
              <a:off x="2256526" y="3001963"/>
              <a:ext cx="304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6" name="AutoShape 56"/>
            <p:cNvSpPr>
              <a:spLocks noChangeArrowheads="1"/>
            </p:cNvSpPr>
            <p:nvPr/>
          </p:nvSpPr>
          <p:spPr bwMode="auto">
            <a:xfrm rot="3106805">
              <a:off x="1875526" y="2925763"/>
              <a:ext cx="1066800" cy="1143000"/>
            </a:xfrm>
            <a:prstGeom prst="triangle">
              <a:avLst>
                <a:gd name="adj" fmla="val 50000"/>
              </a:avLst>
            </a:prstGeom>
            <a:solidFill>
              <a:srgbClr val="33CCFF">
                <a:alpha val="54117"/>
              </a:srgbClr>
            </a:solidFill>
            <a:ln w="9525">
              <a:solidFill>
                <a:schemeClr val="tx1"/>
              </a:solidFill>
              <a:miter lim="800000"/>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cxnSp>
        <p:nvCxnSpPr>
          <p:cNvPr id="76" name="Straight Connector 75"/>
          <p:cNvCxnSpPr/>
          <p:nvPr/>
        </p:nvCxnSpPr>
        <p:spPr bwMode="auto">
          <a:xfrm>
            <a:off x="4108468" y="1930400"/>
            <a:ext cx="0" cy="3672114"/>
          </a:xfrm>
          <a:prstGeom prst="line">
            <a:avLst/>
          </a:prstGeom>
          <a:noFill/>
          <a:ln w="38100" cap="flat" cmpd="sng" algn="ctr">
            <a:solidFill>
              <a:schemeClr val="tx1"/>
            </a:solidFill>
            <a:prstDash val="solid"/>
            <a:round/>
            <a:headEnd type="none" w="med" len="med"/>
            <a:tailEnd type="none" w="med" len="med"/>
          </a:ln>
          <a:effectLst/>
        </p:spPr>
      </p:cxnSp>
      <p:sp>
        <p:nvSpPr>
          <p:cNvPr id="93" name="Freeform 21"/>
          <p:cNvSpPr>
            <a:spLocks/>
          </p:cNvSpPr>
          <p:nvPr/>
        </p:nvSpPr>
        <p:spPr bwMode="auto">
          <a:xfrm>
            <a:off x="5118912" y="3235325"/>
            <a:ext cx="2551112" cy="1311275"/>
          </a:xfrm>
          <a:custGeom>
            <a:avLst/>
            <a:gdLst>
              <a:gd name="T0" fmla="*/ 0 w 1607"/>
              <a:gd name="T1" fmla="*/ 2147483646 h 826"/>
              <a:gd name="T2" fmla="*/ 2147483646 w 1607"/>
              <a:gd name="T3" fmla="*/ 0 h 826"/>
              <a:gd name="T4" fmla="*/ 2147483646 w 1607"/>
              <a:gd name="T5" fmla="*/ 2147483646 h 826"/>
              <a:gd name="T6" fmla="*/ 0 w 1607"/>
              <a:gd name="T7" fmla="*/ 2147483646 h 826"/>
              <a:gd name="T8" fmla="*/ 0 60000 65536"/>
              <a:gd name="T9" fmla="*/ 0 60000 65536"/>
              <a:gd name="T10" fmla="*/ 0 60000 65536"/>
              <a:gd name="T11" fmla="*/ 0 60000 65536"/>
              <a:gd name="T12" fmla="*/ 0 w 1607"/>
              <a:gd name="T13" fmla="*/ 0 h 826"/>
              <a:gd name="T14" fmla="*/ 1607 w 1607"/>
              <a:gd name="T15" fmla="*/ 826 h 826"/>
            </a:gdLst>
            <a:ahLst/>
            <a:cxnLst>
              <a:cxn ang="T8">
                <a:pos x="T0" y="T1"/>
              </a:cxn>
              <a:cxn ang="T9">
                <a:pos x="T2" y="T3"/>
              </a:cxn>
              <a:cxn ang="T10">
                <a:pos x="T4" y="T5"/>
              </a:cxn>
              <a:cxn ang="T11">
                <a:pos x="T6" y="T7"/>
              </a:cxn>
            </a:cxnLst>
            <a:rect l="T12" t="T13" r="T14" b="T15"/>
            <a:pathLst>
              <a:path w="1607" h="826">
                <a:moveTo>
                  <a:pt x="0" y="804"/>
                </a:moveTo>
                <a:lnTo>
                  <a:pt x="501" y="0"/>
                </a:lnTo>
                <a:lnTo>
                  <a:pt x="1607" y="826"/>
                </a:lnTo>
                <a:lnTo>
                  <a:pt x="0" y="804"/>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wrap="none">
            <a:spAutoFit/>
          </a:bodyPr>
          <a:lstStyle/>
          <a:p>
            <a:endParaRPr lang="ko-KR" altLang="en-US"/>
          </a:p>
        </p:txBody>
      </p:sp>
      <p:sp>
        <p:nvSpPr>
          <p:cNvPr id="94" name="Line 6"/>
          <p:cNvSpPr>
            <a:spLocks noChangeShapeType="1"/>
          </p:cNvSpPr>
          <p:nvPr/>
        </p:nvSpPr>
        <p:spPr bwMode="auto">
          <a:xfrm>
            <a:off x="5123674" y="2662237"/>
            <a:ext cx="3429000" cy="2514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95" name="Line 7"/>
          <p:cNvSpPr>
            <a:spLocks noChangeShapeType="1"/>
          </p:cNvSpPr>
          <p:nvPr/>
        </p:nvSpPr>
        <p:spPr bwMode="auto">
          <a:xfrm flipV="1">
            <a:off x="4742674" y="2281237"/>
            <a:ext cx="1752600" cy="2895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96" name="Line 8"/>
          <p:cNvSpPr>
            <a:spLocks noChangeShapeType="1"/>
          </p:cNvSpPr>
          <p:nvPr/>
        </p:nvSpPr>
        <p:spPr bwMode="auto">
          <a:xfrm>
            <a:off x="4361674" y="4491037"/>
            <a:ext cx="44196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97" name="Oval 9"/>
          <p:cNvSpPr>
            <a:spLocks noChangeArrowheads="1"/>
          </p:cNvSpPr>
          <p:nvPr/>
        </p:nvSpPr>
        <p:spPr bwMode="auto">
          <a:xfrm>
            <a:off x="5060174" y="4459287"/>
            <a:ext cx="127000" cy="12700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8" name="Oval 10"/>
          <p:cNvSpPr>
            <a:spLocks noChangeArrowheads="1"/>
          </p:cNvSpPr>
          <p:nvPr/>
        </p:nvSpPr>
        <p:spPr bwMode="auto">
          <a:xfrm>
            <a:off x="5853924" y="3171825"/>
            <a:ext cx="127000" cy="12700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9" name="Oval 11"/>
          <p:cNvSpPr>
            <a:spLocks noChangeArrowheads="1"/>
          </p:cNvSpPr>
          <p:nvPr/>
        </p:nvSpPr>
        <p:spPr bwMode="auto">
          <a:xfrm>
            <a:off x="7611287" y="4470400"/>
            <a:ext cx="127000" cy="12700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0" name="Line 12"/>
          <p:cNvSpPr>
            <a:spLocks noChangeShapeType="1"/>
          </p:cNvSpPr>
          <p:nvPr/>
        </p:nvSpPr>
        <p:spPr bwMode="auto">
          <a:xfrm flipV="1">
            <a:off x="6520674" y="3833812"/>
            <a:ext cx="228600" cy="3016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101" name="Line 13"/>
          <p:cNvSpPr>
            <a:spLocks noChangeShapeType="1"/>
          </p:cNvSpPr>
          <p:nvPr/>
        </p:nvSpPr>
        <p:spPr bwMode="auto">
          <a:xfrm flipH="1">
            <a:off x="6334937" y="4198937"/>
            <a:ext cx="12700" cy="3238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102" name="Line 14"/>
          <p:cNvSpPr>
            <a:spLocks noChangeShapeType="1"/>
          </p:cNvSpPr>
          <p:nvPr/>
        </p:nvSpPr>
        <p:spPr bwMode="auto">
          <a:xfrm flipH="1" flipV="1">
            <a:off x="5545949" y="3843337"/>
            <a:ext cx="288925" cy="2159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ko-KR" altLang="en-US"/>
          </a:p>
        </p:txBody>
      </p:sp>
      <mc:AlternateContent xmlns:mc="http://schemas.openxmlformats.org/markup-compatibility/2006" xmlns:a14="http://schemas.microsoft.com/office/drawing/2010/main">
        <mc:Choice Requires="a14">
          <p:sp>
            <p:nvSpPr>
              <p:cNvPr id="103" name="TextBox 102"/>
              <p:cNvSpPr txBox="1"/>
              <p:nvPr/>
            </p:nvSpPr>
            <p:spPr>
              <a:xfrm>
                <a:off x="6714457" y="3492117"/>
                <a:ext cx="4935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𝑒</m:t>
                              </m:r>
                            </m:e>
                          </m:acc>
                        </m:e>
                        <m:sub>
                          <m:r>
                            <a:rPr lang="en-US" altLang="ko-KR" b="0" i="1" smtClean="0">
                              <a:latin typeface="Cambria Math" panose="02040503050406030204" pitchFamily="18" charset="0"/>
                            </a:rPr>
                            <m:t>12</m:t>
                          </m:r>
                        </m:sub>
                      </m:sSub>
                    </m:oMath>
                  </m:oMathPara>
                </a14:m>
                <a:endParaRPr lang="ko-KR" alt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714457" y="3492117"/>
                <a:ext cx="493533" cy="369332"/>
              </a:xfrm>
              <a:prstGeom prst="rect">
                <a:avLst/>
              </a:prstGeom>
              <a:blipFill rotWithShape="0">
                <a:blip r:embed="rId2"/>
                <a:stretch>
                  <a:fillRect l="-6173" r="-37037" b="-18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5038584" y="3513891"/>
                <a:ext cx="5006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𝑒</m:t>
                              </m:r>
                            </m:e>
                          </m:acc>
                        </m:e>
                        <m:sub>
                          <m:r>
                            <a:rPr lang="en-US" altLang="ko-KR" b="0" i="1" smtClean="0">
                              <a:latin typeface="Cambria Math" panose="02040503050406030204" pitchFamily="18" charset="0"/>
                            </a:rPr>
                            <m:t>20</m:t>
                          </m:r>
                        </m:sub>
                      </m:sSub>
                    </m:oMath>
                  </m:oMathPara>
                </a14:m>
                <a:endParaRPr lang="ko-KR" altLang="en-US" dirty="0"/>
              </a:p>
            </p:txBody>
          </p:sp>
        </mc:Choice>
        <mc:Fallback xmlns="">
          <p:sp>
            <p:nvSpPr>
              <p:cNvPr id="104" name="TextBox 103"/>
              <p:cNvSpPr txBox="1">
                <a:spLocks noRot="1" noChangeAspect="1" noMove="1" noResize="1" noEditPoints="1" noAdjustHandles="1" noChangeArrowheads="1" noChangeShapeType="1" noTextEdit="1"/>
              </p:cNvSpPr>
              <p:nvPr/>
            </p:nvSpPr>
            <p:spPr>
              <a:xfrm>
                <a:off x="5038584" y="3513891"/>
                <a:ext cx="500650" cy="369332"/>
              </a:xfrm>
              <a:prstGeom prst="rect">
                <a:avLst/>
              </a:prstGeom>
              <a:blipFill rotWithShape="0">
                <a:blip r:embed="rId3"/>
                <a:stretch>
                  <a:fillRect l="-7317" r="-34146" b="-1639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6195085" y="4553505"/>
                <a:ext cx="5006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𝑒</m:t>
                              </m:r>
                            </m:e>
                          </m:acc>
                        </m:e>
                        <m:sub>
                          <m:r>
                            <a:rPr lang="en-US" altLang="ko-KR" b="0" i="1" smtClean="0">
                              <a:latin typeface="Cambria Math" panose="02040503050406030204" pitchFamily="18" charset="0"/>
                            </a:rPr>
                            <m:t>01</m:t>
                          </m:r>
                        </m:sub>
                      </m:sSub>
                    </m:oMath>
                  </m:oMathPara>
                </a14:m>
                <a:endParaRPr lang="ko-KR" alt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6195085" y="4553505"/>
                <a:ext cx="500650" cy="369332"/>
              </a:xfrm>
              <a:prstGeom prst="rect">
                <a:avLst/>
              </a:prstGeom>
              <a:blipFill rotWithShape="0">
                <a:blip r:embed="rId4"/>
                <a:stretch>
                  <a:fillRect l="-6098" r="-35366" b="-1639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5116071" y="4529796"/>
                <a:ext cx="3912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𝑣</m:t>
                              </m:r>
                            </m:e>
                          </m:acc>
                        </m:e>
                        <m:sub>
                          <m:r>
                            <a:rPr lang="en-US" altLang="ko-KR" b="0" i="1" smtClean="0">
                              <a:latin typeface="Cambria Math" panose="02040503050406030204" pitchFamily="18" charset="0"/>
                            </a:rPr>
                            <m:t>0</m:t>
                          </m:r>
                        </m:sub>
                      </m:sSub>
                    </m:oMath>
                  </m:oMathPara>
                </a14:m>
                <a:endParaRPr lang="ko-KR" alt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116071" y="4529796"/>
                <a:ext cx="391261" cy="369332"/>
              </a:xfrm>
              <a:prstGeom prst="rect">
                <a:avLst/>
              </a:prstGeom>
              <a:blipFill rotWithShape="0">
                <a:blip r:embed="rId5"/>
                <a:stretch>
                  <a:fillRect l="-9375" r="-6250" b="-1639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7706655" y="4059237"/>
                <a:ext cx="3841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𝑣</m:t>
                              </m:r>
                            </m:e>
                          </m:acc>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7706655" y="4059237"/>
                <a:ext cx="384143" cy="369332"/>
              </a:xfrm>
              <a:prstGeom prst="rect">
                <a:avLst/>
              </a:prstGeom>
              <a:blipFill rotWithShape="0">
                <a:blip r:embed="rId6"/>
                <a:stretch>
                  <a:fillRect l="-9524" t="-1667" r="-6349" b="-18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5661852" y="2631559"/>
                <a:ext cx="3912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𝑣</m:t>
                              </m:r>
                            </m:e>
                          </m:acc>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a:off x="5661852" y="2631559"/>
                <a:ext cx="391261" cy="369332"/>
              </a:xfrm>
              <a:prstGeom prst="rect">
                <a:avLst/>
              </a:prstGeom>
              <a:blipFill rotWithShape="0">
                <a:blip r:embed="rId7"/>
                <a:stretch>
                  <a:fillRect l="-9375" t="-1667" r="-6250" b="-1833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8812603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ko-KR" altLang="en-US"/>
          </a:p>
        </p:txBody>
      </p:sp>
      <p:grpSp>
        <p:nvGrpSpPr>
          <p:cNvPr id="12" name="Group 11"/>
          <p:cNvGrpSpPr/>
          <p:nvPr/>
        </p:nvGrpSpPr>
        <p:grpSpPr>
          <a:xfrm>
            <a:off x="781730" y="2725057"/>
            <a:ext cx="2678112" cy="2286000"/>
            <a:chOff x="6021388" y="1447800"/>
            <a:chExt cx="2678112" cy="2286000"/>
          </a:xfrm>
        </p:grpSpPr>
        <p:sp>
          <p:nvSpPr>
            <p:cNvPr id="4" name="Rectangle 7"/>
            <p:cNvSpPr>
              <a:spLocks noChangeArrowheads="1"/>
            </p:cNvSpPr>
            <p:nvPr/>
          </p:nvSpPr>
          <p:spPr bwMode="auto">
            <a:xfrm>
              <a:off x="7010400" y="1752600"/>
              <a:ext cx="1524000" cy="1524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 name="Line 9"/>
            <p:cNvSpPr>
              <a:spLocks noChangeShapeType="1"/>
            </p:cNvSpPr>
            <p:nvPr/>
          </p:nvSpPr>
          <p:spPr bwMode="auto">
            <a:xfrm flipH="1">
              <a:off x="7162800" y="1447800"/>
              <a:ext cx="11430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6" name="Text Box 10"/>
            <p:cNvSpPr txBox="1">
              <a:spLocks noChangeArrowheads="1"/>
            </p:cNvSpPr>
            <p:nvPr/>
          </p:nvSpPr>
          <p:spPr bwMode="auto">
            <a:xfrm>
              <a:off x="7010400" y="17526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solidFill>
                    <a:srgbClr val="FF0000"/>
                  </a:solidFill>
                  <a:latin typeface="Arial" panose="020B0604020202020204" pitchFamily="34" charset="0"/>
                  <a:ea typeface="굴림" panose="020B0600000101010101" pitchFamily="50" charset="-127"/>
                </a:rPr>
                <a:t>triangle 1</a:t>
              </a:r>
            </a:p>
          </p:txBody>
        </p:sp>
        <p:sp>
          <p:nvSpPr>
            <p:cNvPr id="7" name="Text Box 11"/>
            <p:cNvSpPr txBox="1">
              <a:spLocks noChangeArrowheads="1"/>
            </p:cNvSpPr>
            <p:nvPr/>
          </p:nvSpPr>
          <p:spPr bwMode="auto">
            <a:xfrm>
              <a:off x="7556500" y="2940050"/>
              <a:ext cx="97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1600" b="0">
                  <a:solidFill>
                    <a:srgbClr val="3333CC"/>
                  </a:solidFill>
                  <a:latin typeface="Arial" panose="020B0604020202020204" pitchFamily="34" charset="0"/>
                  <a:ea typeface="굴림" panose="020B0600000101010101" pitchFamily="50" charset="-127"/>
                </a:rPr>
                <a:t>triangle 2</a:t>
              </a:r>
            </a:p>
          </p:txBody>
        </p:sp>
        <p:sp>
          <p:nvSpPr>
            <p:cNvPr id="8" name="Line 12"/>
            <p:cNvSpPr>
              <a:spLocks noChangeShapeType="1"/>
            </p:cNvSpPr>
            <p:nvPr/>
          </p:nvSpPr>
          <p:spPr bwMode="auto">
            <a:xfrm flipH="1" flipV="1">
              <a:off x="6858000" y="1981200"/>
              <a:ext cx="914400" cy="533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9" name="Text Box 13"/>
            <p:cNvSpPr txBox="1">
              <a:spLocks noChangeArrowheads="1"/>
            </p:cNvSpPr>
            <p:nvPr/>
          </p:nvSpPr>
          <p:spPr bwMode="auto">
            <a:xfrm>
              <a:off x="6021388" y="1676400"/>
              <a:ext cx="83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r>
                <a:rPr lang="en-US" altLang="ko-KR" sz="2400" b="0">
                  <a:solidFill>
                    <a:srgbClr val="FF0000"/>
                  </a:solidFill>
                  <a:latin typeface="Arial" panose="020B0604020202020204" pitchFamily="34" charset="0"/>
                  <a:ea typeface="굴림" panose="020B0600000101010101" pitchFamily="50" charset="-127"/>
                </a:rPr>
                <a:t>(A,B)</a:t>
              </a:r>
            </a:p>
          </p:txBody>
        </p:sp>
        <p:sp>
          <p:nvSpPr>
            <p:cNvPr id="10" name="Line 14"/>
            <p:cNvSpPr>
              <a:spLocks noChangeShapeType="1"/>
            </p:cNvSpPr>
            <p:nvPr/>
          </p:nvSpPr>
          <p:spPr bwMode="auto">
            <a:xfrm>
              <a:off x="7772400" y="2514600"/>
              <a:ext cx="927100" cy="534988"/>
            </a:xfrm>
            <a:prstGeom prst="line">
              <a:avLst/>
            </a:prstGeom>
            <a:noFill/>
            <a:ln w="12700">
              <a:solidFill>
                <a:srgbClr val="3333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11" name="Oval 8"/>
            <p:cNvSpPr>
              <a:spLocks noChangeArrowheads="1"/>
            </p:cNvSpPr>
            <p:nvPr/>
          </p:nvSpPr>
          <p:spPr bwMode="auto">
            <a:xfrm>
              <a:off x="7696200" y="2438400"/>
              <a:ext cx="152400" cy="152400"/>
            </a:xfrm>
            <a:prstGeom prst="ellipse">
              <a:avLst/>
            </a:prstGeom>
            <a:solidFill>
              <a:schemeClr val="tx1"/>
            </a:solidFill>
            <a:ln w="12700" algn="ctr">
              <a:solidFill>
                <a:schemeClr val="tx1"/>
              </a:solidFill>
              <a:round/>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grpSp>
        <p:nvGrpSpPr>
          <p:cNvPr id="13" name="Group 450"/>
          <p:cNvGrpSpPr>
            <a:grpSpLocks/>
          </p:cNvGrpSpPr>
          <p:nvPr/>
        </p:nvGrpSpPr>
        <p:grpSpPr bwMode="auto">
          <a:xfrm>
            <a:off x="4928044" y="2814638"/>
            <a:ext cx="2020888" cy="2286000"/>
            <a:chOff x="528" y="2592"/>
            <a:chExt cx="1273" cy="1440"/>
          </a:xfrm>
        </p:grpSpPr>
        <p:sp>
          <p:nvSpPr>
            <p:cNvPr id="14" name="Freeform 449"/>
            <p:cNvSpPr>
              <a:spLocks/>
            </p:cNvSpPr>
            <p:nvPr/>
          </p:nvSpPr>
          <p:spPr bwMode="auto">
            <a:xfrm>
              <a:off x="1104" y="2592"/>
              <a:ext cx="697" cy="1350"/>
            </a:xfrm>
            <a:custGeom>
              <a:avLst/>
              <a:gdLst>
                <a:gd name="T0" fmla="*/ 341 w 697"/>
                <a:gd name="T1" fmla="*/ 3 h 1350"/>
                <a:gd name="T2" fmla="*/ 0 w 697"/>
                <a:gd name="T3" fmla="*/ 667 h 1350"/>
                <a:gd name="T4" fmla="*/ 440 w 697"/>
                <a:gd name="T5" fmla="*/ 1350 h 1350"/>
                <a:gd name="T6" fmla="*/ 697 w 697"/>
                <a:gd name="T7" fmla="*/ 1350 h 1350"/>
                <a:gd name="T8" fmla="*/ 697 w 697"/>
                <a:gd name="T9" fmla="*/ 0 h 1350"/>
                <a:gd name="T10" fmla="*/ 341 w 697"/>
                <a:gd name="T11" fmla="*/ 3 h 1350"/>
                <a:gd name="T12" fmla="*/ 0 60000 65536"/>
                <a:gd name="T13" fmla="*/ 0 60000 65536"/>
                <a:gd name="T14" fmla="*/ 0 60000 65536"/>
                <a:gd name="T15" fmla="*/ 0 60000 65536"/>
                <a:gd name="T16" fmla="*/ 0 60000 65536"/>
                <a:gd name="T17" fmla="*/ 0 60000 65536"/>
                <a:gd name="T18" fmla="*/ 0 w 697"/>
                <a:gd name="T19" fmla="*/ 0 h 1350"/>
                <a:gd name="T20" fmla="*/ 697 w 697"/>
                <a:gd name="T21" fmla="*/ 1350 h 1350"/>
              </a:gdLst>
              <a:ahLst/>
              <a:cxnLst>
                <a:cxn ang="T12">
                  <a:pos x="T0" y="T1"/>
                </a:cxn>
                <a:cxn ang="T13">
                  <a:pos x="T2" y="T3"/>
                </a:cxn>
                <a:cxn ang="T14">
                  <a:pos x="T4" y="T5"/>
                </a:cxn>
                <a:cxn ang="T15">
                  <a:pos x="T6" y="T7"/>
                </a:cxn>
                <a:cxn ang="T16">
                  <a:pos x="T8" y="T9"/>
                </a:cxn>
                <a:cxn ang="T17">
                  <a:pos x="T10" y="T11"/>
                </a:cxn>
              </a:cxnLst>
              <a:rect l="T18" t="T19" r="T20" b="T21"/>
              <a:pathLst>
                <a:path w="697" h="1350">
                  <a:moveTo>
                    <a:pt x="341" y="3"/>
                  </a:moveTo>
                  <a:lnTo>
                    <a:pt x="0" y="667"/>
                  </a:lnTo>
                  <a:lnTo>
                    <a:pt x="440" y="1350"/>
                  </a:lnTo>
                  <a:lnTo>
                    <a:pt x="697" y="1350"/>
                  </a:lnTo>
                  <a:lnTo>
                    <a:pt x="697" y="0"/>
                  </a:lnTo>
                  <a:lnTo>
                    <a:pt x="341" y="3"/>
                  </a:lnTo>
                  <a:close/>
                </a:path>
              </a:pathLst>
            </a:custGeom>
            <a:solidFill>
              <a:srgbClr val="FFCC66"/>
            </a:solidFill>
            <a:ln>
              <a:noFill/>
            </a:ln>
            <a:extLst>
              <a:ext uri="{91240B29-F687-4F45-9708-019B960494DF}">
                <a14:hiddenLine xmlns:a14="http://schemas.microsoft.com/office/drawing/2010/main" w="12700">
                  <a:solidFill>
                    <a:srgbClr val="000000"/>
                  </a:solidFill>
                  <a:round/>
                  <a:headEnd/>
                  <a:tailEnd/>
                </a14:hiddenLine>
              </a:ext>
            </a:extLst>
          </p:spPr>
          <p:txBody>
            <a:bodyPr wrap="none">
              <a:spAutoFit/>
            </a:bodyPr>
            <a:lstStyle/>
            <a:p>
              <a:endParaRPr lang="ko-KR" altLang="en-US"/>
            </a:p>
          </p:txBody>
        </p:sp>
        <p:sp>
          <p:nvSpPr>
            <p:cNvPr id="15" name="Rectangle 399"/>
            <p:cNvSpPr>
              <a:spLocks noChangeArrowheads="1"/>
            </p:cNvSpPr>
            <p:nvPr/>
          </p:nvSpPr>
          <p:spPr bwMode="auto">
            <a:xfrm>
              <a:off x="1104"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6" name="Rectangle 383"/>
            <p:cNvSpPr>
              <a:spLocks noChangeArrowheads="1"/>
            </p:cNvSpPr>
            <p:nvPr/>
          </p:nvSpPr>
          <p:spPr bwMode="auto">
            <a:xfrm>
              <a:off x="1488"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7" name="Rectangle 344"/>
            <p:cNvSpPr>
              <a:spLocks noChangeArrowheads="1"/>
            </p:cNvSpPr>
            <p:nvPr/>
          </p:nvSpPr>
          <p:spPr bwMode="auto">
            <a:xfrm>
              <a:off x="624"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8" name="Rectangle 345"/>
            <p:cNvSpPr>
              <a:spLocks noChangeArrowheads="1"/>
            </p:cNvSpPr>
            <p:nvPr/>
          </p:nvSpPr>
          <p:spPr bwMode="auto">
            <a:xfrm>
              <a:off x="720"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9" name="Rectangle 346"/>
            <p:cNvSpPr>
              <a:spLocks noChangeArrowheads="1"/>
            </p:cNvSpPr>
            <p:nvPr/>
          </p:nvSpPr>
          <p:spPr bwMode="auto">
            <a:xfrm>
              <a:off x="816"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0" name="Rectangle 347"/>
            <p:cNvSpPr>
              <a:spLocks noChangeArrowheads="1"/>
            </p:cNvSpPr>
            <p:nvPr/>
          </p:nvSpPr>
          <p:spPr bwMode="auto">
            <a:xfrm>
              <a:off x="912"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1" name="Rectangle 348"/>
            <p:cNvSpPr>
              <a:spLocks noChangeArrowheads="1"/>
            </p:cNvSpPr>
            <p:nvPr/>
          </p:nvSpPr>
          <p:spPr bwMode="auto">
            <a:xfrm>
              <a:off x="1008"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2" name="Rectangle 349"/>
            <p:cNvSpPr>
              <a:spLocks noChangeArrowheads="1"/>
            </p:cNvSpPr>
            <p:nvPr/>
          </p:nvSpPr>
          <p:spPr bwMode="auto">
            <a:xfrm>
              <a:off x="1104"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3" name="Rectangle 350"/>
            <p:cNvSpPr>
              <a:spLocks noChangeArrowheads="1"/>
            </p:cNvSpPr>
            <p:nvPr/>
          </p:nvSpPr>
          <p:spPr bwMode="auto">
            <a:xfrm>
              <a:off x="1200"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4" name="Rectangle 351"/>
            <p:cNvSpPr>
              <a:spLocks noChangeArrowheads="1"/>
            </p:cNvSpPr>
            <p:nvPr/>
          </p:nvSpPr>
          <p:spPr bwMode="auto">
            <a:xfrm>
              <a:off x="1296"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5" name="Rectangle 352"/>
            <p:cNvSpPr>
              <a:spLocks noChangeArrowheads="1"/>
            </p:cNvSpPr>
            <p:nvPr/>
          </p:nvSpPr>
          <p:spPr bwMode="auto">
            <a:xfrm>
              <a:off x="1392"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 name="Rectangle 353"/>
            <p:cNvSpPr>
              <a:spLocks noChangeArrowheads="1"/>
            </p:cNvSpPr>
            <p:nvPr/>
          </p:nvSpPr>
          <p:spPr bwMode="auto">
            <a:xfrm>
              <a:off x="1488" y="278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 name="Rectangle 354"/>
            <p:cNvSpPr>
              <a:spLocks noChangeArrowheads="1"/>
            </p:cNvSpPr>
            <p:nvPr/>
          </p:nvSpPr>
          <p:spPr bwMode="auto">
            <a:xfrm>
              <a:off x="624"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8" name="Rectangle 355"/>
            <p:cNvSpPr>
              <a:spLocks noChangeArrowheads="1"/>
            </p:cNvSpPr>
            <p:nvPr/>
          </p:nvSpPr>
          <p:spPr bwMode="auto">
            <a:xfrm>
              <a:off x="720"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9" name="Rectangle 356"/>
            <p:cNvSpPr>
              <a:spLocks noChangeArrowheads="1"/>
            </p:cNvSpPr>
            <p:nvPr/>
          </p:nvSpPr>
          <p:spPr bwMode="auto">
            <a:xfrm>
              <a:off x="816"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0" name="Rectangle 357"/>
            <p:cNvSpPr>
              <a:spLocks noChangeArrowheads="1"/>
            </p:cNvSpPr>
            <p:nvPr/>
          </p:nvSpPr>
          <p:spPr bwMode="auto">
            <a:xfrm>
              <a:off x="912"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1" name="Rectangle 358"/>
            <p:cNvSpPr>
              <a:spLocks noChangeArrowheads="1"/>
            </p:cNvSpPr>
            <p:nvPr/>
          </p:nvSpPr>
          <p:spPr bwMode="auto">
            <a:xfrm>
              <a:off x="1008"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2" name="Rectangle 359"/>
            <p:cNvSpPr>
              <a:spLocks noChangeArrowheads="1"/>
            </p:cNvSpPr>
            <p:nvPr/>
          </p:nvSpPr>
          <p:spPr bwMode="auto">
            <a:xfrm>
              <a:off x="1104"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3" name="Rectangle 360"/>
            <p:cNvSpPr>
              <a:spLocks noChangeArrowheads="1"/>
            </p:cNvSpPr>
            <p:nvPr/>
          </p:nvSpPr>
          <p:spPr bwMode="auto">
            <a:xfrm>
              <a:off x="1200"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4" name="Rectangle 361"/>
            <p:cNvSpPr>
              <a:spLocks noChangeArrowheads="1"/>
            </p:cNvSpPr>
            <p:nvPr/>
          </p:nvSpPr>
          <p:spPr bwMode="auto">
            <a:xfrm>
              <a:off x="1296"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5" name="Rectangle 362"/>
            <p:cNvSpPr>
              <a:spLocks noChangeArrowheads="1"/>
            </p:cNvSpPr>
            <p:nvPr/>
          </p:nvSpPr>
          <p:spPr bwMode="auto">
            <a:xfrm>
              <a:off x="1392"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6" name="Rectangle 363"/>
            <p:cNvSpPr>
              <a:spLocks noChangeArrowheads="1"/>
            </p:cNvSpPr>
            <p:nvPr/>
          </p:nvSpPr>
          <p:spPr bwMode="auto">
            <a:xfrm>
              <a:off x="1488" y="287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7" name="Rectangle 364"/>
            <p:cNvSpPr>
              <a:spLocks noChangeArrowheads="1"/>
            </p:cNvSpPr>
            <p:nvPr/>
          </p:nvSpPr>
          <p:spPr bwMode="auto">
            <a:xfrm>
              <a:off x="624"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8" name="Rectangle 365"/>
            <p:cNvSpPr>
              <a:spLocks noChangeArrowheads="1"/>
            </p:cNvSpPr>
            <p:nvPr/>
          </p:nvSpPr>
          <p:spPr bwMode="auto">
            <a:xfrm>
              <a:off x="720"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39" name="Rectangle 366"/>
            <p:cNvSpPr>
              <a:spLocks noChangeArrowheads="1"/>
            </p:cNvSpPr>
            <p:nvPr/>
          </p:nvSpPr>
          <p:spPr bwMode="auto">
            <a:xfrm>
              <a:off x="816"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0" name="Rectangle 367"/>
            <p:cNvSpPr>
              <a:spLocks noChangeArrowheads="1"/>
            </p:cNvSpPr>
            <p:nvPr/>
          </p:nvSpPr>
          <p:spPr bwMode="auto">
            <a:xfrm>
              <a:off x="912"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1" name="Rectangle 368"/>
            <p:cNvSpPr>
              <a:spLocks noChangeArrowheads="1"/>
            </p:cNvSpPr>
            <p:nvPr/>
          </p:nvSpPr>
          <p:spPr bwMode="auto">
            <a:xfrm>
              <a:off x="1008"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2" name="Rectangle 369"/>
            <p:cNvSpPr>
              <a:spLocks noChangeArrowheads="1"/>
            </p:cNvSpPr>
            <p:nvPr/>
          </p:nvSpPr>
          <p:spPr bwMode="auto">
            <a:xfrm>
              <a:off x="1104"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3" name="Rectangle 370"/>
            <p:cNvSpPr>
              <a:spLocks noChangeArrowheads="1"/>
            </p:cNvSpPr>
            <p:nvPr/>
          </p:nvSpPr>
          <p:spPr bwMode="auto">
            <a:xfrm>
              <a:off x="1200"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4" name="Rectangle 371"/>
            <p:cNvSpPr>
              <a:spLocks noChangeArrowheads="1"/>
            </p:cNvSpPr>
            <p:nvPr/>
          </p:nvSpPr>
          <p:spPr bwMode="auto">
            <a:xfrm>
              <a:off x="1296"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5" name="Rectangle 372"/>
            <p:cNvSpPr>
              <a:spLocks noChangeArrowheads="1"/>
            </p:cNvSpPr>
            <p:nvPr/>
          </p:nvSpPr>
          <p:spPr bwMode="auto">
            <a:xfrm>
              <a:off x="1392"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6" name="Rectangle 373"/>
            <p:cNvSpPr>
              <a:spLocks noChangeArrowheads="1"/>
            </p:cNvSpPr>
            <p:nvPr/>
          </p:nvSpPr>
          <p:spPr bwMode="auto">
            <a:xfrm>
              <a:off x="1488" y="297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7" name="Rectangle 374"/>
            <p:cNvSpPr>
              <a:spLocks noChangeArrowheads="1"/>
            </p:cNvSpPr>
            <p:nvPr/>
          </p:nvSpPr>
          <p:spPr bwMode="auto">
            <a:xfrm>
              <a:off x="624"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8" name="Rectangle 375"/>
            <p:cNvSpPr>
              <a:spLocks noChangeArrowheads="1"/>
            </p:cNvSpPr>
            <p:nvPr/>
          </p:nvSpPr>
          <p:spPr bwMode="auto">
            <a:xfrm>
              <a:off x="720"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49" name="Rectangle 376"/>
            <p:cNvSpPr>
              <a:spLocks noChangeArrowheads="1"/>
            </p:cNvSpPr>
            <p:nvPr/>
          </p:nvSpPr>
          <p:spPr bwMode="auto">
            <a:xfrm>
              <a:off x="816"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0" name="Rectangle 377"/>
            <p:cNvSpPr>
              <a:spLocks noChangeArrowheads="1"/>
            </p:cNvSpPr>
            <p:nvPr/>
          </p:nvSpPr>
          <p:spPr bwMode="auto">
            <a:xfrm>
              <a:off x="912"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1" name="Rectangle 378"/>
            <p:cNvSpPr>
              <a:spLocks noChangeArrowheads="1"/>
            </p:cNvSpPr>
            <p:nvPr/>
          </p:nvSpPr>
          <p:spPr bwMode="auto">
            <a:xfrm>
              <a:off x="1008"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2" name="Rectangle 379"/>
            <p:cNvSpPr>
              <a:spLocks noChangeArrowheads="1"/>
            </p:cNvSpPr>
            <p:nvPr/>
          </p:nvSpPr>
          <p:spPr bwMode="auto">
            <a:xfrm>
              <a:off x="1104"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3" name="Rectangle 380"/>
            <p:cNvSpPr>
              <a:spLocks noChangeArrowheads="1"/>
            </p:cNvSpPr>
            <p:nvPr/>
          </p:nvSpPr>
          <p:spPr bwMode="auto">
            <a:xfrm>
              <a:off x="1200"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4" name="Rectangle 381"/>
            <p:cNvSpPr>
              <a:spLocks noChangeArrowheads="1"/>
            </p:cNvSpPr>
            <p:nvPr/>
          </p:nvSpPr>
          <p:spPr bwMode="auto">
            <a:xfrm>
              <a:off x="1296"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5" name="Rectangle 382"/>
            <p:cNvSpPr>
              <a:spLocks noChangeArrowheads="1"/>
            </p:cNvSpPr>
            <p:nvPr/>
          </p:nvSpPr>
          <p:spPr bwMode="auto">
            <a:xfrm>
              <a:off x="1392" y="306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6" name="Rectangle 384"/>
            <p:cNvSpPr>
              <a:spLocks noChangeArrowheads="1"/>
            </p:cNvSpPr>
            <p:nvPr/>
          </p:nvSpPr>
          <p:spPr bwMode="auto">
            <a:xfrm>
              <a:off x="624"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7" name="Rectangle 385"/>
            <p:cNvSpPr>
              <a:spLocks noChangeArrowheads="1"/>
            </p:cNvSpPr>
            <p:nvPr/>
          </p:nvSpPr>
          <p:spPr bwMode="auto">
            <a:xfrm>
              <a:off x="720"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8" name="Rectangle 386"/>
            <p:cNvSpPr>
              <a:spLocks noChangeArrowheads="1"/>
            </p:cNvSpPr>
            <p:nvPr/>
          </p:nvSpPr>
          <p:spPr bwMode="auto">
            <a:xfrm>
              <a:off x="816"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59" name="Rectangle 387"/>
            <p:cNvSpPr>
              <a:spLocks noChangeArrowheads="1"/>
            </p:cNvSpPr>
            <p:nvPr/>
          </p:nvSpPr>
          <p:spPr bwMode="auto">
            <a:xfrm>
              <a:off x="912"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0" name="Rectangle 388"/>
            <p:cNvSpPr>
              <a:spLocks noChangeArrowheads="1"/>
            </p:cNvSpPr>
            <p:nvPr/>
          </p:nvSpPr>
          <p:spPr bwMode="auto">
            <a:xfrm>
              <a:off x="1008"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1" name="Rectangle 389"/>
            <p:cNvSpPr>
              <a:spLocks noChangeArrowheads="1"/>
            </p:cNvSpPr>
            <p:nvPr/>
          </p:nvSpPr>
          <p:spPr bwMode="auto">
            <a:xfrm>
              <a:off x="1104"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2" name="Rectangle 390"/>
            <p:cNvSpPr>
              <a:spLocks noChangeArrowheads="1"/>
            </p:cNvSpPr>
            <p:nvPr/>
          </p:nvSpPr>
          <p:spPr bwMode="auto">
            <a:xfrm>
              <a:off x="1200"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3" name="Rectangle 391"/>
            <p:cNvSpPr>
              <a:spLocks noChangeArrowheads="1"/>
            </p:cNvSpPr>
            <p:nvPr/>
          </p:nvSpPr>
          <p:spPr bwMode="auto">
            <a:xfrm>
              <a:off x="1296"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4" name="Rectangle 392"/>
            <p:cNvSpPr>
              <a:spLocks noChangeArrowheads="1"/>
            </p:cNvSpPr>
            <p:nvPr/>
          </p:nvSpPr>
          <p:spPr bwMode="auto">
            <a:xfrm>
              <a:off x="1392"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5" name="Rectangle 393"/>
            <p:cNvSpPr>
              <a:spLocks noChangeArrowheads="1"/>
            </p:cNvSpPr>
            <p:nvPr/>
          </p:nvSpPr>
          <p:spPr bwMode="auto">
            <a:xfrm>
              <a:off x="1488" y="316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6" name="Rectangle 394"/>
            <p:cNvSpPr>
              <a:spLocks noChangeArrowheads="1"/>
            </p:cNvSpPr>
            <p:nvPr/>
          </p:nvSpPr>
          <p:spPr bwMode="auto">
            <a:xfrm>
              <a:off x="624"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7" name="Rectangle 395"/>
            <p:cNvSpPr>
              <a:spLocks noChangeArrowheads="1"/>
            </p:cNvSpPr>
            <p:nvPr/>
          </p:nvSpPr>
          <p:spPr bwMode="auto">
            <a:xfrm>
              <a:off x="720"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8" name="Rectangle 396"/>
            <p:cNvSpPr>
              <a:spLocks noChangeArrowheads="1"/>
            </p:cNvSpPr>
            <p:nvPr/>
          </p:nvSpPr>
          <p:spPr bwMode="auto">
            <a:xfrm>
              <a:off x="816"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69" name="Rectangle 397"/>
            <p:cNvSpPr>
              <a:spLocks noChangeArrowheads="1"/>
            </p:cNvSpPr>
            <p:nvPr/>
          </p:nvSpPr>
          <p:spPr bwMode="auto">
            <a:xfrm>
              <a:off x="912"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0" name="Rectangle 398"/>
            <p:cNvSpPr>
              <a:spLocks noChangeArrowheads="1"/>
            </p:cNvSpPr>
            <p:nvPr/>
          </p:nvSpPr>
          <p:spPr bwMode="auto">
            <a:xfrm>
              <a:off x="1008"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1" name="Rectangle 400"/>
            <p:cNvSpPr>
              <a:spLocks noChangeArrowheads="1"/>
            </p:cNvSpPr>
            <p:nvPr/>
          </p:nvSpPr>
          <p:spPr bwMode="auto">
            <a:xfrm>
              <a:off x="1200"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2" name="Rectangle 401"/>
            <p:cNvSpPr>
              <a:spLocks noChangeArrowheads="1"/>
            </p:cNvSpPr>
            <p:nvPr/>
          </p:nvSpPr>
          <p:spPr bwMode="auto">
            <a:xfrm>
              <a:off x="1296"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3" name="Rectangle 402"/>
            <p:cNvSpPr>
              <a:spLocks noChangeArrowheads="1"/>
            </p:cNvSpPr>
            <p:nvPr/>
          </p:nvSpPr>
          <p:spPr bwMode="auto">
            <a:xfrm>
              <a:off x="1392"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4" name="Rectangle 403"/>
            <p:cNvSpPr>
              <a:spLocks noChangeArrowheads="1"/>
            </p:cNvSpPr>
            <p:nvPr/>
          </p:nvSpPr>
          <p:spPr bwMode="auto">
            <a:xfrm>
              <a:off x="1488" y="3261"/>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5" name="Rectangle 404"/>
            <p:cNvSpPr>
              <a:spLocks noChangeArrowheads="1"/>
            </p:cNvSpPr>
            <p:nvPr/>
          </p:nvSpPr>
          <p:spPr bwMode="auto">
            <a:xfrm>
              <a:off x="624"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6" name="Rectangle 405"/>
            <p:cNvSpPr>
              <a:spLocks noChangeArrowheads="1"/>
            </p:cNvSpPr>
            <p:nvPr/>
          </p:nvSpPr>
          <p:spPr bwMode="auto">
            <a:xfrm>
              <a:off x="720"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7" name="Rectangle 406"/>
            <p:cNvSpPr>
              <a:spLocks noChangeArrowheads="1"/>
            </p:cNvSpPr>
            <p:nvPr/>
          </p:nvSpPr>
          <p:spPr bwMode="auto">
            <a:xfrm>
              <a:off x="816"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8" name="Rectangle 407"/>
            <p:cNvSpPr>
              <a:spLocks noChangeArrowheads="1"/>
            </p:cNvSpPr>
            <p:nvPr/>
          </p:nvSpPr>
          <p:spPr bwMode="auto">
            <a:xfrm>
              <a:off x="912"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79" name="Rectangle 408"/>
            <p:cNvSpPr>
              <a:spLocks noChangeArrowheads="1"/>
            </p:cNvSpPr>
            <p:nvPr/>
          </p:nvSpPr>
          <p:spPr bwMode="auto">
            <a:xfrm>
              <a:off x="1008"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0" name="Rectangle 409"/>
            <p:cNvSpPr>
              <a:spLocks noChangeArrowheads="1"/>
            </p:cNvSpPr>
            <p:nvPr/>
          </p:nvSpPr>
          <p:spPr bwMode="auto">
            <a:xfrm>
              <a:off x="1104"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1" name="Rectangle 410"/>
            <p:cNvSpPr>
              <a:spLocks noChangeArrowheads="1"/>
            </p:cNvSpPr>
            <p:nvPr/>
          </p:nvSpPr>
          <p:spPr bwMode="auto">
            <a:xfrm>
              <a:off x="1200"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2" name="Rectangle 411"/>
            <p:cNvSpPr>
              <a:spLocks noChangeArrowheads="1"/>
            </p:cNvSpPr>
            <p:nvPr/>
          </p:nvSpPr>
          <p:spPr bwMode="auto">
            <a:xfrm>
              <a:off x="1296"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3" name="Rectangle 412"/>
            <p:cNvSpPr>
              <a:spLocks noChangeArrowheads="1"/>
            </p:cNvSpPr>
            <p:nvPr/>
          </p:nvSpPr>
          <p:spPr bwMode="auto">
            <a:xfrm>
              <a:off x="1392"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4" name="Rectangle 413"/>
            <p:cNvSpPr>
              <a:spLocks noChangeArrowheads="1"/>
            </p:cNvSpPr>
            <p:nvPr/>
          </p:nvSpPr>
          <p:spPr bwMode="auto">
            <a:xfrm>
              <a:off x="1488" y="3357"/>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5" name="Rectangle 414"/>
            <p:cNvSpPr>
              <a:spLocks noChangeArrowheads="1"/>
            </p:cNvSpPr>
            <p:nvPr/>
          </p:nvSpPr>
          <p:spPr bwMode="auto">
            <a:xfrm>
              <a:off x="624"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6" name="Rectangle 415"/>
            <p:cNvSpPr>
              <a:spLocks noChangeArrowheads="1"/>
            </p:cNvSpPr>
            <p:nvPr/>
          </p:nvSpPr>
          <p:spPr bwMode="auto">
            <a:xfrm>
              <a:off x="720"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7" name="Rectangle 416"/>
            <p:cNvSpPr>
              <a:spLocks noChangeArrowheads="1"/>
            </p:cNvSpPr>
            <p:nvPr/>
          </p:nvSpPr>
          <p:spPr bwMode="auto">
            <a:xfrm>
              <a:off x="816"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8" name="Rectangle 417"/>
            <p:cNvSpPr>
              <a:spLocks noChangeArrowheads="1"/>
            </p:cNvSpPr>
            <p:nvPr/>
          </p:nvSpPr>
          <p:spPr bwMode="auto">
            <a:xfrm>
              <a:off x="912"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89" name="Rectangle 418"/>
            <p:cNvSpPr>
              <a:spLocks noChangeArrowheads="1"/>
            </p:cNvSpPr>
            <p:nvPr/>
          </p:nvSpPr>
          <p:spPr bwMode="auto">
            <a:xfrm>
              <a:off x="1008"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0" name="Rectangle 419"/>
            <p:cNvSpPr>
              <a:spLocks noChangeArrowheads="1"/>
            </p:cNvSpPr>
            <p:nvPr/>
          </p:nvSpPr>
          <p:spPr bwMode="auto">
            <a:xfrm>
              <a:off x="1104"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1" name="Rectangle 420"/>
            <p:cNvSpPr>
              <a:spLocks noChangeArrowheads="1"/>
            </p:cNvSpPr>
            <p:nvPr/>
          </p:nvSpPr>
          <p:spPr bwMode="auto">
            <a:xfrm>
              <a:off x="1200"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2" name="Rectangle 421"/>
            <p:cNvSpPr>
              <a:spLocks noChangeArrowheads="1"/>
            </p:cNvSpPr>
            <p:nvPr/>
          </p:nvSpPr>
          <p:spPr bwMode="auto">
            <a:xfrm>
              <a:off x="1296"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3" name="Rectangle 422"/>
            <p:cNvSpPr>
              <a:spLocks noChangeArrowheads="1"/>
            </p:cNvSpPr>
            <p:nvPr/>
          </p:nvSpPr>
          <p:spPr bwMode="auto">
            <a:xfrm>
              <a:off x="1392"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4" name="Rectangle 423"/>
            <p:cNvSpPr>
              <a:spLocks noChangeArrowheads="1"/>
            </p:cNvSpPr>
            <p:nvPr/>
          </p:nvSpPr>
          <p:spPr bwMode="auto">
            <a:xfrm>
              <a:off x="1488" y="3453"/>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5" name="Rectangle 424"/>
            <p:cNvSpPr>
              <a:spLocks noChangeArrowheads="1"/>
            </p:cNvSpPr>
            <p:nvPr/>
          </p:nvSpPr>
          <p:spPr bwMode="auto">
            <a:xfrm>
              <a:off x="624"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6" name="Rectangle 425"/>
            <p:cNvSpPr>
              <a:spLocks noChangeArrowheads="1"/>
            </p:cNvSpPr>
            <p:nvPr/>
          </p:nvSpPr>
          <p:spPr bwMode="auto">
            <a:xfrm>
              <a:off x="720"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7" name="Rectangle 426"/>
            <p:cNvSpPr>
              <a:spLocks noChangeArrowheads="1"/>
            </p:cNvSpPr>
            <p:nvPr/>
          </p:nvSpPr>
          <p:spPr bwMode="auto">
            <a:xfrm>
              <a:off x="816"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8" name="Rectangle 427"/>
            <p:cNvSpPr>
              <a:spLocks noChangeArrowheads="1"/>
            </p:cNvSpPr>
            <p:nvPr/>
          </p:nvSpPr>
          <p:spPr bwMode="auto">
            <a:xfrm>
              <a:off x="912"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99" name="Rectangle 428"/>
            <p:cNvSpPr>
              <a:spLocks noChangeArrowheads="1"/>
            </p:cNvSpPr>
            <p:nvPr/>
          </p:nvSpPr>
          <p:spPr bwMode="auto">
            <a:xfrm>
              <a:off x="1008"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0" name="Rectangle 429"/>
            <p:cNvSpPr>
              <a:spLocks noChangeArrowheads="1"/>
            </p:cNvSpPr>
            <p:nvPr/>
          </p:nvSpPr>
          <p:spPr bwMode="auto">
            <a:xfrm>
              <a:off x="1104"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1" name="Rectangle 430"/>
            <p:cNvSpPr>
              <a:spLocks noChangeArrowheads="1"/>
            </p:cNvSpPr>
            <p:nvPr/>
          </p:nvSpPr>
          <p:spPr bwMode="auto">
            <a:xfrm>
              <a:off x="1200"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2" name="Rectangle 431"/>
            <p:cNvSpPr>
              <a:spLocks noChangeArrowheads="1"/>
            </p:cNvSpPr>
            <p:nvPr/>
          </p:nvSpPr>
          <p:spPr bwMode="auto">
            <a:xfrm>
              <a:off x="1296"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3" name="Rectangle 432"/>
            <p:cNvSpPr>
              <a:spLocks noChangeArrowheads="1"/>
            </p:cNvSpPr>
            <p:nvPr/>
          </p:nvSpPr>
          <p:spPr bwMode="auto">
            <a:xfrm>
              <a:off x="1392"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4" name="Rectangle 433"/>
            <p:cNvSpPr>
              <a:spLocks noChangeArrowheads="1"/>
            </p:cNvSpPr>
            <p:nvPr/>
          </p:nvSpPr>
          <p:spPr bwMode="auto">
            <a:xfrm>
              <a:off x="1488" y="3549"/>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5" name="Rectangle 434"/>
            <p:cNvSpPr>
              <a:spLocks noChangeArrowheads="1"/>
            </p:cNvSpPr>
            <p:nvPr/>
          </p:nvSpPr>
          <p:spPr bwMode="auto">
            <a:xfrm>
              <a:off x="624"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6" name="Rectangle 435"/>
            <p:cNvSpPr>
              <a:spLocks noChangeArrowheads="1"/>
            </p:cNvSpPr>
            <p:nvPr/>
          </p:nvSpPr>
          <p:spPr bwMode="auto">
            <a:xfrm>
              <a:off x="720"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7" name="Rectangle 436"/>
            <p:cNvSpPr>
              <a:spLocks noChangeArrowheads="1"/>
            </p:cNvSpPr>
            <p:nvPr/>
          </p:nvSpPr>
          <p:spPr bwMode="auto">
            <a:xfrm>
              <a:off x="816"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8" name="Rectangle 437"/>
            <p:cNvSpPr>
              <a:spLocks noChangeArrowheads="1"/>
            </p:cNvSpPr>
            <p:nvPr/>
          </p:nvSpPr>
          <p:spPr bwMode="auto">
            <a:xfrm>
              <a:off x="912"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09" name="Rectangle 438"/>
            <p:cNvSpPr>
              <a:spLocks noChangeArrowheads="1"/>
            </p:cNvSpPr>
            <p:nvPr/>
          </p:nvSpPr>
          <p:spPr bwMode="auto">
            <a:xfrm>
              <a:off x="1008"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0" name="Rectangle 439"/>
            <p:cNvSpPr>
              <a:spLocks noChangeArrowheads="1"/>
            </p:cNvSpPr>
            <p:nvPr/>
          </p:nvSpPr>
          <p:spPr bwMode="auto">
            <a:xfrm>
              <a:off x="1104"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1" name="Rectangle 440"/>
            <p:cNvSpPr>
              <a:spLocks noChangeArrowheads="1"/>
            </p:cNvSpPr>
            <p:nvPr/>
          </p:nvSpPr>
          <p:spPr bwMode="auto">
            <a:xfrm>
              <a:off x="1200"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2" name="Rectangle 441"/>
            <p:cNvSpPr>
              <a:spLocks noChangeArrowheads="1"/>
            </p:cNvSpPr>
            <p:nvPr/>
          </p:nvSpPr>
          <p:spPr bwMode="auto">
            <a:xfrm>
              <a:off x="1296"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3" name="Rectangle 442"/>
            <p:cNvSpPr>
              <a:spLocks noChangeArrowheads="1"/>
            </p:cNvSpPr>
            <p:nvPr/>
          </p:nvSpPr>
          <p:spPr bwMode="auto">
            <a:xfrm>
              <a:off x="1392"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4" name="Rectangle 443"/>
            <p:cNvSpPr>
              <a:spLocks noChangeArrowheads="1"/>
            </p:cNvSpPr>
            <p:nvPr/>
          </p:nvSpPr>
          <p:spPr bwMode="auto">
            <a:xfrm>
              <a:off x="1488" y="3645"/>
              <a:ext cx="96" cy="96"/>
            </a:xfrm>
            <a:prstGeom prst="rect">
              <a:avLst/>
            </a:prstGeom>
            <a:noFill/>
            <a:ln w="12700" algn="ctr">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15" name="Rectangle 13"/>
            <p:cNvSpPr>
              <a:spLocks noChangeArrowheads="1"/>
            </p:cNvSpPr>
            <p:nvPr/>
          </p:nvSpPr>
          <p:spPr bwMode="auto">
            <a:xfrm>
              <a:off x="720" y="2736"/>
              <a:ext cx="960" cy="96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116" name="Group 444"/>
            <p:cNvGrpSpPr>
              <a:grpSpLocks/>
            </p:cNvGrpSpPr>
            <p:nvPr/>
          </p:nvGrpSpPr>
          <p:grpSpPr bwMode="auto">
            <a:xfrm>
              <a:off x="528" y="2592"/>
              <a:ext cx="1008" cy="1440"/>
              <a:chOff x="2400" y="915"/>
              <a:chExt cx="1008" cy="1440"/>
            </a:xfrm>
          </p:grpSpPr>
          <p:sp>
            <p:nvSpPr>
              <p:cNvPr id="118" name="Line 14"/>
              <p:cNvSpPr>
                <a:spLocks noChangeShapeType="1"/>
              </p:cNvSpPr>
              <p:nvPr/>
            </p:nvSpPr>
            <p:spPr bwMode="auto">
              <a:xfrm flipH="1">
                <a:off x="2592" y="915"/>
                <a:ext cx="720" cy="14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119" name="Line 15"/>
              <p:cNvSpPr>
                <a:spLocks noChangeShapeType="1"/>
              </p:cNvSpPr>
              <p:nvPr/>
            </p:nvSpPr>
            <p:spPr bwMode="auto">
              <a:xfrm flipH="1" flipV="1">
                <a:off x="2400" y="1395"/>
                <a:ext cx="576"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120" name="Line 16"/>
              <p:cNvSpPr>
                <a:spLocks noChangeShapeType="1"/>
              </p:cNvSpPr>
              <p:nvPr/>
            </p:nvSpPr>
            <p:spPr bwMode="auto">
              <a:xfrm>
                <a:off x="2976" y="1584"/>
                <a:ext cx="432" cy="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ko-KR" altLang="en-US"/>
              </a:p>
            </p:txBody>
          </p:sp>
          <p:sp>
            <p:nvSpPr>
              <p:cNvPr id="121" name="Oval 17"/>
              <p:cNvSpPr>
                <a:spLocks noChangeArrowheads="1"/>
              </p:cNvSpPr>
              <p:nvPr/>
            </p:nvSpPr>
            <p:spPr bwMode="auto">
              <a:xfrm>
                <a:off x="2928" y="1536"/>
                <a:ext cx="96" cy="96"/>
              </a:xfrm>
              <a:prstGeom prst="ellipse">
                <a:avLst/>
              </a:prstGeom>
              <a:solidFill>
                <a:srgbClr val="0000FF"/>
              </a:solidFill>
              <a:ln w="12700" algn="ctr">
                <a:solidFill>
                  <a:schemeClr val="tx1"/>
                </a:solidFill>
                <a:round/>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sp>
          <p:nvSpPr>
            <p:cNvPr id="117" name="Oval 445"/>
            <p:cNvSpPr>
              <a:spLocks noChangeArrowheads="1"/>
            </p:cNvSpPr>
            <p:nvPr/>
          </p:nvSpPr>
          <p:spPr bwMode="auto">
            <a:xfrm>
              <a:off x="1152" y="3165"/>
              <a:ext cx="96" cy="9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grpSp>
        <p:nvGrpSpPr>
          <p:cNvPr id="122" name="그룹 7"/>
          <p:cNvGrpSpPr>
            <a:grpSpLocks/>
          </p:cNvGrpSpPr>
          <p:nvPr/>
        </p:nvGrpSpPr>
        <p:grpSpPr bwMode="auto">
          <a:xfrm>
            <a:off x="4796282" y="3917951"/>
            <a:ext cx="3946525" cy="1687512"/>
            <a:chOff x="706213" y="5217320"/>
            <a:chExt cx="3946956" cy="1688391"/>
          </a:xfrm>
        </p:grpSpPr>
        <p:sp>
          <p:nvSpPr>
            <p:cNvPr id="123" name="TextBox 3"/>
            <p:cNvSpPr txBox="1">
              <a:spLocks noChangeArrowheads="1"/>
            </p:cNvSpPr>
            <p:nvPr/>
          </p:nvSpPr>
          <p:spPr bwMode="auto">
            <a:xfrm>
              <a:off x="2859088" y="5708005"/>
              <a:ext cx="17940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latin typeface="Arial" panose="020B0604020202020204" pitchFamily="34" charset="0"/>
                  <a:ea typeface="굴림" panose="020B0600000101010101" pitchFamily="50" charset="-127"/>
                </a:rPr>
                <a:t>Pixel center</a:t>
              </a:r>
              <a:endParaRPr lang="ko-KR" altLang="en-US" sz="2400" b="0">
                <a:latin typeface="Arial" panose="020B0604020202020204" pitchFamily="34" charset="0"/>
                <a:ea typeface="굴림" panose="020B0600000101010101" pitchFamily="50" charset="-127"/>
              </a:endParaRPr>
            </a:p>
          </p:txBody>
        </p:sp>
        <p:sp>
          <p:nvSpPr>
            <p:cNvPr id="124" name="TextBox 121"/>
            <p:cNvSpPr txBox="1">
              <a:spLocks noChangeArrowheads="1"/>
            </p:cNvSpPr>
            <p:nvPr/>
          </p:nvSpPr>
          <p:spPr bwMode="auto">
            <a:xfrm>
              <a:off x="706213" y="6444046"/>
              <a:ext cx="2342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00000"/>
                </a:lnSpc>
                <a:spcBef>
                  <a:spcPct val="0"/>
                </a:spcBef>
                <a:spcAft>
                  <a:spcPct val="0"/>
                </a:spcAft>
                <a:buClrTx/>
                <a:buFontTx/>
                <a:buNone/>
              </a:pPr>
              <a:r>
                <a:rPr lang="en-US" altLang="ko-KR" sz="2400" b="0">
                  <a:solidFill>
                    <a:srgbClr val="0000FF"/>
                  </a:solidFill>
                  <a:latin typeface="Arial" panose="020B0604020202020204" pitchFamily="34" charset="0"/>
                  <a:ea typeface="굴림" panose="020B0600000101010101" pitchFamily="50" charset="-127"/>
                </a:rPr>
                <a:t>Snapped vertex</a:t>
              </a:r>
              <a:endParaRPr lang="ko-KR" altLang="en-US" sz="2400" b="0">
                <a:solidFill>
                  <a:srgbClr val="0000FF"/>
                </a:solidFill>
                <a:latin typeface="Arial" panose="020B0604020202020204" pitchFamily="34" charset="0"/>
                <a:ea typeface="굴림" panose="020B0600000101010101" pitchFamily="50" charset="-127"/>
              </a:endParaRPr>
            </a:p>
          </p:txBody>
        </p:sp>
        <p:cxnSp>
          <p:nvCxnSpPr>
            <p:cNvPr id="125" name="직선 화살표 연결선 5"/>
            <p:cNvCxnSpPr>
              <a:cxnSpLocks noChangeShapeType="1"/>
            </p:cNvCxnSpPr>
            <p:nvPr/>
          </p:nvCxnSpPr>
          <p:spPr bwMode="auto">
            <a:xfrm flipH="1" flipV="1">
              <a:off x="2017712" y="5217320"/>
              <a:ext cx="841376" cy="65008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27" name="Straight Connector 126"/>
          <p:cNvCxnSpPr/>
          <p:nvPr/>
        </p:nvCxnSpPr>
        <p:spPr bwMode="auto">
          <a:xfrm flipH="1">
            <a:off x="4252686" y="2510971"/>
            <a:ext cx="14514" cy="3091543"/>
          </a:xfrm>
          <a:prstGeom prst="line">
            <a:avLst/>
          </a:prstGeom>
          <a:noFill/>
          <a:ln w="3810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21095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r>
              <a:rPr lang="en-US" altLang="ko-KR" sz="2400" smtClean="0">
                <a:ea typeface="굴림" panose="020B0600000101010101" pitchFamily="50" charset="-127"/>
              </a:rPr>
              <a:t>Coverage is a 2D sampling problem	</a:t>
            </a:r>
          </a:p>
          <a:p>
            <a:r>
              <a:rPr lang="en-US" altLang="ko-KR" sz="2400" smtClean="0">
                <a:ea typeface="굴림" panose="020B0600000101010101" pitchFamily="50" charset="-127"/>
              </a:rPr>
              <a:t>Possible coverage criteria:</a:t>
            </a:r>
          </a:p>
          <a:p>
            <a:pPr lvl="1"/>
            <a:r>
              <a:rPr lang="en-US" altLang="ko-KR" sz="2000" smtClean="0">
                <a:ea typeface="굴림" panose="020B0600000101010101" pitchFamily="50" charset="-127"/>
              </a:rPr>
              <a:t>Distance of the primitive </a:t>
            </a:r>
            <a:br>
              <a:rPr lang="en-US" altLang="ko-KR" sz="2000" smtClean="0">
                <a:ea typeface="굴림" panose="020B0600000101010101" pitchFamily="50" charset="-127"/>
              </a:rPr>
            </a:br>
            <a:r>
              <a:rPr lang="en-US" altLang="ko-KR" sz="2000" smtClean="0">
                <a:ea typeface="굴림" panose="020B0600000101010101" pitchFamily="50" charset="-127"/>
              </a:rPr>
              <a:t>to sample point</a:t>
            </a:r>
            <a:br>
              <a:rPr lang="en-US" altLang="ko-KR" sz="2000" smtClean="0">
                <a:ea typeface="굴림" panose="020B0600000101010101" pitchFamily="50" charset="-127"/>
              </a:rPr>
            </a:br>
            <a:r>
              <a:rPr lang="en-US" altLang="ko-KR" sz="2000" smtClean="0">
                <a:ea typeface="굴림" panose="020B0600000101010101" pitchFamily="50" charset="-127"/>
              </a:rPr>
              <a:t>(often used with lines)</a:t>
            </a:r>
          </a:p>
          <a:p>
            <a:pPr lvl="1"/>
            <a:r>
              <a:rPr lang="en-US" altLang="ko-KR" sz="2000" smtClean="0">
                <a:ea typeface="굴림" panose="020B0600000101010101" pitchFamily="50" charset="-127"/>
              </a:rPr>
              <a:t>Percent coverage of </a:t>
            </a:r>
            <a:br>
              <a:rPr lang="en-US" altLang="ko-KR" sz="2000" smtClean="0">
                <a:ea typeface="굴림" panose="020B0600000101010101" pitchFamily="50" charset="-127"/>
              </a:rPr>
            </a:br>
            <a:r>
              <a:rPr lang="en-US" altLang="ko-KR" sz="2000" smtClean="0">
                <a:ea typeface="굴림" panose="020B0600000101010101" pitchFamily="50" charset="-127"/>
              </a:rPr>
              <a:t>a pixel (used to be popular)</a:t>
            </a:r>
          </a:p>
          <a:p>
            <a:pPr lvl="1"/>
            <a:r>
              <a:rPr lang="en-US" altLang="ko-KR" sz="2000" smtClean="0">
                <a:ea typeface="굴림" panose="020B0600000101010101" pitchFamily="50" charset="-127"/>
              </a:rPr>
              <a:t>Sample is inside the primitive</a:t>
            </a:r>
            <a:br>
              <a:rPr lang="en-US" altLang="ko-KR" sz="2000" smtClean="0">
                <a:ea typeface="굴림" panose="020B0600000101010101" pitchFamily="50" charset="-127"/>
              </a:rPr>
            </a:br>
            <a:r>
              <a:rPr lang="en-US" altLang="ko-KR" sz="2000" smtClean="0">
                <a:ea typeface="굴림" panose="020B0600000101010101" pitchFamily="50" charset="-127"/>
              </a:rPr>
              <a:t>(assuming it is closed)</a:t>
            </a:r>
          </a:p>
        </p:txBody>
      </p:sp>
      <p:sp>
        <p:nvSpPr>
          <p:cNvPr id="14339" name="Rectangle 2"/>
          <p:cNvSpPr>
            <a:spLocks noGrp="1" noChangeArrowheads="1"/>
          </p:cNvSpPr>
          <p:nvPr>
            <p:ph type="title"/>
          </p:nvPr>
        </p:nvSpPr>
        <p:spPr/>
        <p:txBody>
          <a:bodyPr/>
          <a:lstStyle/>
          <a:p>
            <a:r>
              <a:rPr lang="en-US" altLang="ko-KR" smtClean="0">
                <a:ea typeface="굴림" panose="020B0600000101010101" pitchFamily="50" charset="-127"/>
              </a:rPr>
              <a:t>Coverage Determination</a:t>
            </a:r>
          </a:p>
        </p:txBody>
      </p:sp>
      <p:grpSp>
        <p:nvGrpSpPr>
          <p:cNvPr id="14340" name="Group 4"/>
          <p:cNvGrpSpPr>
            <a:grpSpLocks/>
          </p:cNvGrpSpPr>
          <p:nvPr/>
        </p:nvGrpSpPr>
        <p:grpSpPr bwMode="auto">
          <a:xfrm>
            <a:off x="6096000" y="4114800"/>
            <a:ext cx="1905000" cy="1905000"/>
            <a:chOff x="3456" y="1920"/>
            <a:chExt cx="1200" cy="1200"/>
          </a:xfrm>
        </p:grpSpPr>
        <p:sp>
          <p:nvSpPr>
            <p:cNvPr id="14344" name="Oval 5"/>
            <p:cNvSpPr>
              <a:spLocks noChangeArrowheads="1"/>
            </p:cNvSpPr>
            <p:nvPr/>
          </p:nvSpPr>
          <p:spPr bwMode="auto">
            <a:xfrm>
              <a:off x="3456"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45" name="Oval 6"/>
            <p:cNvSpPr>
              <a:spLocks noChangeArrowheads="1"/>
            </p:cNvSpPr>
            <p:nvPr/>
          </p:nvSpPr>
          <p:spPr bwMode="auto">
            <a:xfrm>
              <a:off x="3456"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46" name="Oval 7"/>
            <p:cNvSpPr>
              <a:spLocks noChangeArrowheads="1"/>
            </p:cNvSpPr>
            <p:nvPr/>
          </p:nvSpPr>
          <p:spPr bwMode="auto">
            <a:xfrm>
              <a:off x="3456"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47" name="Oval 8"/>
            <p:cNvSpPr>
              <a:spLocks noChangeArrowheads="1"/>
            </p:cNvSpPr>
            <p:nvPr/>
          </p:nvSpPr>
          <p:spPr bwMode="auto">
            <a:xfrm>
              <a:off x="3456"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48" name="Oval 9"/>
            <p:cNvSpPr>
              <a:spLocks noChangeArrowheads="1"/>
            </p:cNvSpPr>
            <p:nvPr/>
          </p:nvSpPr>
          <p:spPr bwMode="auto">
            <a:xfrm>
              <a:off x="3456"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49" name="Oval 10"/>
            <p:cNvSpPr>
              <a:spLocks noChangeArrowheads="1"/>
            </p:cNvSpPr>
            <p:nvPr/>
          </p:nvSpPr>
          <p:spPr bwMode="auto">
            <a:xfrm>
              <a:off x="3456"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0" name="Oval 11"/>
            <p:cNvSpPr>
              <a:spLocks noChangeArrowheads="1"/>
            </p:cNvSpPr>
            <p:nvPr/>
          </p:nvSpPr>
          <p:spPr bwMode="auto">
            <a:xfrm>
              <a:off x="3648"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1" name="Oval 12"/>
            <p:cNvSpPr>
              <a:spLocks noChangeArrowheads="1"/>
            </p:cNvSpPr>
            <p:nvPr/>
          </p:nvSpPr>
          <p:spPr bwMode="auto">
            <a:xfrm>
              <a:off x="3648"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2" name="Oval 13"/>
            <p:cNvSpPr>
              <a:spLocks noChangeArrowheads="1"/>
            </p:cNvSpPr>
            <p:nvPr/>
          </p:nvSpPr>
          <p:spPr bwMode="auto">
            <a:xfrm>
              <a:off x="3648"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3" name="Oval 14"/>
            <p:cNvSpPr>
              <a:spLocks noChangeArrowheads="1"/>
            </p:cNvSpPr>
            <p:nvPr/>
          </p:nvSpPr>
          <p:spPr bwMode="auto">
            <a:xfrm>
              <a:off x="3648"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4" name="Oval 15"/>
            <p:cNvSpPr>
              <a:spLocks noChangeArrowheads="1"/>
            </p:cNvSpPr>
            <p:nvPr/>
          </p:nvSpPr>
          <p:spPr bwMode="auto">
            <a:xfrm>
              <a:off x="3648"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5" name="Oval 16"/>
            <p:cNvSpPr>
              <a:spLocks noChangeArrowheads="1"/>
            </p:cNvSpPr>
            <p:nvPr/>
          </p:nvSpPr>
          <p:spPr bwMode="auto">
            <a:xfrm>
              <a:off x="3648"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6" name="Oval 17"/>
            <p:cNvSpPr>
              <a:spLocks noChangeArrowheads="1"/>
            </p:cNvSpPr>
            <p:nvPr/>
          </p:nvSpPr>
          <p:spPr bwMode="auto">
            <a:xfrm>
              <a:off x="3840"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7" name="Oval 18"/>
            <p:cNvSpPr>
              <a:spLocks noChangeArrowheads="1"/>
            </p:cNvSpPr>
            <p:nvPr/>
          </p:nvSpPr>
          <p:spPr bwMode="auto">
            <a:xfrm>
              <a:off x="3840"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8" name="Oval 19"/>
            <p:cNvSpPr>
              <a:spLocks noChangeArrowheads="1"/>
            </p:cNvSpPr>
            <p:nvPr/>
          </p:nvSpPr>
          <p:spPr bwMode="auto">
            <a:xfrm>
              <a:off x="3840"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59" name="Oval 20"/>
            <p:cNvSpPr>
              <a:spLocks noChangeArrowheads="1"/>
            </p:cNvSpPr>
            <p:nvPr/>
          </p:nvSpPr>
          <p:spPr bwMode="auto">
            <a:xfrm>
              <a:off x="3840"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0" name="Oval 21"/>
            <p:cNvSpPr>
              <a:spLocks noChangeArrowheads="1"/>
            </p:cNvSpPr>
            <p:nvPr/>
          </p:nvSpPr>
          <p:spPr bwMode="auto">
            <a:xfrm>
              <a:off x="3840"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1" name="Oval 22"/>
            <p:cNvSpPr>
              <a:spLocks noChangeArrowheads="1"/>
            </p:cNvSpPr>
            <p:nvPr/>
          </p:nvSpPr>
          <p:spPr bwMode="auto">
            <a:xfrm>
              <a:off x="3840"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2" name="Oval 23"/>
            <p:cNvSpPr>
              <a:spLocks noChangeArrowheads="1"/>
            </p:cNvSpPr>
            <p:nvPr/>
          </p:nvSpPr>
          <p:spPr bwMode="auto">
            <a:xfrm>
              <a:off x="4032"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3" name="Oval 24"/>
            <p:cNvSpPr>
              <a:spLocks noChangeArrowheads="1"/>
            </p:cNvSpPr>
            <p:nvPr/>
          </p:nvSpPr>
          <p:spPr bwMode="auto">
            <a:xfrm>
              <a:off x="4032"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4" name="Oval 25"/>
            <p:cNvSpPr>
              <a:spLocks noChangeArrowheads="1"/>
            </p:cNvSpPr>
            <p:nvPr/>
          </p:nvSpPr>
          <p:spPr bwMode="auto">
            <a:xfrm>
              <a:off x="4032"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5" name="Oval 26"/>
            <p:cNvSpPr>
              <a:spLocks noChangeArrowheads="1"/>
            </p:cNvSpPr>
            <p:nvPr/>
          </p:nvSpPr>
          <p:spPr bwMode="auto">
            <a:xfrm>
              <a:off x="4032"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6" name="Oval 27"/>
            <p:cNvSpPr>
              <a:spLocks noChangeArrowheads="1"/>
            </p:cNvSpPr>
            <p:nvPr/>
          </p:nvSpPr>
          <p:spPr bwMode="auto">
            <a:xfrm>
              <a:off x="4032"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7" name="Oval 28"/>
            <p:cNvSpPr>
              <a:spLocks noChangeArrowheads="1"/>
            </p:cNvSpPr>
            <p:nvPr/>
          </p:nvSpPr>
          <p:spPr bwMode="auto">
            <a:xfrm>
              <a:off x="4032"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8" name="Oval 29"/>
            <p:cNvSpPr>
              <a:spLocks noChangeArrowheads="1"/>
            </p:cNvSpPr>
            <p:nvPr/>
          </p:nvSpPr>
          <p:spPr bwMode="auto">
            <a:xfrm>
              <a:off x="4224"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69" name="Oval 30"/>
            <p:cNvSpPr>
              <a:spLocks noChangeArrowheads="1"/>
            </p:cNvSpPr>
            <p:nvPr/>
          </p:nvSpPr>
          <p:spPr bwMode="auto">
            <a:xfrm>
              <a:off x="4224"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0" name="Oval 31"/>
            <p:cNvSpPr>
              <a:spLocks noChangeArrowheads="1"/>
            </p:cNvSpPr>
            <p:nvPr/>
          </p:nvSpPr>
          <p:spPr bwMode="auto">
            <a:xfrm>
              <a:off x="4224"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1" name="Oval 32"/>
            <p:cNvSpPr>
              <a:spLocks noChangeArrowheads="1"/>
            </p:cNvSpPr>
            <p:nvPr/>
          </p:nvSpPr>
          <p:spPr bwMode="auto">
            <a:xfrm>
              <a:off x="4224"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2" name="Oval 33"/>
            <p:cNvSpPr>
              <a:spLocks noChangeArrowheads="1"/>
            </p:cNvSpPr>
            <p:nvPr/>
          </p:nvSpPr>
          <p:spPr bwMode="auto">
            <a:xfrm>
              <a:off x="4224"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3" name="Oval 34"/>
            <p:cNvSpPr>
              <a:spLocks noChangeArrowheads="1"/>
            </p:cNvSpPr>
            <p:nvPr/>
          </p:nvSpPr>
          <p:spPr bwMode="auto">
            <a:xfrm>
              <a:off x="4224"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4" name="Oval 35"/>
            <p:cNvSpPr>
              <a:spLocks noChangeArrowheads="1"/>
            </p:cNvSpPr>
            <p:nvPr/>
          </p:nvSpPr>
          <p:spPr bwMode="auto">
            <a:xfrm>
              <a:off x="4416"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5" name="Oval 36"/>
            <p:cNvSpPr>
              <a:spLocks noChangeArrowheads="1"/>
            </p:cNvSpPr>
            <p:nvPr/>
          </p:nvSpPr>
          <p:spPr bwMode="auto">
            <a:xfrm>
              <a:off x="4416"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6" name="Oval 37"/>
            <p:cNvSpPr>
              <a:spLocks noChangeArrowheads="1"/>
            </p:cNvSpPr>
            <p:nvPr/>
          </p:nvSpPr>
          <p:spPr bwMode="auto">
            <a:xfrm>
              <a:off x="4416"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7" name="Oval 38"/>
            <p:cNvSpPr>
              <a:spLocks noChangeArrowheads="1"/>
            </p:cNvSpPr>
            <p:nvPr/>
          </p:nvSpPr>
          <p:spPr bwMode="auto">
            <a:xfrm>
              <a:off x="4416"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8" name="Oval 39"/>
            <p:cNvSpPr>
              <a:spLocks noChangeArrowheads="1"/>
            </p:cNvSpPr>
            <p:nvPr/>
          </p:nvSpPr>
          <p:spPr bwMode="auto">
            <a:xfrm>
              <a:off x="4416"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79" name="Oval 40"/>
            <p:cNvSpPr>
              <a:spLocks noChangeArrowheads="1"/>
            </p:cNvSpPr>
            <p:nvPr/>
          </p:nvSpPr>
          <p:spPr bwMode="auto">
            <a:xfrm>
              <a:off x="4416"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0" name="Oval 41"/>
            <p:cNvSpPr>
              <a:spLocks noChangeArrowheads="1"/>
            </p:cNvSpPr>
            <p:nvPr/>
          </p:nvSpPr>
          <p:spPr bwMode="auto">
            <a:xfrm>
              <a:off x="4608" y="192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1" name="Oval 42"/>
            <p:cNvSpPr>
              <a:spLocks noChangeArrowheads="1"/>
            </p:cNvSpPr>
            <p:nvPr/>
          </p:nvSpPr>
          <p:spPr bwMode="auto">
            <a:xfrm>
              <a:off x="4608" y="2304"/>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2" name="Oval 43"/>
            <p:cNvSpPr>
              <a:spLocks noChangeArrowheads="1"/>
            </p:cNvSpPr>
            <p:nvPr/>
          </p:nvSpPr>
          <p:spPr bwMode="auto">
            <a:xfrm>
              <a:off x="4608" y="211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3" name="Oval 44"/>
            <p:cNvSpPr>
              <a:spLocks noChangeArrowheads="1"/>
            </p:cNvSpPr>
            <p:nvPr/>
          </p:nvSpPr>
          <p:spPr bwMode="auto">
            <a:xfrm>
              <a:off x="4608" y="2496"/>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4" name="Oval 45"/>
            <p:cNvSpPr>
              <a:spLocks noChangeArrowheads="1"/>
            </p:cNvSpPr>
            <p:nvPr/>
          </p:nvSpPr>
          <p:spPr bwMode="auto">
            <a:xfrm>
              <a:off x="4608" y="2688"/>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5" name="Oval 46"/>
            <p:cNvSpPr>
              <a:spLocks noChangeArrowheads="1"/>
            </p:cNvSpPr>
            <p:nvPr/>
          </p:nvSpPr>
          <p:spPr bwMode="auto">
            <a:xfrm>
              <a:off x="4608" y="2880"/>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6" name="Oval 47"/>
            <p:cNvSpPr>
              <a:spLocks noChangeArrowheads="1"/>
            </p:cNvSpPr>
            <p:nvPr/>
          </p:nvSpPr>
          <p:spPr bwMode="auto">
            <a:xfrm>
              <a:off x="3456"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7" name="Oval 48"/>
            <p:cNvSpPr>
              <a:spLocks noChangeArrowheads="1"/>
            </p:cNvSpPr>
            <p:nvPr/>
          </p:nvSpPr>
          <p:spPr bwMode="auto">
            <a:xfrm>
              <a:off x="3648"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8" name="Oval 49"/>
            <p:cNvSpPr>
              <a:spLocks noChangeArrowheads="1"/>
            </p:cNvSpPr>
            <p:nvPr/>
          </p:nvSpPr>
          <p:spPr bwMode="auto">
            <a:xfrm>
              <a:off x="3840"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89" name="Oval 50"/>
            <p:cNvSpPr>
              <a:spLocks noChangeArrowheads="1"/>
            </p:cNvSpPr>
            <p:nvPr/>
          </p:nvSpPr>
          <p:spPr bwMode="auto">
            <a:xfrm>
              <a:off x="4032"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90" name="Oval 51"/>
            <p:cNvSpPr>
              <a:spLocks noChangeArrowheads="1"/>
            </p:cNvSpPr>
            <p:nvPr/>
          </p:nvSpPr>
          <p:spPr bwMode="auto">
            <a:xfrm>
              <a:off x="4224"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91" name="Oval 52"/>
            <p:cNvSpPr>
              <a:spLocks noChangeArrowheads="1"/>
            </p:cNvSpPr>
            <p:nvPr/>
          </p:nvSpPr>
          <p:spPr bwMode="auto">
            <a:xfrm>
              <a:off x="4416"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92" name="Oval 53"/>
            <p:cNvSpPr>
              <a:spLocks noChangeArrowheads="1"/>
            </p:cNvSpPr>
            <p:nvPr/>
          </p:nvSpPr>
          <p:spPr bwMode="auto">
            <a:xfrm>
              <a:off x="4608" y="3072"/>
              <a:ext cx="48" cy="48"/>
            </a:xfrm>
            <a:prstGeom prst="ellipse">
              <a:avLst/>
            </a:prstGeom>
            <a:solidFill>
              <a:schemeClr val="accent1"/>
            </a:solidFill>
            <a:ln w="9525">
              <a:solidFill>
                <a:schemeClr val="tx1"/>
              </a:solidFill>
              <a:round/>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sp>
        <p:nvSpPr>
          <p:cNvPr id="14341" name="Line 54"/>
          <p:cNvSpPr>
            <a:spLocks noChangeShapeType="1"/>
          </p:cNvSpPr>
          <p:nvPr/>
        </p:nvSpPr>
        <p:spPr bwMode="auto">
          <a:xfrm flipV="1">
            <a:off x="5486400" y="4419600"/>
            <a:ext cx="2971800" cy="1447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4342" name="Rectangle 55"/>
          <p:cNvSpPr>
            <a:spLocks noChangeArrowheads="1"/>
          </p:cNvSpPr>
          <p:nvPr/>
        </p:nvSpPr>
        <p:spPr bwMode="auto">
          <a:xfrm>
            <a:off x="6896100" y="4610100"/>
            <a:ext cx="304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14343" name="AutoShape 56"/>
          <p:cNvSpPr>
            <a:spLocks noChangeArrowheads="1"/>
          </p:cNvSpPr>
          <p:nvPr/>
        </p:nvSpPr>
        <p:spPr bwMode="auto">
          <a:xfrm rot="3106805">
            <a:off x="6515100" y="4533900"/>
            <a:ext cx="1066800" cy="1143000"/>
          </a:xfrm>
          <a:prstGeom prst="triangle">
            <a:avLst>
              <a:gd name="adj" fmla="val 50000"/>
            </a:avLst>
          </a:prstGeom>
          <a:solidFill>
            <a:srgbClr val="33CCFF">
              <a:alpha val="54117"/>
            </a:srgbClr>
          </a:solidFill>
          <a:ln w="9525">
            <a:solidFill>
              <a:schemeClr val="tx1"/>
            </a:solidFill>
            <a:miter lim="800000"/>
            <a:headEnd/>
            <a:tailEnd/>
          </a:ln>
        </p:spPr>
        <p:txBody>
          <a:bodyPr wrap="none" anchor="ct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a:lnSpc>
                <a:spcPct val="90000"/>
              </a:lnSpc>
            </a:pPr>
            <a:r>
              <a:rPr lang="en-US" altLang="ko-KR" smtClean="0">
                <a:ea typeface="굴림" panose="020B0600000101010101" pitchFamily="50" charset="-127"/>
              </a:rPr>
              <a:t>Triangles are </a:t>
            </a:r>
            <a:r>
              <a:rPr lang="en-US" altLang="ko-KR" smtClean="0">
                <a:solidFill>
                  <a:srgbClr val="FF0000"/>
                </a:solidFill>
                <a:ea typeface="굴림" panose="020B0600000101010101" pitchFamily="50" charset="-127"/>
              </a:rPr>
              <a:t>convex</a:t>
            </a:r>
          </a:p>
          <a:p>
            <a:pPr algn="ctr">
              <a:lnSpc>
                <a:spcPct val="90000"/>
              </a:lnSpc>
              <a:buFont typeface="Arial" panose="020B0604020202020204" pitchFamily="34" charset="0"/>
              <a:buNone/>
            </a:pPr>
            <a:endParaRPr lang="en-US" altLang="ko-KR" sz="1600" smtClean="0">
              <a:solidFill>
                <a:srgbClr val="FF0000"/>
              </a:solidFill>
              <a:ea typeface="굴림" panose="020B0600000101010101" pitchFamily="50" charset="-127"/>
            </a:endParaRPr>
          </a:p>
          <a:p>
            <a:pPr>
              <a:lnSpc>
                <a:spcPct val="90000"/>
              </a:lnSpc>
            </a:pPr>
            <a:r>
              <a:rPr lang="en-US" altLang="ko-KR" smtClean="0">
                <a:ea typeface="굴림" panose="020B0600000101010101" pitchFamily="50" charset="-127"/>
              </a:rPr>
              <a:t>Why is convexity important? </a:t>
            </a:r>
          </a:p>
          <a:p>
            <a:pPr lvl="1">
              <a:lnSpc>
                <a:spcPct val="90000"/>
              </a:lnSpc>
            </a:pPr>
            <a:r>
              <a:rPr lang="en-US" altLang="ko-KR" smtClean="0">
                <a:ea typeface="굴림" panose="020B0600000101010101" pitchFamily="50" charset="-127"/>
              </a:rPr>
              <a:t>Regardless of a triangle’s orientation on the screen a given scan line will contain only a single segment or </a:t>
            </a:r>
            <a:r>
              <a:rPr lang="en-US" altLang="ko-KR" i="1" smtClean="0">
                <a:ea typeface="굴림" panose="020B0600000101010101" pitchFamily="50" charset="-127"/>
              </a:rPr>
              <a:t>span</a:t>
            </a:r>
            <a:r>
              <a:rPr lang="en-US" altLang="ko-KR" smtClean="0">
                <a:ea typeface="굴림" panose="020B0600000101010101" pitchFamily="50" charset="-127"/>
              </a:rPr>
              <a:t> of that triangle</a:t>
            </a:r>
          </a:p>
          <a:p>
            <a:pPr lvl="1">
              <a:lnSpc>
                <a:spcPct val="90000"/>
              </a:lnSpc>
            </a:pPr>
            <a:r>
              <a:rPr lang="en-US" altLang="ko-KR" smtClean="0">
                <a:ea typeface="굴림" panose="020B0600000101010101" pitchFamily="50" charset="-127"/>
              </a:rPr>
              <a:t>Simplify rasterization processes</a:t>
            </a:r>
          </a:p>
          <a:p>
            <a:pPr lvl="1">
              <a:lnSpc>
                <a:spcPct val="90000"/>
              </a:lnSpc>
              <a:buFontTx/>
              <a:buNone/>
            </a:pPr>
            <a:endParaRPr lang="en-US" altLang="ko-KR" smtClean="0">
              <a:ea typeface="굴림" panose="020B0600000101010101" pitchFamily="50" charset="-127"/>
            </a:endParaRPr>
          </a:p>
        </p:txBody>
      </p:sp>
      <p:sp>
        <p:nvSpPr>
          <p:cNvPr id="20483" name="Rectangle 7"/>
          <p:cNvSpPr>
            <a:spLocks noGrp="1" noChangeArrowheads="1"/>
          </p:cNvSpPr>
          <p:nvPr>
            <p:ph type="title"/>
          </p:nvPr>
        </p:nvSpPr>
        <p:spPr>
          <a:noFill/>
        </p:spPr>
        <p:txBody>
          <a:bodyPr/>
          <a:lstStyle/>
          <a:p>
            <a:r>
              <a:rPr lang="en-US" altLang="ko-KR" smtClean="0">
                <a:ea typeface="굴림" panose="020B0600000101010101" pitchFamily="50" charset="-127"/>
              </a:rPr>
              <a:t>Why Triangles?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19100" y="1446213"/>
            <a:ext cx="8318500" cy="5067300"/>
          </a:xfrm>
        </p:spPr>
        <p:txBody>
          <a:bodyPr/>
          <a:lstStyle/>
          <a:p>
            <a:r>
              <a:rPr lang="en-US" altLang="ko-KR" sz="2400" smtClean="0">
                <a:ea typeface="굴림" panose="020B0600000101010101" pitchFamily="50" charset="-127"/>
              </a:rPr>
              <a:t>Arbitrary polygons can be decomposed into triangles</a:t>
            </a:r>
          </a:p>
          <a:p>
            <a:pPr>
              <a:buFont typeface="Arial" panose="020B0604020202020204" pitchFamily="34" charset="0"/>
              <a:buNone/>
            </a:pPr>
            <a:endParaRPr lang="en-US" altLang="ko-KR" sz="2000" smtClean="0">
              <a:ea typeface="굴림" panose="020B0600000101010101" pitchFamily="50" charset="-127"/>
            </a:endParaRPr>
          </a:p>
          <a:p>
            <a:pPr>
              <a:buFont typeface="Arial" panose="020B0604020202020204" pitchFamily="34" charset="0"/>
              <a:buNone/>
            </a:pPr>
            <a:endParaRPr lang="en-US" altLang="ko-KR" sz="2000" smtClean="0">
              <a:ea typeface="굴림" panose="020B0600000101010101" pitchFamily="50" charset="-127"/>
            </a:endParaRPr>
          </a:p>
          <a:p>
            <a:pPr>
              <a:buFont typeface="Arial" panose="020B0604020202020204" pitchFamily="34" charset="0"/>
              <a:buNone/>
            </a:pPr>
            <a:endParaRPr lang="en-US" altLang="ko-KR" sz="2000" smtClean="0">
              <a:ea typeface="굴림" panose="020B0600000101010101" pitchFamily="50" charset="-127"/>
            </a:endParaRPr>
          </a:p>
          <a:p>
            <a:r>
              <a:rPr lang="en-US" altLang="ko-KR" sz="2400" smtClean="0">
                <a:ea typeface="굴림" panose="020B0600000101010101" pitchFamily="50" charset="-127"/>
              </a:rPr>
              <a:t>Decomposing a convex n-sided polygon is trivial</a:t>
            </a:r>
          </a:p>
          <a:p>
            <a:pPr lvl="1"/>
            <a:r>
              <a:rPr lang="en-US" altLang="ko-KR" sz="2000" smtClean="0">
                <a:ea typeface="굴림" panose="020B0600000101010101" pitchFamily="50" charset="-127"/>
              </a:rPr>
              <a:t>Suppose the polygon has ordered vertices {v</a:t>
            </a:r>
            <a:r>
              <a:rPr lang="en-US" altLang="ko-KR" sz="2000" baseline="-30000" smtClean="0">
                <a:ea typeface="굴림" panose="020B0600000101010101" pitchFamily="50" charset="-127"/>
              </a:rPr>
              <a:t>0</a:t>
            </a:r>
            <a:r>
              <a:rPr lang="en-US" altLang="ko-KR" sz="2000" smtClean="0">
                <a:ea typeface="굴림" panose="020B0600000101010101" pitchFamily="50" charset="-127"/>
              </a:rPr>
              <a:t>, v</a:t>
            </a:r>
            <a:r>
              <a:rPr lang="en-US" altLang="ko-KR" sz="2000" baseline="-30000" smtClean="0">
                <a:ea typeface="굴림" panose="020B0600000101010101" pitchFamily="50" charset="-127"/>
              </a:rPr>
              <a:t>1</a:t>
            </a:r>
            <a:r>
              <a:rPr lang="en-US" altLang="ko-KR" sz="2000" smtClean="0">
                <a:ea typeface="굴림" panose="020B0600000101010101" pitchFamily="50" charset="-127"/>
              </a:rPr>
              <a:t>, ... v</a:t>
            </a:r>
            <a:r>
              <a:rPr lang="en-US" altLang="ko-KR" sz="2000" baseline="-30000" smtClean="0">
                <a:ea typeface="굴림" panose="020B0600000101010101" pitchFamily="50" charset="-127"/>
              </a:rPr>
              <a:t>n</a:t>
            </a:r>
            <a:r>
              <a:rPr lang="en-US" altLang="ko-KR" sz="2000" smtClean="0">
                <a:ea typeface="굴림" panose="020B0600000101010101" pitchFamily="50" charset="-127"/>
              </a:rPr>
              <a:t>}</a:t>
            </a:r>
          </a:p>
          <a:p>
            <a:pPr lvl="1"/>
            <a:r>
              <a:rPr lang="en-US" altLang="ko-KR" sz="2000" smtClean="0">
                <a:ea typeface="굴림" panose="020B0600000101010101" pitchFamily="50" charset="-127"/>
              </a:rPr>
              <a:t>It can be decomposed into triangles {(v</a:t>
            </a:r>
            <a:r>
              <a:rPr lang="en-US" altLang="ko-KR" sz="2000" baseline="-30000" smtClean="0">
                <a:ea typeface="굴림" panose="020B0600000101010101" pitchFamily="50" charset="-127"/>
              </a:rPr>
              <a:t>0</a:t>
            </a:r>
            <a:r>
              <a:rPr lang="en-US" altLang="ko-KR" sz="2000" smtClean="0">
                <a:ea typeface="굴림" panose="020B0600000101010101" pitchFamily="50" charset="-127"/>
              </a:rPr>
              <a:t>,v</a:t>
            </a:r>
            <a:r>
              <a:rPr lang="en-US" altLang="ko-KR" sz="2000" baseline="-30000" smtClean="0">
                <a:ea typeface="굴림" panose="020B0600000101010101" pitchFamily="50" charset="-127"/>
              </a:rPr>
              <a:t>1</a:t>
            </a:r>
            <a:r>
              <a:rPr lang="en-US" altLang="ko-KR" sz="2000" smtClean="0">
                <a:ea typeface="굴림" panose="020B0600000101010101" pitchFamily="50" charset="-127"/>
              </a:rPr>
              <a:t>,v</a:t>
            </a:r>
            <a:r>
              <a:rPr lang="en-US" altLang="ko-KR" sz="2000" baseline="-30000" smtClean="0">
                <a:ea typeface="굴림" panose="020B0600000101010101" pitchFamily="50" charset="-127"/>
              </a:rPr>
              <a:t>2</a:t>
            </a:r>
            <a:r>
              <a:rPr lang="en-US" altLang="ko-KR" sz="2000" smtClean="0">
                <a:ea typeface="굴림" panose="020B0600000101010101" pitchFamily="50" charset="-127"/>
              </a:rPr>
              <a:t>), {v</a:t>
            </a:r>
            <a:r>
              <a:rPr lang="en-US" altLang="ko-KR" sz="2000" baseline="-30000" smtClean="0">
                <a:ea typeface="굴림" panose="020B0600000101010101" pitchFamily="50" charset="-127"/>
              </a:rPr>
              <a:t>0</a:t>
            </a:r>
            <a:r>
              <a:rPr lang="en-US" altLang="ko-KR" sz="2000" smtClean="0">
                <a:ea typeface="굴림" panose="020B0600000101010101" pitchFamily="50" charset="-127"/>
              </a:rPr>
              <a:t>,v</a:t>
            </a:r>
            <a:r>
              <a:rPr lang="en-US" altLang="ko-KR" sz="2000" baseline="-30000" smtClean="0">
                <a:ea typeface="굴림" panose="020B0600000101010101" pitchFamily="50" charset="-127"/>
              </a:rPr>
              <a:t>2</a:t>
            </a:r>
            <a:r>
              <a:rPr lang="en-US" altLang="ko-KR" sz="2000" smtClean="0">
                <a:ea typeface="굴림" panose="020B0600000101010101" pitchFamily="50" charset="-127"/>
              </a:rPr>
              <a:t>,v</a:t>
            </a:r>
            <a:r>
              <a:rPr lang="en-US" altLang="ko-KR" sz="2000" baseline="-30000" smtClean="0">
                <a:ea typeface="굴림" panose="020B0600000101010101" pitchFamily="50" charset="-127"/>
              </a:rPr>
              <a:t>3</a:t>
            </a:r>
            <a:r>
              <a:rPr lang="en-US" altLang="ko-KR" sz="2000" smtClean="0">
                <a:ea typeface="굴림" panose="020B0600000101010101" pitchFamily="50" charset="-127"/>
              </a:rPr>
              <a:t>), (v</a:t>
            </a:r>
            <a:r>
              <a:rPr lang="en-US" altLang="ko-KR" sz="2000" baseline="-30000" smtClean="0">
                <a:ea typeface="굴림" panose="020B0600000101010101" pitchFamily="50" charset="-127"/>
              </a:rPr>
              <a:t>0</a:t>
            </a:r>
            <a:r>
              <a:rPr lang="en-US" altLang="ko-KR" sz="2000" smtClean="0">
                <a:ea typeface="굴림" panose="020B0600000101010101" pitchFamily="50" charset="-127"/>
              </a:rPr>
              <a:t>,v</a:t>
            </a:r>
            <a:r>
              <a:rPr lang="en-US" altLang="ko-KR" sz="2000" baseline="-30000" smtClean="0">
                <a:ea typeface="굴림" panose="020B0600000101010101" pitchFamily="50" charset="-127"/>
              </a:rPr>
              <a:t>i</a:t>
            </a:r>
            <a:r>
              <a:rPr lang="en-US" altLang="ko-KR" sz="2000" smtClean="0">
                <a:ea typeface="굴림" panose="020B0600000101010101" pitchFamily="50" charset="-127"/>
              </a:rPr>
              <a:t>,v</a:t>
            </a:r>
            <a:r>
              <a:rPr lang="en-US" altLang="ko-KR" sz="2000" baseline="-30000" smtClean="0">
                <a:ea typeface="굴림" panose="020B0600000101010101" pitchFamily="50" charset="-127"/>
              </a:rPr>
              <a:t>i+1</a:t>
            </a:r>
            <a:r>
              <a:rPr lang="en-US" altLang="ko-KR" sz="2000" smtClean="0">
                <a:ea typeface="굴림" panose="020B0600000101010101" pitchFamily="50" charset="-127"/>
              </a:rPr>
              <a:t>), ... (v</a:t>
            </a:r>
            <a:r>
              <a:rPr lang="en-US" altLang="ko-KR" sz="2000" baseline="-30000" smtClean="0">
                <a:ea typeface="굴림" panose="020B0600000101010101" pitchFamily="50" charset="-127"/>
              </a:rPr>
              <a:t>0</a:t>
            </a:r>
            <a:r>
              <a:rPr lang="en-US" altLang="ko-KR" sz="2000" smtClean="0">
                <a:ea typeface="굴림" panose="020B0600000101010101" pitchFamily="50" charset="-127"/>
              </a:rPr>
              <a:t>,v</a:t>
            </a:r>
            <a:r>
              <a:rPr lang="en-US" altLang="ko-KR" sz="2000" baseline="-30000" smtClean="0">
                <a:ea typeface="굴림" panose="020B0600000101010101" pitchFamily="50" charset="-127"/>
              </a:rPr>
              <a:t>n-1</a:t>
            </a:r>
            <a:r>
              <a:rPr lang="en-US" altLang="ko-KR" sz="2000" smtClean="0">
                <a:ea typeface="굴림" panose="020B0600000101010101" pitchFamily="50" charset="-127"/>
              </a:rPr>
              <a:t>,v</a:t>
            </a:r>
            <a:r>
              <a:rPr lang="en-US" altLang="ko-KR" sz="2000" baseline="-30000" smtClean="0">
                <a:ea typeface="굴림" panose="020B0600000101010101" pitchFamily="50" charset="-127"/>
              </a:rPr>
              <a:t>n</a:t>
            </a:r>
            <a:r>
              <a:rPr lang="en-US" altLang="ko-KR" sz="2000" smtClean="0">
                <a:ea typeface="굴림" panose="020B0600000101010101" pitchFamily="50" charset="-127"/>
              </a:rPr>
              <a:t>)}</a:t>
            </a:r>
          </a:p>
          <a:p>
            <a:r>
              <a:rPr lang="en-US" altLang="ko-KR" sz="2400" smtClean="0">
                <a:ea typeface="굴림" panose="020B0600000101010101" pitchFamily="50" charset="-127"/>
              </a:rPr>
              <a:t>Decomposing a non-convex polygon is non-trivial</a:t>
            </a:r>
          </a:p>
          <a:p>
            <a:pPr lvl="1"/>
            <a:r>
              <a:rPr lang="en-US" altLang="ko-KR" sz="2000" smtClean="0">
                <a:ea typeface="굴림" panose="020B0600000101010101" pitchFamily="50" charset="-127"/>
              </a:rPr>
              <a:t>Sometimes have to introduce new vertices</a:t>
            </a:r>
          </a:p>
        </p:txBody>
      </p:sp>
      <p:pic>
        <p:nvPicPr>
          <p:cNvPr id="22531" name="Picture 4" descr="decompo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25" y="1866900"/>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decompos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909763"/>
            <a:ext cx="18827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Grp="1" noChangeArrowheads="1"/>
          </p:cNvSpPr>
          <p:nvPr>
            <p:ph type="title"/>
          </p:nvPr>
        </p:nvSpPr>
        <p:spPr/>
        <p:txBody>
          <a:bodyPr/>
          <a:lstStyle/>
          <a:p>
            <a:r>
              <a:rPr lang="en-US" altLang="ko-KR" smtClean="0">
                <a:ea typeface="굴림" panose="020B0600000101010101" pitchFamily="50" charset="-127"/>
              </a:rPr>
              <a:t>Why Triangles?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r>
              <a:rPr lang="en-US" altLang="ko-KR" sz="2400" smtClean="0">
                <a:ea typeface="굴림" panose="020B0600000101010101" pitchFamily="50" charset="-127"/>
              </a:rPr>
              <a:t>Triangles can approximate any 2-dimensional shape (or 3D surface)</a:t>
            </a:r>
          </a:p>
          <a:p>
            <a:pPr lvl="1"/>
            <a:r>
              <a:rPr lang="en-US" altLang="ko-KR" sz="2000" smtClean="0">
                <a:ea typeface="굴림" panose="020B0600000101010101" pitchFamily="50" charset="-127"/>
              </a:rPr>
              <a:t>Polygons are a locally linear (planar) approximation</a:t>
            </a:r>
          </a:p>
          <a:p>
            <a:r>
              <a:rPr lang="en-US" altLang="ko-KR" sz="2400" smtClean="0">
                <a:ea typeface="굴림" panose="020B0600000101010101" pitchFamily="50" charset="-127"/>
              </a:rPr>
              <a:t>Improve the quality of fit by increasing the number edges or faces</a:t>
            </a:r>
            <a:r>
              <a:rPr lang="en-US" altLang="ko-KR" sz="3200" smtClean="0">
                <a:ea typeface="굴림" panose="020B0600000101010101" pitchFamily="50" charset="-127"/>
              </a:rPr>
              <a:t/>
            </a:r>
            <a:br>
              <a:rPr lang="en-US" altLang="ko-KR" sz="3200" smtClean="0">
                <a:ea typeface="굴림" panose="020B0600000101010101" pitchFamily="50" charset="-127"/>
              </a:rPr>
            </a:br>
            <a:endParaRPr lang="en-US" altLang="ko-KR" sz="3200" smtClean="0">
              <a:ea typeface="굴림" panose="020B0600000101010101" pitchFamily="50" charset="-127"/>
            </a:endParaRPr>
          </a:p>
        </p:txBody>
      </p:sp>
      <p:sp>
        <p:nvSpPr>
          <p:cNvPr id="24579" name="Rectangle 6"/>
          <p:cNvSpPr>
            <a:spLocks noGrp="1" noChangeArrowheads="1"/>
          </p:cNvSpPr>
          <p:nvPr>
            <p:ph type="title"/>
          </p:nvPr>
        </p:nvSpPr>
        <p:spPr/>
        <p:txBody>
          <a:bodyPr/>
          <a:lstStyle/>
          <a:p>
            <a:r>
              <a:rPr lang="en-US" altLang="ko-KR" smtClean="0">
                <a:ea typeface="굴림" panose="020B0600000101010101" pitchFamily="50" charset="-127"/>
              </a:rPr>
              <a:t>Why Triangles?</a:t>
            </a:r>
          </a:p>
        </p:txBody>
      </p:sp>
      <p:grpSp>
        <p:nvGrpSpPr>
          <p:cNvPr id="24580" name="Group 7"/>
          <p:cNvGrpSpPr>
            <a:grpSpLocks/>
          </p:cNvGrpSpPr>
          <p:nvPr/>
        </p:nvGrpSpPr>
        <p:grpSpPr bwMode="auto">
          <a:xfrm flipH="1">
            <a:off x="304800" y="4030663"/>
            <a:ext cx="8610600" cy="1643062"/>
            <a:chOff x="192" y="3072"/>
            <a:chExt cx="5458" cy="1042"/>
          </a:xfrm>
        </p:grpSpPr>
        <p:pic>
          <p:nvPicPr>
            <p:cNvPr id="24581"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192" y="3072"/>
              <a:ext cx="1042" cy="104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pic>
          <p:nvPicPr>
            <p:cNvPr id="24582"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1296" y="3072"/>
              <a:ext cx="1042" cy="104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pic>
          <p:nvPicPr>
            <p:cNvPr id="24583"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2400" y="3072"/>
              <a:ext cx="1042" cy="104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pic>
          <p:nvPicPr>
            <p:cNvPr id="24584"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3504" y="3072"/>
              <a:ext cx="1042" cy="104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pic>
          <p:nvPicPr>
            <p:cNvPr id="24585"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blackGray">
            <a:xfrm>
              <a:off x="4608" y="3072"/>
              <a:ext cx="1042" cy="1042"/>
            </a:xfrm>
            <a:prstGeom prst="rect">
              <a:avLst/>
            </a:prstGeom>
            <a:solidFill>
              <a:schemeClr val="tx1"/>
            </a:solidFill>
            <a:ln w="12700">
              <a:solidFill>
                <a:schemeClr val="tx1"/>
              </a:solidFill>
              <a:miter lim="800000"/>
              <a:headEnd/>
              <a:tailEnd/>
            </a:ln>
            <a:effectLst>
              <a:outerShdw dist="107763" dir="2700000" algn="ctr" rotWithShape="0">
                <a:schemeClr val="bg2"/>
              </a:outerShdw>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50" charset="-127"/>
              </a:rPr>
              <a:t>Scanline Triangle Rasterizer</a:t>
            </a:r>
          </a:p>
        </p:txBody>
      </p:sp>
      <p:sp>
        <p:nvSpPr>
          <p:cNvPr id="26627" name="Rectangle 3"/>
          <p:cNvSpPr>
            <a:spLocks noGrp="1" noChangeArrowheads="1"/>
          </p:cNvSpPr>
          <p:nvPr>
            <p:ph type="body" idx="1"/>
          </p:nvPr>
        </p:nvSpPr>
        <p:spPr/>
        <p:txBody>
          <a:bodyPr/>
          <a:lstStyle/>
          <a:p>
            <a:r>
              <a:rPr lang="en-US" altLang="ko-KR" smtClean="0">
                <a:ea typeface="굴림" panose="020B0600000101010101" pitchFamily="50" charset="-127"/>
              </a:rPr>
              <a:t>Walk along edges and process one scanline at a time; also called edge walk method</a:t>
            </a:r>
          </a:p>
          <a:p>
            <a:r>
              <a:rPr lang="en-US" altLang="ko-KR" smtClean="0">
                <a:ea typeface="굴림" panose="020B0600000101010101" pitchFamily="50" charset="-127"/>
              </a:rPr>
              <a:t>Rasterize spans between edges</a:t>
            </a:r>
          </a:p>
          <a:p>
            <a:endParaRPr lang="en-US" altLang="ko-KR" smtClean="0">
              <a:ea typeface="굴림" panose="020B0600000101010101" pitchFamily="50" charset="-127"/>
            </a:endParaRPr>
          </a:p>
        </p:txBody>
      </p:sp>
      <p:sp>
        <p:nvSpPr>
          <p:cNvPr id="26628" name="Rectangle 1314"/>
          <p:cNvSpPr>
            <a:spLocks noChangeArrowheads="1"/>
          </p:cNvSpPr>
          <p:nvPr/>
        </p:nvSpPr>
        <p:spPr bwMode="auto">
          <a:xfrm>
            <a:off x="28194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29" name="Rectangle 1315"/>
          <p:cNvSpPr>
            <a:spLocks noChangeArrowheads="1"/>
          </p:cNvSpPr>
          <p:nvPr/>
        </p:nvSpPr>
        <p:spPr bwMode="auto">
          <a:xfrm>
            <a:off x="29718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0" name="Rectangle 1316"/>
          <p:cNvSpPr>
            <a:spLocks noChangeArrowheads="1"/>
          </p:cNvSpPr>
          <p:nvPr/>
        </p:nvSpPr>
        <p:spPr bwMode="auto">
          <a:xfrm>
            <a:off x="31242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1" name="Rectangle 1317"/>
          <p:cNvSpPr>
            <a:spLocks noChangeArrowheads="1"/>
          </p:cNvSpPr>
          <p:nvPr/>
        </p:nvSpPr>
        <p:spPr bwMode="auto">
          <a:xfrm>
            <a:off x="32766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2" name="Rectangle 1318"/>
          <p:cNvSpPr>
            <a:spLocks noChangeArrowheads="1"/>
          </p:cNvSpPr>
          <p:nvPr/>
        </p:nvSpPr>
        <p:spPr bwMode="auto">
          <a:xfrm>
            <a:off x="34290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3" name="Rectangle 1319"/>
          <p:cNvSpPr>
            <a:spLocks noChangeArrowheads="1"/>
          </p:cNvSpPr>
          <p:nvPr/>
        </p:nvSpPr>
        <p:spPr bwMode="auto">
          <a:xfrm>
            <a:off x="35814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4" name="Rectangle 1320"/>
          <p:cNvSpPr>
            <a:spLocks noChangeArrowheads="1"/>
          </p:cNvSpPr>
          <p:nvPr/>
        </p:nvSpPr>
        <p:spPr bwMode="auto">
          <a:xfrm>
            <a:off x="37338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5" name="Rectangle 1321"/>
          <p:cNvSpPr>
            <a:spLocks noChangeArrowheads="1"/>
          </p:cNvSpPr>
          <p:nvPr/>
        </p:nvSpPr>
        <p:spPr bwMode="auto">
          <a:xfrm>
            <a:off x="38862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6" name="Rectangle 1322"/>
          <p:cNvSpPr>
            <a:spLocks noChangeArrowheads="1"/>
          </p:cNvSpPr>
          <p:nvPr/>
        </p:nvSpPr>
        <p:spPr bwMode="auto">
          <a:xfrm>
            <a:off x="40386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7" name="Rectangle 1323"/>
          <p:cNvSpPr>
            <a:spLocks noChangeArrowheads="1"/>
          </p:cNvSpPr>
          <p:nvPr/>
        </p:nvSpPr>
        <p:spPr bwMode="auto">
          <a:xfrm>
            <a:off x="41910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8" name="Rectangle 1324"/>
          <p:cNvSpPr>
            <a:spLocks noChangeArrowheads="1"/>
          </p:cNvSpPr>
          <p:nvPr/>
        </p:nvSpPr>
        <p:spPr bwMode="auto">
          <a:xfrm>
            <a:off x="43434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39" name="Rectangle 1325"/>
          <p:cNvSpPr>
            <a:spLocks noChangeArrowheads="1"/>
          </p:cNvSpPr>
          <p:nvPr/>
        </p:nvSpPr>
        <p:spPr bwMode="auto">
          <a:xfrm>
            <a:off x="44958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0" name="Rectangle 1326"/>
          <p:cNvSpPr>
            <a:spLocks noChangeArrowheads="1"/>
          </p:cNvSpPr>
          <p:nvPr/>
        </p:nvSpPr>
        <p:spPr bwMode="auto">
          <a:xfrm>
            <a:off x="46482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1" name="Rectangle 1327"/>
          <p:cNvSpPr>
            <a:spLocks noChangeArrowheads="1"/>
          </p:cNvSpPr>
          <p:nvPr/>
        </p:nvSpPr>
        <p:spPr bwMode="auto">
          <a:xfrm>
            <a:off x="48006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2" name="Rectangle 1328"/>
          <p:cNvSpPr>
            <a:spLocks noChangeArrowheads="1"/>
          </p:cNvSpPr>
          <p:nvPr/>
        </p:nvSpPr>
        <p:spPr bwMode="auto">
          <a:xfrm>
            <a:off x="49530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3" name="Rectangle 1329"/>
          <p:cNvSpPr>
            <a:spLocks noChangeArrowheads="1"/>
          </p:cNvSpPr>
          <p:nvPr/>
        </p:nvSpPr>
        <p:spPr bwMode="auto">
          <a:xfrm>
            <a:off x="51054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4" name="Rectangle 1330"/>
          <p:cNvSpPr>
            <a:spLocks noChangeArrowheads="1"/>
          </p:cNvSpPr>
          <p:nvPr/>
        </p:nvSpPr>
        <p:spPr bwMode="auto">
          <a:xfrm>
            <a:off x="52578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5" name="Rectangle 1331"/>
          <p:cNvSpPr>
            <a:spLocks noChangeArrowheads="1"/>
          </p:cNvSpPr>
          <p:nvPr/>
        </p:nvSpPr>
        <p:spPr bwMode="auto">
          <a:xfrm>
            <a:off x="54102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6" name="Rectangle 1332"/>
          <p:cNvSpPr>
            <a:spLocks noChangeArrowheads="1"/>
          </p:cNvSpPr>
          <p:nvPr/>
        </p:nvSpPr>
        <p:spPr bwMode="auto">
          <a:xfrm>
            <a:off x="55626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7" name="Rectangle 1333"/>
          <p:cNvSpPr>
            <a:spLocks noChangeArrowheads="1"/>
          </p:cNvSpPr>
          <p:nvPr/>
        </p:nvSpPr>
        <p:spPr bwMode="auto">
          <a:xfrm>
            <a:off x="5715000" y="2911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8" name="Rectangle 1334"/>
          <p:cNvSpPr>
            <a:spLocks noChangeArrowheads="1"/>
          </p:cNvSpPr>
          <p:nvPr/>
        </p:nvSpPr>
        <p:spPr bwMode="auto">
          <a:xfrm>
            <a:off x="28194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49" name="Rectangle 1335"/>
          <p:cNvSpPr>
            <a:spLocks noChangeArrowheads="1"/>
          </p:cNvSpPr>
          <p:nvPr/>
        </p:nvSpPr>
        <p:spPr bwMode="auto">
          <a:xfrm>
            <a:off x="29718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0" name="Rectangle 1336"/>
          <p:cNvSpPr>
            <a:spLocks noChangeArrowheads="1"/>
          </p:cNvSpPr>
          <p:nvPr/>
        </p:nvSpPr>
        <p:spPr bwMode="auto">
          <a:xfrm>
            <a:off x="31242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1" name="Rectangle 1337"/>
          <p:cNvSpPr>
            <a:spLocks noChangeArrowheads="1"/>
          </p:cNvSpPr>
          <p:nvPr/>
        </p:nvSpPr>
        <p:spPr bwMode="auto">
          <a:xfrm>
            <a:off x="32766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2" name="Rectangle 1338"/>
          <p:cNvSpPr>
            <a:spLocks noChangeArrowheads="1"/>
          </p:cNvSpPr>
          <p:nvPr/>
        </p:nvSpPr>
        <p:spPr bwMode="auto">
          <a:xfrm>
            <a:off x="34290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3" name="Rectangle 1339"/>
          <p:cNvSpPr>
            <a:spLocks noChangeArrowheads="1"/>
          </p:cNvSpPr>
          <p:nvPr/>
        </p:nvSpPr>
        <p:spPr bwMode="auto">
          <a:xfrm>
            <a:off x="35814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4" name="Rectangle 1340"/>
          <p:cNvSpPr>
            <a:spLocks noChangeArrowheads="1"/>
          </p:cNvSpPr>
          <p:nvPr/>
        </p:nvSpPr>
        <p:spPr bwMode="auto">
          <a:xfrm>
            <a:off x="37338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5" name="Rectangle 1341"/>
          <p:cNvSpPr>
            <a:spLocks noChangeArrowheads="1"/>
          </p:cNvSpPr>
          <p:nvPr/>
        </p:nvSpPr>
        <p:spPr bwMode="auto">
          <a:xfrm>
            <a:off x="38862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6" name="Rectangle 1342"/>
          <p:cNvSpPr>
            <a:spLocks noChangeArrowheads="1"/>
          </p:cNvSpPr>
          <p:nvPr/>
        </p:nvSpPr>
        <p:spPr bwMode="auto">
          <a:xfrm>
            <a:off x="40386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7" name="Rectangle 1343"/>
          <p:cNvSpPr>
            <a:spLocks noChangeArrowheads="1"/>
          </p:cNvSpPr>
          <p:nvPr/>
        </p:nvSpPr>
        <p:spPr bwMode="auto">
          <a:xfrm>
            <a:off x="41910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8" name="Rectangle 1344"/>
          <p:cNvSpPr>
            <a:spLocks noChangeArrowheads="1"/>
          </p:cNvSpPr>
          <p:nvPr/>
        </p:nvSpPr>
        <p:spPr bwMode="auto">
          <a:xfrm>
            <a:off x="4343400" y="3063875"/>
            <a:ext cx="152400" cy="152400"/>
          </a:xfrm>
          <a:prstGeom prst="rect">
            <a:avLst/>
          </a:prstGeom>
          <a:solidFill>
            <a:srgbClr val="FF0000"/>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59" name="Rectangle 1345"/>
          <p:cNvSpPr>
            <a:spLocks noChangeArrowheads="1"/>
          </p:cNvSpPr>
          <p:nvPr/>
        </p:nvSpPr>
        <p:spPr bwMode="auto">
          <a:xfrm>
            <a:off x="44958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0" name="Rectangle 1346"/>
          <p:cNvSpPr>
            <a:spLocks noChangeArrowheads="1"/>
          </p:cNvSpPr>
          <p:nvPr/>
        </p:nvSpPr>
        <p:spPr bwMode="auto">
          <a:xfrm>
            <a:off x="46482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1" name="Rectangle 1347"/>
          <p:cNvSpPr>
            <a:spLocks noChangeArrowheads="1"/>
          </p:cNvSpPr>
          <p:nvPr/>
        </p:nvSpPr>
        <p:spPr bwMode="auto">
          <a:xfrm>
            <a:off x="48006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2" name="Rectangle 1348"/>
          <p:cNvSpPr>
            <a:spLocks noChangeArrowheads="1"/>
          </p:cNvSpPr>
          <p:nvPr/>
        </p:nvSpPr>
        <p:spPr bwMode="auto">
          <a:xfrm>
            <a:off x="49530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3" name="Rectangle 1349"/>
          <p:cNvSpPr>
            <a:spLocks noChangeArrowheads="1"/>
          </p:cNvSpPr>
          <p:nvPr/>
        </p:nvSpPr>
        <p:spPr bwMode="auto">
          <a:xfrm>
            <a:off x="51054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4" name="Rectangle 1350"/>
          <p:cNvSpPr>
            <a:spLocks noChangeArrowheads="1"/>
          </p:cNvSpPr>
          <p:nvPr/>
        </p:nvSpPr>
        <p:spPr bwMode="auto">
          <a:xfrm>
            <a:off x="52578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5" name="Rectangle 1351"/>
          <p:cNvSpPr>
            <a:spLocks noChangeArrowheads="1"/>
          </p:cNvSpPr>
          <p:nvPr/>
        </p:nvSpPr>
        <p:spPr bwMode="auto">
          <a:xfrm>
            <a:off x="54102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6" name="Rectangle 1352"/>
          <p:cNvSpPr>
            <a:spLocks noChangeArrowheads="1"/>
          </p:cNvSpPr>
          <p:nvPr/>
        </p:nvSpPr>
        <p:spPr bwMode="auto">
          <a:xfrm>
            <a:off x="55626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7" name="Rectangle 1353"/>
          <p:cNvSpPr>
            <a:spLocks noChangeArrowheads="1"/>
          </p:cNvSpPr>
          <p:nvPr/>
        </p:nvSpPr>
        <p:spPr bwMode="auto">
          <a:xfrm>
            <a:off x="5715000" y="3063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8" name="Rectangle 1354"/>
          <p:cNvSpPr>
            <a:spLocks noChangeArrowheads="1"/>
          </p:cNvSpPr>
          <p:nvPr/>
        </p:nvSpPr>
        <p:spPr bwMode="auto">
          <a:xfrm>
            <a:off x="28194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69" name="Rectangle 1355"/>
          <p:cNvSpPr>
            <a:spLocks noChangeArrowheads="1"/>
          </p:cNvSpPr>
          <p:nvPr/>
        </p:nvSpPr>
        <p:spPr bwMode="auto">
          <a:xfrm>
            <a:off x="29718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0" name="Rectangle 1356"/>
          <p:cNvSpPr>
            <a:spLocks noChangeArrowheads="1"/>
          </p:cNvSpPr>
          <p:nvPr/>
        </p:nvSpPr>
        <p:spPr bwMode="auto">
          <a:xfrm>
            <a:off x="31242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1" name="Rectangle 1357"/>
          <p:cNvSpPr>
            <a:spLocks noChangeArrowheads="1"/>
          </p:cNvSpPr>
          <p:nvPr/>
        </p:nvSpPr>
        <p:spPr bwMode="auto">
          <a:xfrm>
            <a:off x="32766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2" name="Rectangle 1358"/>
          <p:cNvSpPr>
            <a:spLocks noChangeArrowheads="1"/>
          </p:cNvSpPr>
          <p:nvPr/>
        </p:nvSpPr>
        <p:spPr bwMode="auto">
          <a:xfrm>
            <a:off x="34290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3" name="Rectangle 1359"/>
          <p:cNvSpPr>
            <a:spLocks noChangeArrowheads="1"/>
          </p:cNvSpPr>
          <p:nvPr/>
        </p:nvSpPr>
        <p:spPr bwMode="auto">
          <a:xfrm>
            <a:off x="35814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4" name="Rectangle 1360"/>
          <p:cNvSpPr>
            <a:spLocks noChangeArrowheads="1"/>
          </p:cNvSpPr>
          <p:nvPr/>
        </p:nvSpPr>
        <p:spPr bwMode="auto">
          <a:xfrm>
            <a:off x="37338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5" name="Rectangle 1361"/>
          <p:cNvSpPr>
            <a:spLocks noChangeArrowheads="1"/>
          </p:cNvSpPr>
          <p:nvPr/>
        </p:nvSpPr>
        <p:spPr bwMode="auto">
          <a:xfrm>
            <a:off x="38862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6" name="Rectangle 1362"/>
          <p:cNvSpPr>
            <a:spLocks noChangeArrowheads="1"/>
          </p:cNvSpPr>
          <p:nvPr/>
        </p:nvSpPr>
        <p:spPr bwMode="auto">
          <a:xfrm>
            <a:off x="40386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7" name="Rectangle 1363"/>
          <p:cNvSpPr>
            <a:spLocks noChangeArrowheads="1"/>
          </p:cNvSpPr>
          <p:nvPr/>
        </p:nvSpPr>
        <p:spPr bwMode="auto">
          <a:xfrm>
            <a:off x="41910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8" name="Rectangle 1364"/>
          <p:cNvSpPr>
            <a:spLocks noChangeArrowheads="1"/>
          </p:cNvSpPr>
          <p:nvPr/>
        </p:nvSpPr>
        <p:spPr bwMode="auto">
          <a:xfrm>
            <a:off x="43434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79" name="Rectangle 1365"/>
          <p:cNvSpPr>
            <a:spLocks noChangeArrowheads="1"/>
          </p:cNvSpPr>
          <p:nvPr/>
        </p:nvSpPr>
        <p:spPr bwMode="auto">
          <a:xfrm>
            <a:off x="44958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0" name="Rectangle 1366"/>
          <p:cNvSpPr>
            <a:spLocks noChangeArrowheads="1"/>
          </p:cNvSpPr>
          <p:nvPr/>
        </p:nvSpPr>
        <p:spPr bwMode="auto">
          <a:xfrm>
            <a:off x="46482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1" name="Rectangle 1367"/>
          <p:cNvSpPr>
            <a:spLocks noChangeArrowheads="1"/>
          </p:cNvSpPr>
          <p:nvPr/>
        </p:nvSpPr>
        <p:spPr bwMode="auto">
          <a:xfrm>
            <a:off x="48006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2" name="Rectangle 1368"/>
          <p:cNvSpPr>
            <a:spLocks noChangeArrowheads="1"/>
          </p:cNvSpPr>
          <p:nvPr/>
        </p:nvSpPr>
        <p:spPr bwMode="auto">
          <a:xfrm>
            <a:off x="49530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3" name="Rectangle 1369"/>
          <p:cNvSpPr>
            <a:spLocks noChangeArrowheads="1"/>
          </p:cNvSpPr>
          <p:nvPr/>
        </p:nvSpPr>
        <p:spPr bwMode="auto">
          <a:xfrm>
            <a:off x="51054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4" name="Rectangle 1370"/>
          <p:cNvSpPr>
            <a:spLocks noChangeArrowheads="1"/>
          </p:cNvSpPr>
          <p:nvPr/>
        </p:nvSpPr>
        <p:spPr bwMode="auto">
          <a:xfrm>
            <a:off x="52578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5" name="Rectangle 1371"/>
          <p:cNvSpPr>
            <a:spLocks noChangeArrowheads="1"/>
          </p:cNvSpPr>
          <p:nvPr/>
        </p:nvSpPr>
        <p:spPr bwMode="auto">
          <a:xfrm>
            <a:off x="54102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6" name="Rectangle 1372"/>
          <p:cNvSpPr>
            <a:spLocks noChangeArrowheads="1"/>
          </p:cNvSpPr>
          <p:nvPr/>
        </p:nvSpPr>
        <p:spPr bwMode="auto">
          <a:xfrm>
            <a:off x="55626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7" name="Rectangle 1373"/>
          <p:cNvSpPr>
            <a:spLocks noChangeArrowheads="1"/>
          </p:cNvSpPr>
          <p:nvPr/>
        </p:nvSpPr>
        <p:spPr bwMode="auto">
          <a:xfrm>
            <a:off x="5715000" y="3216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8" name="Rectangle 1374"/>
          <p:cNvSpPr>
            <a:spLocks noChangeArrowheads="1"/>
          </p:cNvSpPr>
          <p:nvPr/>
        </p:nvSpPr>
        <p:spPr bwMode="auto">
          <a:xfrm>
            <a:off x="28194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89" name="Rectangle 1375"/>
          <p:cNvSpPr>
            <a:spLocks noChangeArrowheads="1"/>
          </p:cNvSpPr>
          <p:nvPr/>
        </p:nvSpPr>
        <p:spPr bwMode="auto">
          <a:xfrm>
            <a:off x="29718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0" name="Rectangle 1376"/>
          <p:cNvSpPr>
            <a:spLocks noChangeArrowheads="1"/>
          </p:cNvSpPr>
          <p:nvPr/>
        </p:nvSpPr>
        <p:spPr bwMode="auto">
          <a:xfrm>
            <a:off x="31242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1" name="Rectangle 1377"/>
          <p:cNvSpPr>
            <a:spLocks noChangeArrowheads="1"/>
          </p:cNvSpPr>
          <p:nvPr/>
        </p:nvSpPr>
        <p:spPr bwMode="auto">
          <a:xfrm>
            <a:off x="32766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2" name="Rectangle 1378"/>
          <p:cNvSpPr>
            <a:spLocks noChangeArrowheads="1"/>
          </p:cNvSpPr>
          <p:nvPr/>
        </p:nvSpPr>
        <p:spPr bwMode="auto">
          <a:xfrm>
            <a:off x="34290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3" name="Rectangle 1379"/>
          <p:cNvSpPr>
            <a:spLocks noChangeArrowheads="1"/>
          </p:cNvSpPr>
          <p:nvPr/>
        </p:nvSpPr>
        <p:spPr bwMode="auto">
          <a:xfrm>
            <a:off x="35814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4" name="Rectangle 1380"/>
          <p:cNvSpPr>
            <a:spLocks noChangeArrowheads="1"/>
          </p:cNvSpPr>
          <p:nvPr/>
        </p:nvSpPr>
        <p:spPr bwMode="auto">
          <a:xfrm>
            <a:off x="37338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5" name="Rectangle 1381"/>
          <p:cNvSpPr>
            <a:spLocks noChangeArrowheads="1"/>
          </p:cNvSpPr>
          <p:nvPr/>
        </p:nvSpPr>
        <p:spPr bwMode="auto">
          <a:xfrm>
            <a:off x="38862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6" name="Rectangle 1382"/>
          <p:cNvSpPr>
            <a:spLocks noChangeArrowheads="1"/>
          </p:cNvSpPr>
          <p:nvPr/>
        </p:nvSpPr>
        <p:spPr bwMode="auto">
          <a:xfrm>
            <a:off x="40386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7" name="Rectangle 1383"/>
          <p:cNvSpPr>
            <a:spLocks noChangeArrowheads="1"/>
          </p:cNvSpPr>
          <p:nvPr/>
        </p:nvSpPr>
        <p:spPr bwMode="auto">
          <a:xfrm>
            <a:off x="41910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8" name="Rectangle 1384"/>
          <p:cNvSpPr>
            <a:spLocks noChangeArrowheads="1"/>
          </p:cNvSpPr>
          <p:nvPr/>
        </p:nvSpPr>
        <p:spPr bwMode="auto">
          <a:xfrm>
            <a:off x="43434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699" name="Rectangle 1385"/>
          <p:cNvSpPr>
            <a:spLocks noChangeArrowheads="1"/>
          </p:cNvSpPr>
          <p:nvPr/>
        </p:nvSpPr>
        <p:spPr bwMode="auto">
          <a:xfrm>
            <a:off x="44958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0" name="Rectangle 1386"/>
          <p:cNvSpPr>
            <a:spLocks noChangeArrowheads="1"/>
          </p:cNvSpPr>
          <p:nvPr/>
        </p:nvSpPr>
        <p:spPr bwMode="auto">
          <a:xfrm>
            <a:off x="46482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1" name="Rectangle 1387"/>
          <p:cNvSpPr>
            <a:spLocks noChangeArrowheads="1"/>
          </p:cNvSpPr>
          <p:nvPr/>
        </p:nvSpPr>
        <p:spPr bwMode="auto">
          <a:xfrm>
            <a:off x="48006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2" name="Rectangle 1388"/>
          <p:cNvSpPr>
            <a:spLocks noChangeArrowheads="1"/>
          </p:cNvSpPr>
          <p:nvPr/>
        </p:nvSpPr>
        <p:spPr bwMode="auto">
          <a:xfrm>
            <a:off x="49530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3" name="Rectangle 1389"/>
          <p:cNvSpPr>
            <a:spLocks noChangeArrowheads="1"/>
          </p:cNvSpPr>
          <p:nvPr/>
        </p:nvSpPr>
        <p:spPr bwMode="auto">
          <a:xfrm>
            <a:off x="51054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4" name="Rectangle 1390"/>
          <p:cNvSpPr>
            <a:spLocks noChangeArrowheads="1"/>
          </p:cNvSpPr>
          <p:nvPr/>
        </p:nvSpPr>
        <p:spPr bwMode="auto">
          <a:xfrm>
            <a:off x="52578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5" name="Rectangle 1391"/>
          <p:cNvSpPr>
            <a:spLocks noChangeArrowheads="1"/>
          </p:cNvSpPr>
          <p:nvPr/>
        </p:nvSpPr>
        <p:spPr bwMode="auto">
          <a:xfrm>
            <a:off x="54102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6" name="Rectangle 1392"/>
          <p:cNvSpPr>
            <a:spLocks noChangeArrowheads="1"/>
          </p:cNvSpPr>
          <p:nvPr/>
        </p:nvSpPr>
        <p:spPr bwMode="auto">
          <a:xfrm>
            <a:off x="55626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7" name="Rectangle 1393"/>
          <p:cNvSpPr>
            <a:spLocks noChangeArrowheads="1"/>
          </p:cNvSpPr>
          <p:nvPr/>
        </p:nvSpPr>
        <p:spPr bwMode="auto">
          <a:xfrm>
            <a:off x="5715000" y="3368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8" name="Rectangle 1394"/>
          <p:cNvSpPr>
            <a:spLocks noChangeArrowheads="1"/>
          </p:cNvSpPr>
          <p:nvPr/>
        </p:nvSpPr>
        <p:spPr bwMode="auto">
          <a:xfrm>
            <a:off x="28194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09" name="Rectangle 1395"/>
          <p:cNvSpPr>
            <a:spLocks noChangeArrowheads="1"/>
          </p:cNvSpPr>
          <p:nvPr/>
        </p:nvSpPr>
        <p:spPr bwMode="auto">
          <a:xfrm>
            <a:off x="29718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0" name="Rectangle 1396"/>
          <p:cNvSpPr>
            <a:spLocks noChangeArrowheads="1"/>
          </p:cNvSpPr>
          <p:nvPr/>
        </p:nvSpPr>
        <p:spPr bwMode="auto">
          <a:xfrm>
            <a:off x="31242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1" name="Rectangle 1397"/>
          <p:cNvSpPr>
            <a:spLocks noChangeArrowheads="1"/>
          </p:cNvSpPr>
          <p:nvPr/>
        </p:nvSpPr>
        <p:spPr bwMode="auto">
          <a:xfrm>
            <a:off x="32766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2" name="Rectangle 1398"/>
          <p:cNvSpPr>
            <a:spLocks noChangeArrowheads="1"/>
          </p:cNvSpPr>
          <p:nvPr/>
        </p:nvSpPr>
        <p:spPr bwMode="auto">
          <a:xfrm>
            <a:off x="34290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3" name="Rectangle 1399"/>
          <p:cNvSpPr>
            <a:spLocks noChangeArrowheads="1"/>
          </p:cNvSpPr>
          <p:nvPr/>
        </p:nvSpPr>
        <p:spPr bwMode="auto">
          <a:xfrm>
            <a:off x="35814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4" name="Rectangle 1400"/>
          <p:cNvSpPr>
            <a:spLocks noChangeArrowheads="1"/>
          </p:cNvSpPr>
          <p:nvPr/>
        </p:nvSpPr>
        <p:spPr bwMode="auto">
          <a:xfrm>
            <a:off x="37338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5" name="Rectangle 1401"/>
          <p:cNvSpPr>
            <a:spLocks noChangeArrowheads="1"/>
          </p:cNvSpPr>
          <p:nvPr/>
        </p:nvSpPr>
        <p:spPr bwMode="auto">
          <a:xfrm>
            <a:off x="38862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6" name="Rectangle 1402"/>
          <p:cNvSpPr>
            <a:spLocks noChangeArrowheads="1"/>
          </p:cNvSpPr>
          <p:nvPr/>
        </p:nvSpPr>
        <p:spPr bwMode="auto">
          <a:xfrm>
            <a:off x="40386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7" name="Rectangle 1403"/>
          <p:cNvSpPr>
            <a:spLocks noChangeArrowheads="1"/>
          </p:cNvSpPr>
          <p:nvPr/>
        </p:nvSpPr>
        <p:spPr bwMode="auto">
          <a:xfrm>
            <a:off x="41910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8" name="Rectangle 1404"/>
          <p:cNvSpPr>
            <a:spLocks noChangeArrowheads="1"/>
          </p:cNvSpPr>
          <p:nvPr/>
        </p:nvSpPr>
        <p:spPr bwMode="auto">
          <a:xfrm>
            <a:off x="43434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19" name="Rectangle 1405"/>
          <p:cNvSpPr>
            <a:spLocks noChangeArrowheads="1"/>
          </p:cNvSpPr>
          <p:nvPr/>
        </p:nvSpPr>
        <p:spPr bwMode="auto">
          <a:xfrm>
            <a:off x="44958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0" name="Rectangle 1406"/>
          <p:cNvSpPr>
            <a:spLocks noChangeArrowheads="1"/>
          </p:cNvSpPr>
          <p:nvPr/>
        </p:nvSpPr>
        <p:spPr bwMode="auto">
          <a:xfrm>
            <a:off x="46482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1" name="Rectangle 1407"/>
          <p:cNvSpPr>
            <a:spLocks noChangeArrowheads="1"/>
          </p:cNvSpPr>
          <p:nvPr/>
        </p:nvSpPr>
        <p:spPr bwMode="auto">
          <a:xfrm>
            <a:off x="48006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2" name="Rectangle 1408"/>
          <p:cNvSpPr>
            <a:spLocks noChangeArrowheads="1"/>
          </p:cNvSpPr>
          <p:nvPr/>
        </p:nvSpPr>
        <p:spPr bwMode="auto">
          <a:xfrm>
            <a:off x="49530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3" name="Rectangle 1409"/>
          <p:cNvSpPr>
            <a:spLocks noChangeArrowheads="1"/>
          </p:cNvSpPr>
          <p:nvPr/>
        </p:nvSpPr>
        <p:spPr bwMode="auto">
          <a:xfrm>
            <a:off x="51054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4" name="Rectangle 1410"/>
          <p:cNvSpPr>
            <a:spLocks noChangeArrowheads="1"/>
          </p:cNvSpPr>
          <p:nvPr/>
        </p:nvSpPr>
        <p:spPr bwMode="auto">
          <a:xfrm>
            <a:off x="52578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5" name="Rectangle 1411"/>
          <p:cNvSpPr>
            <a:spLocks noChangeArrowheads="1"/>
          </p:cNvSpPr>
          <p:nvPr/>
        </p:nvSpPr>
        <p:spPr bwMode="auto">
          <a:xfrm>
            <a:off x="54102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6" name="Rectangle 1412"/>
          <p:cNvSpPr>
            <a:spLocks noChangeArrowheads="1"/>
          </p:cNvSpPr>
          <p:nvPr/>
        </p:nvSpPr>
        <p:spPr bwMode="auto">
          <a:xfrm>
            <a:off x="55626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7" name="Rectangle 1413"/>
          <p:cNvSpPr>
            <a:spLocks noChangeArrowheads="1"/>
          </p:cNvSpPr>
          <p:nvPr/>
        </p:nvSpPr>
        <p:spPr bwMode="auto">
          <a:xfrm>
            <a:off x="5715000" y="3521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8" name="Rectangle 1414"/>
          <p:cNvSpPr>
            <a:spLocks noChangeArrowheads="1"/>
          </p:cNvSpPr>
          <p:nvPr/>
        </p:nvSpPr>
        <p:spPr bwMode="auto">
          <a:xfrm>
            <a:off x="28194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29" name="Rectangle 1415"/>
          <p:cNvSpPr>
            <a:spLocks noChangeArrowheads="1"/>
          </p:cNvSpPr>
          <p:nvPr/>
        </p:nvSpPr>
        <p:spPr bwMode="auto">
          <a:xfrm>
            <a:off x="29718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0" name="Rectangle 1416"/>
          <p:cNvSpPr>
            <a:spLocks noChangeArrowheads="1"/>
          </p:cNvSpPr>
          <p:nvPr/>
        </p:nvSpPr>
        <p:spPr bwMode="auto">
          <a:xfrm>
            <a:off x="31242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1" name="Rectangle 1417"/>
          <p:cNvSpPr>
            <a:spLocks noChangeArrowheads="1"/>
          </p:cNvSpPr>
          <p:nvPr/>
        </p:nvSpPr>
        <p:spPr bwMode="auto">
          <a:xfrm>
            <a:off x="32766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2" name="Rectangle 1418"/>
          <p:cNvSpPr>
            <a:spLocks noChangeArrowheads="1"/>
          </p:cNvSpPr>
          <p:nvPr/>
        </p:nvSpPr>
        <p:spPr bwMode="auto">
          <a:xfrm>
            <a:off x="34290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3" name="Rectangle 1419"/>
          <p:cNvSpPr>
            <a:spLocks noChangeArrowheads="1"/>
          </p:cNvSpPr>
          <p:nvPr/>
        </p:nvSpPr>
        <p:spPr bwMode="auto">
          <a:xfrm>
            <a:off x="35814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4" name="Rectangle 1420"/>
          <p:cNvSpPr>
            <a:spLocks noChangeArrowheads="1"/>
          </p:cNvSpPr>
          <p:nvPr/>
        </p:nvSpPr>
        <p:spPr bwMode="auto">
          <a:xfrm>
            <a:off x="37338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5" name="Rectangle 1421"/>
          <p:cNvSpPr>
            <a:spLocks noChangeArrowheads="1"/>
          </p:cNvSpPr>
          <p:nvPr/>
        </p:nvSpPr>
        <p:spPr bwMode="auto">
          <a:xfrm>
            <a:off x="38862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6" name="Rectangle 1422"/>
          <p:cNvSpPr>
            <a:spLocks noChangeArrowheads="1"/>
          </p:cNvSpPr>
          <p:nvPr/>
        </p:nvSpPr>
        <p:spPr bwMode="auto">
          <a:xfrm>
            <a:off x="40386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7" name="Rectangle 1423"/>
          <p:cNvSpPr>
            <a:spLocks noChangeArrowheads="1"/>
          </p:cNvSpPr>
          <p:nvPr/>
        </p:nvSpPr>
        <p:spPr bwMode="auto">
          <a:xfrm>
            <a:off x="41910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8" name="Rectangle 1424"/>
          <p:cNvSpPr>
            <a:spLocks noChangeArrowheads="1"/>
          </p:cNvSpPr>
          <p:nvPr/>
        </p:nvSpPr>
        <p:spPr bwMode="auto">
          <a:xfrm>
            <a:off x="43434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39" name="Rectangle 1425"/>
          <p:cNvSpPr>
            <a:spLocks noChangeArrowheads="1"/>
          </p:cNvSpPr>
          <p:nvPr/>
        </p:nvSpPr>
        <p:spPr bwMode="auto">
          <a:xfrm>
            <a:off x="44958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0" name="Rectangle 1426"/>
          <p:cNvSpPr>
            <a:spLocks noChangeArrowheads="1"/>
          </p:cNvSpPr>
          <p:nvPr/>
        </p:nvSpPr>
        <p:spPr bwMode="auto">
          <a:xfrm>
            <a:off x="46482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1" name="Rectangle 1427"/>
          <p:cNvSpPr>
            <a:spLocks noChangeArrowheads="1"/>
          </p:cNvSpPr>
          <p:nvPr/>
        </p:nvSpPr>
        <p:spPr bwMode="auto">
          <a:xfrm>
            <a:off x="48006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2" name="Rectangle 1428"/>
          <p:cNvSpPr>
            <a:spLocks noChangeArrowheads="1"/>
          </p:cNvSpPr>
          <p:nvPr/>
        </p:nvSpPr>
        <p:spPr bwMode="auto">
          <a:xfrm>
            <a:off x="49530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3" name="Rectangle 1429"/>
          <p:cNvSpPr>
            <a:spLocks noChangeArrowheads="1"/>
          </p:cNvSpPr>
          <p:nvPr/>
        </p:nvSpPr>
        <p:spPr bwMode="auto">
          <a:xfrm>
            <a:off x="51054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4" name="Rectangle 1430"/>
          <p:cNvSpPr>
            <a:spLocks noChangeArrowheads="1"/>
          </p:cNvSpPr>
          <p:nvPr/>
        </p:nvSpPr>
        <p:spPr bwMode="auto">
          <a:xfrm>
            <a:off x="52578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5" name="Rectangle 1431"/>
          <p:cNvSpPr>
            <a:spLocks noChangeArrowheads="1"/>
          </p:cNvSpPr>
          <p:nvPr/>
        </p:nvSpPr>
        <p:spPr bwMode="auto">
          <a:xfrm>
            <a:off x="54102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6" name="Rectangle 1432"/>
          <p:cNvSpPr>
            <a:spLocks noChangeArrowheads="1"/>
          </p:cNvSpPr>
          <p:nvPr/>
        </p:nvSpPr>
        <p:spPr bwMode="auto">
          <a:xfrm>
            <a:off x="55626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7" name="Rectangle 1433"/>
          <p:cNvSpPr>
            <a:spLocks noChangeArrowheads="1"/>
          </p:cNvSpPr>
          <p:nvPr/>
        </p:nvSpPr>
        <p:spPr bwMode="auto">
          <a:xfrm>
            <a:off x="5715000" y="3673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8" name="Rectangle 1434"/>
          <p:cNvSpPr>
            <a:spLocks noChangeArrowheads="1"/>
          </p:cNvSpPr>
          <p:nvPr/>
        </p:nvSpPr>
        <p:spPr bwMode="auto">
          <a:xfrm>
            <a:off x="28194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49" name="Rectangle 1435"/>
          <p:cNvSpPr>
            <a:spLocks noChangeArrowheads="1"/>
          </p:cNvSpPr>
          <p:nvPr/>
        </p:nvSpPr>
        <p:spPr bwMode="auto">
          <a:xfrm>
            <a:off x="29718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0" name="Rectangle 1436"/>
          <p:cNvSpPr>
            <a:spLocks noChangeArrowheads="1"/>
          </p:cNvSpPr>
          <p:nvPr/>
        </p:nvSpPr>
        <p:spPr bwMode="auto">
          <a:xfrm>
            <a:off x="31242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1" name="Rectangle 1437"/>
          <p:cNvSpPr>
            <a:spLocks noChangeArrowheads="1"/>
          </p:cNvSpPr>
          <p:nvPr/>
        </p:nvSpPr>
        <p:spPr bwMode="auto">
          <a:xfrm>
            <a:off x="32766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2" name="Rectangle 1438"/>
          <p:cNvSpPr>
            <a:spLocks noChangeArrowheads="1"/>
          </p:cNvSpPr>
          <p:nvPr/>
        </p:nvSpPr>
        <p:spPr bwMode="auto">
          <a:xfrm>
            <a:off x="34290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3" name="Rectangle 1439"/>
          <p:cNvSpPr>
            <a:spLocks noChangeArrowheads="1"/>
          </p:cNvSpPr>
          <p:nvPr/>
        </p:nvSpPr>
        <p:spPr bwMode="auto">
          <a:xfrm>
            <a:off x="35814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4" name="Rectangle 1440"/>
          <p:cNvSpPr>
            <a:spLocks noChangeArrowheads="1"/>
          </p:cNvSpPr>
          <p:nvPr/>
        </p:nvSpPr>
        <p:spPr bwMode="auto">
          <a:xfrm>
            <a:off x="37338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5" name="Rectangle 1441"/>
          <p:cNvSpPr>
            <a:spLocks noChangeArrowheads="1"/>
          </p:cNvSpPr>
          <p:nvPr/>
        </p:nvSpPr>
        <p:spPr bwMode="auto">
          <a:xfrm>
            <a:off x="38862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6" name="Rectangle 1442"/>
          <p:cNvSpPr>
            <a:spLocks noChangeArrowheads="1"/>
          </p:cNvSpPr>
          <p:nvPr/>
        </p:nvSpPr>
        <p:spPr bwMode="auto">
          <a:xfrm>
            <a:off x="40386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7" name="Rectangle 1443"/>
          <p:cNvSpPr>
            <a:spLocks noChangeArrowheads="1"/>
          </p:cNvSpPr>
          <p:nvPr/>
        </p:nvSpPr>
        <p:spPr bwMode="auto">
          <a:xfrm>
            <a:off x="41910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8" name="Rectangle 1444"/>
          <p:cNvSpPr>
            <a:spLocks noChangeArrowheads="1"/>
          </p:cNvSpPr>
          <p:nvPr/>
        </p:nvSpPr>
        <p:spPr bwMode="auto">
          <a:xfrm>
            <a:off x="43434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59" name="Rectangle 1445"/>
          <p:cNvSpPr>
            <a:spLocks noChangeArrowheads="1"/>
          </p:cNvSpPr>
          <p:nvPr/>
        </p:nvSpPr>
        <p:spPr bwMode="auto">
          <a:xfrm>
            <a:off x="44958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0" name="Rectangle 1446"/>
          <p:cNvSpPr>
            <a:spLocks noChangeArrowheads="1"/>
          </p:cNvSpPr>
          <p:nvPr/>
        </p:nvSpPr>
        <p:spPr bwMode="auto">
          <a:xfrm>
            <a:off x="46482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1" name="Rectangle 1447"/>
          <p:cNvSpPr>
            <a:spLocks noChangeArrowheads="1"/>
          </p:cNvSpPr>
          <p:nvPr/>
        </p:nvSpPr>
        <p:spPr bwMode="auto">
          <a:xfrm>
            <a:off x="48006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2" name="Rectangle 1448"/>
          <p:cNvSpPr>
            <a:spLocks noChangeArrowheads="1"/>
          </p:cNvSpPr>
          <p:nvPr/>
        </p:nvSpPr>
        <p:spPr bwMode="auto">
          <a:xfrm>
            <a:off x="49530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3" name="Rectangle 1449"/>
          <p:cNvSpPr>
            <a:spLocks noChangeArrowheads="1"/>
          </p:cNvSpPr>
          <p:nvPr/>
        </p:nvSpPr>
        <p:spPr bwMode="auto">
          <a:xfrm>
            <a:off x="51054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4" name="Rectangle 1450"/>
          <p:cNvSpPr>
            <a:spLocks noChangeArrowheads="1"/>
          </p:cNvSpPr>
          <p:nvPr/>
        </p:nvSpPr>
        <p:spPr bwMode="auto">
          <a:xfrm>
            <a:off x="52578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5" name="Rectangle 1451"/>
          <p:cNvSpPr>
            <a:spLocks noChangeArrowheads="1"/>
          </p:cNvSpPr>
          <p:nvPr/>
        </p:nvSpPr>
        <p:spPr bwMode="auto">
          <a:xfrm>
            <a:off x="54102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6" name="Rectangle 1452"/>
          <p:cNvSpPr>
            <a:spLocks noChangeArrowheads="1"/>
          </p:cNvSpPr>
          <p:nvPr/>
        </p:nvSpPr>
        <p:spPr bwMode="auto">
          <a:xfrm>
            <a:off x="55626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7" name="Rectangle 1453"/>
          <p:cNvSpPr>
            <a:spLocks noChangeArrowheads="1"/>
          </p:cNvSpPr>
          <p:nvPr/>
        </p:nvSpPr>
        <p:spPr bwMode="auto">
          <a:xfrm>
            <a:off x="5715000" y="3825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8" name="Rectangle 1454"/>
          <p:cNvSpPr>
            <a:spLocks noChangeArrowheads="1"/>
          </p:cNvSpPr>
          <p:nvPr/>
        </p:nvSpPr>
        <p:spPr bwMode="auto">
          <a:xfrm>
            <a:off x="28194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69" name="Rectangle 1455"/>
          <p:cNvSpPr>
            <a:spLocks noChangeArrowheads="1"/>
          </p:cNvSpPr>
          <p:nvPr/>
        </p:nvSpPr>
        <p:spPr bwMode="auto">
          <a:xfrm>
            <a:off x="29718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0" name="Rectangle 1456"/>
          <p:cNvSpPr>
            <a:spLocks noChangeArrowheads="1"/>
          </p:cNvSpPr>
          <p:nvPr/>
        </p:nvSpPr>
        <p:spPr bwMode="auto">
          <a:xfrm>
            <a:off x="31242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1" name="Rectangle 1457"/>
          <p:cNvSpPr>
            <a:spLocks noChangeArrowheads="1"/>
          </p:cNvSpPr>
          <p:nvPr/>
        </p:nvSpPr>
        <p:spPr bwMode="auto">
          <a:xfrm>
            <a:off x="32766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2" name="Rectangle 1458"/>
          <p:cNvSpPr>
            <a:spLocks noChangeArrowheads="1"/>
          </p:cNvSpPr>
          <p:nvPr/>
        </p:nvSpPr>
        <p:spPr bwMode="auto">
          <a:xfrm>
            <a:off x="34290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3" name="Rectangle 1459"/>
          <p:cNvSpPr>
            <a:spLocks noChangeArrowheads="1"/>
          </p:cNvSpPr>
          <p:nvPr/>
        </p:nvSpPr>
        <p:spPr bwMode="auto">
          <a:xfrm>
            <a:off x="35814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4" name="Rectangle 1460"/>
          <p:cNvSpPr>
            <a:spLocks noChangeArrowheads="1"/>
          </p:cNvSpPr>
          <p:nvPr/>
        </p:nvSpPr>
        <p:spPr bwMode="auto">
          <a:xfrm>
            <a:off x="37338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5" name="Rectangle 1461"/>
          <p:cNvSpPr>
            <a:spLocks noChangeArrowheads="1"/>
          </p:cNvSpPr>
          <p:nvPr/>
        </p:nvSpPr>
        <p:spPr bwMode="auto">
          <a:xfrm>
            <a:off x="38862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6" name="Rectangle 1462"/>
          <p:cNvSpPr>
            <a:spLocks noChangeArrowheads="1"/>
          </p:cNvSpPr>
          <p:nvPr/>
        </p:nvSpPr>
        <p:spPr bwMode="auto">
          <a:xfrm>
            <a:off x="40386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7" name="Rectangle 1463"/>
          <p:cNvSpPr>
            <a:spLocks noChangeArrowheads="1"/>
          </p:cNvSpPr>
          <p:nvPr/>
        </p:nvSpPr>
        <p:spPr bwMode="auto">
          <a:xfrm>
            <a:off x="41910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8" name="Rectangle 1464"/>
          <p:cNvSpPr>
            <a:spLocks noChangeArrowheads="1"/>
          </p:cNvSpPr>
          <p:nvPr/>
        </p:nvSpPr>
        <p:spPr bwMode="auto">
          <a:xfrm>
            <a:off x="43434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79" name="Rectangle 1465"/>
          <p:cNvSpPr>
            <a:spLocks noChangeArrowheads="1"/>
          </p:cNvSpPr>
          <p:nvPr/>
        </p:nvSpPr>
        <p:spPr bwMode="auto">
          <a:xfrm>
            <a:off x="44958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0" name="Rectangle 1466"/>
          <p:cNvSpPr>
            <a:spLocks noChangeArrowheads="1"/>
          </p:cNvSpPr>
          <p:nvPr/>
        </p:nvSpPr>
        <p:spPr bwMode="auto">
          <a:xfrm>
            <a:off x="46482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1" name="Rectangle 1467"/>
          <p:cNvSpPr>
            <a:spLocks noChangeArrowheads="1"/>
          </p:cNvSpPr>
          <p:nvPr/>
        </p:nvSpPr>
        <p:spPr bwMode="auto">
          <a:xfrm>
            <a:off x="48006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2" name="Rectangle 1468"/>
          <p:cNvSpPr>
            <a:spLocks noChangeArrowheads="1"/>
          </p:cNvSpPr>
          <p:nvPr/>
        </p:nvSpPr>
        <p:spPr bwMode="auto">
          <a:xfrm>
            <a:off x="49530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3" name="Rectangle 1469"/>
          <p:cNvSpPr>
            <a:spLocks noChangeArrowheads="1"/>
          </p:cNvSpPr>
          <p:nvPr/>
        </p:nvSpPr>
        <p:spPr bwMode="auto">
          <a:xfrm>
            <a:off x="51054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4" name="Rectangle 1470"/>
          <p:cNvSpPr>
            <a:spLocks noChangeArrowheads="1"/>
          </p:cNvSpPr>
          <p:nvPr/>
        </p:nvSpPr>
        <p:spPr bwMode="auto">
          <a:xfrm>
            <a:off x="52578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5" name="Rectangle 1471"/>
          <p:cNvSpPr>
            <a:spLocks noChangeArrowheads="1"/>
          </p:cNvSpPr>
          <p:nvPr/>
        </p:nvSpPr>
        <p:spPr bwMode="auto">
          <a:xfrm>
            <a:off x="54102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6" name="Rectangle 1472"/>
          <p:cNvSpPr>
            <a:spLocks noChangeArrowheads="1"/>
          </p:cNvSpPr>
          <p:nvPr/>
        </p:nvSpPr>
        <p:spPr bwMode="auto">
          <a:xfrm>
            <a:off x="55626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7" name="Rectangle 1473"/>
          <p:cNvSpPr>
            <a:spLocks noChangeArrowheads="1"/>
          </p:cNvSpPr>
          <p:nvPr/>
        </p:nvSpPr>
        <p:spPr bwMode="auto">
          <a:xfrm>
            <a:off x="5715000" y="3978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8" name="Rectangle 1474"/>
          <p:cNvSpPr>
            <a:spLocks noChangeArrowheads="1"/>
          </p:cNvSpPr>
          <p:nvPr/>
        </p:nvSpPr>
        <p:spPr bwMode="auto">
          <a:xfrm>
            <a:off x="28194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89" name="Rectangle 1475"/>
          <p:cNvSpPr>
            <a:spLocks noChangeArrowheads="1"/>
          </p:cNvSpPr>
          <p:nvPr/>
        </p:nvSpPr>
        <p:spPr bwMode="auto">
          <a:xfrm>
            <a:off x="29718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0" name="Rectangle 1476"/>
          <p:cNvSpPr>
            <a:spLocks noChangeArrowheads="1"/>
          </p:cNvSpPr>
          <p:nvPr/>
        </p:nvSpPr>
        <p:spPr bwMode="auto">
          <a:xfrm>
            <a:off x="31242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1" name="Rectangle 1477"/>
          <p:cNvSpPr>
            <a:spLocks noChangeArrowheads="1"/>
          </p:cNvSpPr>
          <p:nvPr/>
        </p:nvSpPr>
        <p:spPr bwMode="auto">
          <a:xfrm>
            <a:off x="32766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2" name="Rectangle 1478"/>
          <p:cNvSpPr>
            <a:spLocks noChangeArrowheads="1"/>
          </p:cNvSpPr>
          <p:nvPr/>
        </p:nvSpPr>
        <p:spPr bwMode="auto">
          <a:xfrm>
            <a:off x="34290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3" name="Rectangle 1479"/>
          <p:cNvSpPr>
            <a:spLocks noChangeArrowheads="1"/>
          </p:cNvSpPr>
          <p:nvPr/>
        </p:nvSpPr>
        <p:spPr bwMode="auto">
          <a:xfrm>
            <a:off x="35814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4" name="Rectangle 1480"/>
          <p:cNvSpPr>
            <a:spLocks noChangeArrowheads="1"/>
          </p:cNvSpPr>
          <p:nvPr/>
        </p:nvSpPr>
        <p:spPr bwMode="auto">
          <a:xfrm>
            <a:off x="37338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5" name="Rectangle 1481"/>
          <p:cNvSpPr>
            <a:spLocks noChangeArrowheads="1"/>
          </p:cNvSpPr>
          <p:nvPr/>
        </p:nvSpPr>
        <p:spPr bwMode="auto">
          <a:xfrm>
            <a:off x="38862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6" name="Rectangle 1482"/>
          <p:cNvSpPr>
            <a:spLocks noChangeArrowheads="1"/>
          </p:cNvSpPr>
          <p:nvPr/>
        </p:nvSpPr>
        <p:spPr bwMode="auto">
          <a:xfrm>
            <a:off x="40386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7" name="Rectangle 1483"/>
          <p:cNvSpPr>
            <a:spLocks noChangeArrowheads="1"/>
          </p:cNvSpPr>
          <p:nvPr/>
        </p:nvSpPr>
        <p:spPr bwMode="auto">
          <a:xfrm>
            <a:off x="41910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8" name="Rectangle 1484"/>
          <p:cNvSpPr>
            <a:spLocks noChangeArrowheads="1"/>
          </p:cNvSpPr>
          <p:nvPr/>
        </p:nvSpPr>
        <p:spPr bwMode="auto">
          <a:xfrm>
            <a:off x="43434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799" name="Rectangle 1485"/>
          <p:cNvSpPr>
            <a:spLocks noChangeArrowheads="1"/>
          </p:cNvSpPr>
          <p:nvPr/>
        </p:nvSpPr>
        <p:spPr bwMode="auto">
          <a:xfrm>
            <a:off x="44958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0" name="Rectangle 1486"/>
          <p:cNvSpPr>
            <a:spLocks noChangeArrowheads="1"/>
          </p:cNvSpPr>
          <p:nvPr/>
        </p:nvSpPr>
        <p:spPr bwMode="auto">
          <a:xfrm>
            <a:off x="46482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1" name="Rectangle 1487"/>
          <p:cNvSpPr>
            <a:spLocks noChangeArrowheads="1"/>
          </p:cNvSpPr>
          <p:nvPr/>
        </p:nvSpPr>
        <p:spPr bwMode="auto">
          <a:xfrm>
            <a:off x="48006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2" name="Rectangle 1488"/>
          <p:cNvSpPr>
            <a:spLocks noChangeArrowheads="1"/>
          </p:cNvSpPr>
          <p:nvPr/>
        </p:nvSpPr>
        <p:spPr bwMode="auto">
          <a:xfrm>
            <a:off x="49530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3" name="Rectangle 1489"/>
          <p:cNvSpPr>
            <a:spLocks noChangeArrowheads="1"/>
          </p:cNvSpPr>
          <p:nvPr/>
        </p:nvSpPr>
        <p:spPr bwMode="auto">
          <a:xfrm>
            <a:off x="51054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4" name="Rectangle 1490"/>
          <p:cNvSpPr>
            <a:spLocks noChangeArrowheads="1"/>
          </p:cNvSpPr>
          <p:nvPr/>
        </p:nvSpPr>
        <p:spPr bwMode="auto">
          <a:xfrm>
            <a:off x="52578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5" name="Rectangle 1491"/>
          <p:cNvSpPr>
            <a:spLocks noChangeArrowheads="1"/>
          </p:cNvSpPr>
          <p:nvPr/>
        </p:nvSpPr>
        <p:spPr bwMode="auto">
          <a:xfrm>
            <a:off x="54102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6" name="Rectangle 1492"/>
          <p:cNvSpPr>
            <a:spLocks noChangeArrowheads="1"/>
          </p:cNvSpPr>
          <p:nvPr/>
        </p:nvSpPr>
        <p:spPr bwMode="auto">
          <a:xfrm>
            <a:off x="55626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7" name="Rectangle 1493"/>
          <p:cNvSpPr>
            <a:spLocks noChangeArrowheads="1"/>
          </p:cNvSpPr>
          <p:nvPr/>
        </p:nvSpPr>
        <p:spPr bwMode="auto">
          <a:xfrm>
            <a:off x="5715000" y="4130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8" name="Rectangle 1494"/>
          <p:cNvSpPr>
            <a:spLocks noChangeArrowheads="1"/>
          </p:cNvSpPr>
          <p:nvPr/>
        </p:nvSpPr>
        <p:spPr bwMode="auto">
          <a:xfrm>
            <a:off x="28194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09" name="Rectangle 1495"/>
          <p:cNvSpPr>
            <a:spLocks noChangeArrowheads="1"/>
          </p:cNvSpPr>
          <p:nvPr/>
        </p:nvSpPr>
        <p:spPr bwMode="auto">
          <a:xfrm>
            <a:off x="29718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0" name="Rectangle 1496"/>
          <p:cNvSpPr>
            <a:spLocks noChangeArrowheads="1"/>
          </p:cNvSpPr>
          <p:nvPr/>
        </p:nvSpPr>
        <p:spPr bwMode="auto">
          <a:xfrm>
            <a:off x="31242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1" name="Rectangle 1497"/>
          <p:cNvSpPr>
            <a:spLocks noChangeArrowheads="1"/>
          </p:cNvSpPr>
          <p:nvPr/>
        </p:nvSpPr>
        <p:spPr bwMode="auto">
          <a:xfrm>
            <a:off x="32766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2" name="Rectangle 1498"/>
          <p:cNvSpPr>
            <a:spLocks noChangeArrowheads="1"/>
          </p:cNvSpPr>
          <p:nvPr/>
        </p:nvSpPr>
        <p:spPr bwMode="auto">
          <a:xfrm>
            <a:off x="34290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3" name="Rectangle 1499"/>
          <p:cNvSpPr>
            <a:spLocks noChangeArrowheads="1"/>
          </p:cNvSpPr>
          <p:nvPr/>
        </p:nvSpPr>
        <p:spPr bwMode="auto">
          <a:xfrm>
            <a:off x="35814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4" name="Rectangle 1500"/>
          <p:cNvSpPr>
            <a:spLocks noChangeArrowheads="1"/>
          </p:cNvSpPr>
          <p:nvPr/>
        </p:nvSpPr>
        <p:spPr bwMode="auto">
          <a:xfrm>
            <a:off x="37338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5" name="Rectangle 1501"/>
          <p:cNvSpPr>
            <a:spLocks noChangeArrowheads="1"/>
          </p:cNvSpPr>
          <p:nvPr/>
        </p:nvSpPr>
        <p:spPr bwMode="auto">
          <a:xfrm>
            <a:off x="38862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6" name="Rectangle 1502"/>
          <p:cNvSpPr>
            <a:spLocks noChangeArrowheads="1"/>
          </p:cNvSpPr>
          <p:nvPr/>
        </p:nvSpPr>
        <p:spPr bwMode="auto">
          <a:xfrm>
            <a:off x="40386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7" name="Rectangle 1503"/>
          <p:cNvSpPr>
            <a:spLocks noChangeArrowheads="1"/>
          </p:cNvSpPr>
          <p:nvPr/>
        </p:nvSpPr>
        <p:spPr bwMode="auto">
          <a:xfrm>
            <a:off x="41910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8" name="Rectangle 1504"/>
          <p:cNvSpPr>
            <a:spLocks noChangeArrowheads="1"/>
          </p:cNvSpPr>
          <p:nvPr/>
        </p:nvSpPr>
        <p:spPr bwMode="auto">
          <a:xfrm>
            <a:off x="43434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19" name="Rectangle 1505"/>
          <p:cNvSpPr>
            <a:spLocks noChangeArrowheads="1"/>
          </p:cNvSpPr>
          <p:nvPr/>
        </p:nvSpPr>
        <p:spPr bwMode="auto">
          <a:xfrm>
            <a:off x="44958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0" name="Rectangle 1506"/>
          <p:cNvSpPr>
            <a:spLocks noChangeArrowheads="1"/>
          </p:cNvSpPr>
          <p:nvPr/>
        </p:nvSpPr>
        <p:spPr bwMode="auto">
          <a:xfrm>
            <a:off x="46482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1" name="Rectangle 1507"/>
          <p:cNvSpPr>
            <a:spLocks noChangeArrowheads="1"/>
          </p:cNvSpPr>
          <p:nvPr/>
        </p:nvSpPr>
        <p:spPr bwMode="auto">
          <a:xfrm>
            <a:off x="48006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2" name="Rectangle 1508"/>
          <p:cNvSpPr>
            <a:spLocks noChangeArrowheads="1"/>
          </p:cNvSpPr>
          <p:nvPr/>
        </p:nvSpPr>
        <p:spPr bwMode="auto">
          <a:xfrm>
            <a:off x="49530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3" name="Rectangle 1509"/>
          <p:cNvSpPr>
            <a:spLocks noChangeArrowheads="1"/>
          </p:cNvSpPr>
          <p:nvPr/>
        </p:nvSpPr>
        <p:spPr bwMode="auto">
          <a:xfrm>
            <a:off x="51054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4" name="Rectangle 1510"/>
          <p:cNvSpPr>
            <a:spLocks noChangeArrowheads="1"/>
          </p:cNvSpPr>
          <p:nvPr/>
        </p:nvSpPr>
        <p:spPr bwMode="auto">
          <a:xfrm>
            <a:off x="52578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5" name="Rectangle 1511"/>
          <p:cNvSpPr>
            <a:spLocks noChangeArrowheads="1"/>
          </p:cNvSpPr>
          <p:nvPr/>
        </p:nvSpPr>
        <p:spPr bwMode="auto">
          <a:xfrm>
            <a:off x="54102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6" name="Rectangle 1512"/>
          <p:cNvSpPr>
            <a:spLocks noChangeArrowheads="1"/>
          </p:cNvSpPr>
          <p:nvPr/>
        </p:nvSpPr>
        <p:spPr bwMode="auto">
          <a:xfrm>
            <a:off x="55626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7" name="Rectangle 1513"/>
          <p:cNvSpPr>
            <a:spLocks noChangeArrowheads="1"/>
          </p:cNvSpPr>
          <p:nvPr/>
        </p:nvSpPr>
        <p:spPr bwMode="auto">
          <a:xfrm>
            <a:off x="5715000" y="4283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8" name="Rectangle 1514"/>
          <p:cNvSpPr>
            <a:spLocks noChangeArrowheads="1"/>
          </p:cNvSpPr>
          <p:nvPr/>
        </p:nvSpPr>
        <p:spPr bwMode="auto">
          <a:xfrm>
            <a:off x="28194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29" name="Rectangle 1515"/>
          <p:cNvSpPr>
            <a:spLocks noChangeArrowheads="1"/>
          </p:cNvSpPr>
          <p:nvPr/>
        </p:nvSpPr>
        <p:spPr bwMode="auto">
          <a:xfrm>
            <a:off x="29718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0" name="Rectangle 1516"/>
          <p:cNvSpPr>
            <a:spLocks noChangeArrowheads="1"/>
          </p:cNvSpPr>
          <p:nvPr/>
        </p:nvSpPr>
        <p:spPr bwMode="auto">
          <a:xfrm>
            <a:off x="31242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1" name="Rectangle 1517"/>
          <p:cNvSpPr>
            <a:spLocks noChangeArrowheads="1"/>
          </p:cNvSpPr>
          <p:nvPr/>
        </p:nvSpPr>
        <p:spPr bwMode="auto">
          <a:xfrm>
            <a:off x="32766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2" name="Rectangle 1518"/>
          <p:cNvSpPr>
            <a:spLocks noChangeArrowheads="1"/>
          </p:cNvSpPr>
          <p:nvPr/>
        </p:nvSpPr>
        <p:spPr bwMode="auto">
          <a:xfrm>
            <a:off x="34290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3" name="Rectangle 1519"/>
          <p:cNvSpPr>
            <a:spLocks noChangeArrowheads="1"/>
          </p:cNvSpPr>
          <p:nvPr/>
        </p:nvSpPr>
        <p:spPr bwMode="auto">
          <a:xfrm>
            <a:off x="35814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4" name="Rectangle 1520"/>
          <p:cNvSpPr>
            <a:spLocks noChangeArrowheads="1"/>
          </p:cNvSpPr>
          <p:nvPr/>
        </p:nvSpPr>
        <p:spPr bwMode="auto">
          <a:xfrm>
            <a:off x="37338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5" name="Rectangle 1521"/>
          <p:cNvSpPr>
            <a:spLocks noChangeArrowheads="1"/>
          </p:cNvSpPr>
          <p:nvPr/>
        </p:nvSpPr>
        <p:spPr bwMode="auto">
          <a:xfrm>
            <a:off x="38862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6" name="Rectangle 1522"/>
          <p:cNvSpPr>
            <a:spLocks noChangeArrowheads="1"/>
          </p:cNvSpPr>
          <p:nvPr/>
        </p:nvSpPr>
        <p:spPr bwMode="auto">
          <a:xfrm>
            <a:off x="40386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7" name="Rectangle 1523"/>
          <p:cNvSpPr>
            <a:spLocks noChangeArrowheads="1"/>
          </p:cNvSpPr>
          <p:nvPr/>
        </p:nvSpPr>
        <p:spPr bwMode="auto">
          <a:xfrm>
            <a:off x="41910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8" name="Rectangle 1524"/>
          <p:cNvSpPr>
            <a:spLocks noChangeArrowheads="1"/>
          </p:cNvSpPr>
          <p:nvPr/>
        </p:nvSpPr>
        <p:spPr bwMode="auto">
          <a:xfrm>
            <a:off x="43434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39" name="Rectangle 1525"/>
          <p:cNvSpPr>
            <a:spLocks noChangeArrowheads="1"/>
          </p:cNvSpPr>
          <p:nvPr/>
        </p:nvSpPr>
        <p:spPr bwMode="auto">
          <a:xfrm>
            <a:off x="44958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0" name="Rectangle 1526"/>
          <p:cNvSpPr>
            <a:spLocks noChangeArrowheads="1"/>
          </p:cNvSpPr>
          <p:nvPr/>
        </p:nvSpPr>
        <p:spPr bwMode="auto">
          <a:xfrm>
            <a:off x="46482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1" name="Rectangle 1527"/>
          <p:cNvSpPr>
            <a:spLocks noChangeArrowheads="1"/>
          </p:cNvSpPr>
          <p:nvPr/>
        </p:nvSpPr>
        <p:spPr bwMode="auto">
          <a:xfrm>
            <a:off x="48006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2" name="Rectangle 1528"/>
          <p:cNvSpPr>
            <a:spLocks noChangeArrowheads="1"/>
          </p:cNvSpPr>
          <p:nvPr/>
        </p:nvSpPr>
        <p:spPr bwMode="auto">
          <a:xfrm>
            <a:off x="49530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3" name="Rectangle 1529"/>
          <p:cNvSpPr>
            <a:spLocks noChangeArrowheads="1"/>
          </p:cNvSpPr>
          <p:nvPr/>
        </p:nvSpPr>
        <p:spPr bwMode="auto">
          <a:xfrm>
            <a:off x="51054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4" name="Rectangle 1530"/>
          <p:cNvSpPr>
            <a:spLocks noChangeArrowheads="1"/>
          </p:cNvSpPr>
          <p:nvPr/>
        </p:nvSpPr>
        <p:spPr bwMode="auto">
          <a:xfrm>
            <a:off x="52578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5" name="Rectangle 1531"/>
          <p:cNvSpPr>
            <a:spLocks noChangeArrowheads="1"/>
          </p:cNvSpPr>
          <p:nvPr/>
        </p:nvSpPr>
        <p:spPr bwMode="auto">
          <a:xfrm>
            <a:off x="54102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6" name="Rectangle 1532"/>
          <p:cNvSpPr>
            <a:spLocks noChangeArrowheads="1"/>
          </p:cNvSpPr>
          <p:nvPr/>
        </p:nvSpPr>
        <p:spPr bwMode="auto">
          <a:xfrm>
            <a:off x="55626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7" name="Rectangle 1533"/>
          <p:cNvSpPr>
            <a:spLocks noChangeArrowheads="1"/>
          </p:cNvSpPr>
          <p:nvPr/>
        </p:nvSpPr>
        <p:spPr bwMode="auto">
          <a:xfrm>
            <a:off x="5715000" y="4435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8" name="Rectangle 1534"/>
          <p:cNvSpPr>
            <a:spLocks noChangeArrowheads="1"/>
          </p:cNvSpPr>
          <p:nvPr/>
        </p:nvSpPr>
        <p:spPr bwMode="auto">
          <a:xfrm>
            <a:off x="28194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49" name="Rectangle 1535"/>
          <p:cNvSpPr>
            <a:spLocks noChangeArrowheads="1"/>
          </p:cNvSpPr>
          <p:nvPr/>
        </p:nvSpPr>
        <p:spPr bwMode="auto">
          <a:xfrm>
            <a:off x="29718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0" name="Rectangle 1536"/>
          <p:cNvSpPr>
            <a:spLocks noChangeArrowheads="1"/>
          </p:cNvSpPr>
          <p:nvPr/>
        </p:nvSpPr>
        <p:spPr bwMode="auto">
          <a:xfrm>
            <a:off x="31242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1" name="Rectangle 1537"/>
          <p:cNvSpPr>
            <a:spLocks noChangeArrowheads="1"/>
          </p:cNvSpPr>
          <p:nvPr/>
        </p:nvSpPr>
        <p:spPr bwMode="auto">
          <a:xfrm>
            <a:off x="32766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2" name="Rectangle 1538"/>
          <p:cNvSpPr>
            <a:spLocks noChangeArrowheads="1"/>
          </p:cNvSpPr>
          <p:nvPr/>
        </p:nvSpPr>
        <p:spPr bwMode="auto">
          <a:xfrm>
            <a:off x="34290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3" name="Rectangle 1539"/>
          <p:cNvSpPr>
            <a:spLocks noChangeArrowheads="1"/>
          </p:cNvSpPr>
          <p:nvPr/>
        </p:nvSpPr>
        <p:spPr bwMode="auto">
          <a:xfrm>
            <a:off x="35814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4" name="Rectangle 1540"/>
          <p:cNvSpPr>
            <a:spLocks noChangeArrowheads="1"/>
          </p:cNvSpPr>
          <p:nvPr/>
        </p:nvSpPr>
        <p:spPr bwMode="auto">
          <a:xfrm>
            <a:off x="37338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5" name="Rectangle 1541"/>
          <p:cNvSpPr>
            <a:spLocks noChangeArrowheads="1"/>
          </p:cNvSpPr>
          <p:nvPr/>
        </p:nvSpPr>
        <p:spPr bwMode="auto">
          <a:xfrm>
            <a:off x="38862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6" name="Rectangle 1542"/>
          <p:cNvSpPr>
            <a:spLocks noChangeArrowheads="1"/>
          </p:cNvSpPr>
          <p:nvPr/>
        </p:nvSpPr>
        <p:spPr bwMode="auto">
          <a:xfrm>
            <a:off x="40386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7" name="Rectangle 1543"/>
          <p:cNvSpPr>
            <a:spLocks noChangeArrowheads="1"/>
          </p:cNvSpPr>
          <p:nvPr/>
        </p:nvSpPr>
        <p:spPr bwMode="auto">
          <a:xfrm>
            <a:off x="41910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8" name="Rectangle 1544"/>
          <p:cNvSpPr>
            <a:spLocks noChangeArrowheads="1"/>
          </p:cNvSpPr>
          <p:nvPr/>
        </p:nvSpPr>
        <p:spPr bwMode="auto">
          <a:xfrm>
            <a:off x="43434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59" name="Rectangle 1545"/>
          <p:cNvSpPr>
            <a:spLocks noChangeArrowheads="1"/>
          </p:cNvSpPr>
          <p:nvPr/>
        </p:nvSpPr>
        <p:spPr bwMode="auto">
          <a:xfrm>
            <a:off x="44958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0" name="Rectangle 1546"/>
          <p:cNvSpPr>
            <a:spLocks noChangeArrowheads="1"/>
          </p:cNvSpPr>
          <p:nvPr/>
        </p:nvSpPr>
        <p:spPr bwMode="auto">
          <a:xfrm>
            <a:off x="46482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1" name="Rectangle 1547"/>
          <p:cNvSpPr>
            <a:spLocks noChangeArrowheads="1"/>
          </p:cNvSpPr>
          <p:nvPr/>
        </p:nvSpPr>
        <p:spPr bwMode="auto">
          <a:xfrm>
            <a:off x="48006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2" name="Rectangle 1548"/>
          <p:cNvSpPr>
            <a:spLocks noChangeArrowheads="1"/>
          </p:cNvSpPr>
          <p:nvPr/>
        </p:nvSpPr>
        <p:spPr bwMode="auto">
          <a:xfrm>
            <a:off x="49530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3" name="Rectangle 1549"/>
          <p:cNvSpPr>
            <a:spLocks noChangeArrowheads="1"/>
          </p:cNvSpPr>
          <p:nvPr/>
        </p:nvSpPr>
        <p:spPr bwMode="auto">
          <a:xfrm>
            <a:off x="51054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4" name="Rectangle 1550"/>
          <p:cNvSpPr>
            <a:spLocks noChangeArrowheads="1"/>
          </p:cNvSpPr>
          <p:nvPr/>
        </p:nvSpPr>
        <p:spPr bwMode="auto">
          <a:xfrm>
            <a:off x="52578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5" name="Rectangle 1551"/>
          <p:cNvSpPr>
            <a:spLocks noChangeArrowheads="1"/>
          </p:cNvSpPr>
          <p:nvPr/>
        </p:nvSpPr>
        <p:spPr bwMode="auto">
          <a:xfrm>
            <a:off x="54102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6" name="Rectangle 1552"/>
          <p:cNvSpPr>
            <a:spLocks noChangeArrowheads="1"/>
          </p:cNvSpPr>
          <p:nvPr/>
        </p:nvSpPr>
        <p:spPr bwMode="auto">
          <a:xfrm>
            <a:off x="55626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7" name="Rectangle 1553"/>
          <p:cNvSpPr>
            <a:spLocks noChangeArrowheads="1"/>
          </p:cNvSpPr>
          <p:nvPr/>
        </p:nvSpPr>
        <p:spPr bwMode="auto">
          <a:xfrm>
            <a:off x="5715000" y="4587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8" name="Rectangle 1554"/>
          <p:cNvSpPr>
            <a:spLocks noChangeArrowheads="1"/>
          </p:cNvSpPr>
          <p:nvPr/>
        </p:nvSpPr>
        <p:spPr bwMode="auto">
          <a:xfrm>
            <a:off x="28194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69" name="Rectangle 1555"/>
          <p:cNvSpPr>
            <a:spLocks noChangeArrowheads="1"/>
          </p:cNvSpPr>
          <p:nvPr/>
        </p:nvSpPr>
        <p:spPr bwMode="auto">
          <a:xfrm>
            <a:off x="29718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0" name="Rectangle 1556"/>
          <p:cNvSpPr>
            <a:spLocks noChangeArrowheads="1"/>
          </p:cNvSpPr>
          <p:nvPr/>
        </p:nvSpPr>
        <p:spPr bwMode="auto">
          <a:xfrm>
            <a:off x="31242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1" name="Rectangle 1557"/>
          <p:cNvSpPr>
            <a:spLocks noChangeArrowheads="1"/>
          </p:cNvSpPr>
          <p:nvPr/>
        </p:nvSpPr>
        <p:spPr bwMode="auto">
          <a:xfrm>
            <a:off x="32766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2" name="Rectangle 1558"/>
          <p:cNvSpPr>
            <a:spLocks noChangeArrowheads="1"/>
          </p:cNvSpPr>
          <p:nvPr/>
        </p:nvSpPr>
        <p:spPr bwMode="auto">
          <a:xfrm>
            <a:off x="34290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3" name="Rectangle 1559"/>
          <p:cNvSpPr>
            <a:spLocks noChangeArrowheads="1"/>
          </p:cNvSpPr>
          <p:nvPr/>
        </p:nvSpPr>
        <p:spPr bwMode="auto">
          <a:xfrm>
            <a:off x="35814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4" name="Rectangle 1560"/>
          <p:cNvSpPr>
            <a:spLocks noChangeArrowheads="1"/>
          </p:cNvSpPr>
          <p:nvPr/>
        </p:nvSpPr>
        <p:spPr bwMode="auto">
          <a:xfrm>
            <a:off x="37338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5" name="Rectangle 1561"/>
          <p:cNvSpPr>
            <a:spLocks noChangeArrowheads="1"/>
          </p:cNvSpPr>
          <p:nvPr/>
        </p:nvSpPr>
        <p:spPr bwMode="auto">
          <a:xfrm>
            <a:off x="38862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6" name="Rectangle 1562"/>
          <p:cNvSpPr>
            <a:spLocks noChangeArrowheads="1"/>
          </p:cNvSpPr>
          <p:nvPr/>
        </p:nvSpPr>
        <p:spPr bwMode="auto">
          <a:xfrm>
            <a:off x="40386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7" name="Rectangle 1563"/>
          <p:cNvSpPr>
            <a:spLocks noChangeArrowheads="1"/>
          </p:cNvSpPr>
          <p:nvPr/>
        </p:nvSpPr>
        <p:spPr bwMode="auto">
          <a:xfrm>
            <a:off x="41910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8" name="Rectangle 1564"/>
          <p:cNvSpPr>
            <a:spLocks noChangeArrowheads="1"/>
          </p:cNvSpPr>
          <p:nvPr/>
        </p:nvSpPr>
        <p:spPr bwMode="auto">
          <a:xfrm>
            <a:off x="43434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79" name="Rectangle 1565"/>
          <p:cNvSpPr>
            <a:spLocks noChangeArrowheads="1"/>
          </p:cNvSpPr>
          <p:nvPr/>
        </p:nvSpPr>
        <p:spPr bwMode="auto">
          <a:xfrm>
            <a:off x="44958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0" name="Rectangle 1566"/>
          <p:cNvSpPr>
            <a:spLocks noChangeArrowheads="1"/>
          </p:cNvSpPr>
          <p:nvPr/>
        </p:nvSpPr>
        <p:spPr bwMode="auto">
          <a:xfrm>
            <a:off x="46482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1" name="Rectangle 1567"/>
          <p:cNvSpPr>
            <a:spLocks noChangeArrowheads="1"/>
          </p:cNvSpPr>
          <p:nvPr/>
        </p:nvSpPr>
        <p:spPr bwMode="auto">
          <a:xfrm>
            <a:off x="48006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2" name="Rectangle 1568"/>
          <p:cNvSpPr>
            <a:spLocks noChangeArrowheads="1"/>
          </p:cNvSpPr>
          <p:nvPr/>
        </p:nvSpPr>
        <p:spPr bwMode="auto">
          <a:xfrm>
            <a:off x="49530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3" name="Rectangle 1569"/>
          <p:cNvSpPr>
            <a:spLocks noChangeArrowheads="1"/>
          </p:cNvSpPr>
          <p:nvPr/>
        </p:nvSpPr>
        <p:spPr bwMode="auto">
          <a:xfrm>
            <a:off x="51054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4" name="Rectangle 1570"/>
          <p:cNvSpPr>
            <a:spLocks noChangeArrowheads="1"/>
          </p:cNvSpPr>
          <p:nvPr/>
        </p:nvSpPr>
        <p:spPr bwMode="auto">
          <a:xfrm>
            <a:off x="52578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5" name="Rectangle 1571"/>
          <p:cNvSpPr>
            <a:spLocks noChangeArrowheads="1"/>
          </p:cNvSpPr>
          <p:nvPr/>
        </p:nvSpPr>
        <p:spPr bwMode="auto">
          <a:xfrm>
            <a:off x="54102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6" name="Rectangle 1572"/>
          <p:cNvSpPr>
            <a:spLocks noChangeArrowheads="1"/>
          </p:cNvSpPr>
          <p:nvPr/>
        </p:nvSpPr>
        <p:spPr bwMode="auto">
          <a:xfrm>
            <a:off x="55626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7" name="Rectangle 1573"/>
          <p:cNvSpPr>
            <a:spLocks noChangeArrowheads="1"/>
          </p:cNvSpPr>
          <p:nvPr/>
        </p:nvSpPr>
        <p:spPr bwMode="auto">
          <a:xfrm>
            <a:off x="5715000" y="4740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8" name="Rectangle 1574"/>
          <p:cNvSpPr>
            <a:spLocks noChangeArrowheads="1"/>
          </p:cNvSpPr>
          <p:nvPr/>
        </p:nvSpPr>
        <p:spPr bwMode="auto">
          <a:xfrm>
            <a:off x="28194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89" name="Rectangle 1575"/>
          <p:cNvSpPr>
            <a:spLocks noChangeArrowheads="1"/>
          </p:cNvSpPr>
          <p:nvPr/>
        </p:nvSpPr>
        <p:spPr bwMode="auto">
          <a:xfrm>
            <a:off x="29718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0" name="Rectangle 1576"/>
          <p:cNvSpPr>
            <a:spLocks noChangeArrowheads="1"/>
          </p:cNvSpPr>
          <p:nvPr/>
        </p:nvSpPr>
        <p:spPr bwMode="auto">
          <a:xfrm>
            <a:off x="31242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1" name="Rectangle 1577"/>
          <p:cNvSpPr>
            <a:spLocks noChangeArrowheads="1"/>
          </p:cNvSpPr>
          <p:nvPr/>
        </p:nvSpPr>
        <p:spPr bwMode="auto">
          <a:xfrm>
            <a:off x="32766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2" name="Rectangle 1578"/>
          <p:cNvSpPr>
            <a:spLocks noChangeArrowheads="1"/>
          </p:cNvSpPr>
          <p:nvPr/>
        </p:nvSpPr>
        <p:spPr bwMode="auto">
          <a:xfrm>
            <a:off x="34290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3" name="Rectangle 1579"/>
          <p:cNvSpPr>
            <a:spLocks noChangeArrowheads="1"/>
          </p:cNvSpPr>
          <p:nvPr/>
        </p:nvSpPr>
        <p:spPr bwMode="auto">
          <a:xfrm>
            <a:off x="35814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4" name="Rectangle 1580"/>
          <p:cNvSpPr>
            <a:spLocks noChangeArrowheads="1"/>
          </p:cNvSpPr>
          <p:nvPr/>
        </p:nvSpPr>
        <p:spPr bwMode="auto">
          <a:xfrm>
            <a:off x="37338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5" name="Rectangle 1581"/>
          <p:cNvSpPr>
            <a:spLocks noChangeArrowheads="1"/>
          </p:cNvSpPr>
          <p:nvPr/>
        </p:nvSpPr>
        <p:spPr bwMode="auto">
          <a:xfrm>
            <a:off x="38862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6" name="Rectangle 1582"/>
          <p:cNvSpPr>
            <a:spLocks noChangeArrowheads="1"/>
          </p:cNvSpPr>
          <p:nvPr/>
        </p:nvSpPr>
        <p:spPr bwMode="auto">
          <a:xfrm>
            <a:off x="40386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7" name="Rectangle 1583"/>
          <p:cNvSpPr>
            <a:spLocks noChangeArrowheads="1"/>
          </p:cNvSpPr>
          <p:nvPr/>
        </p:nvSpPr>
        <p:spPr bwMode="auto">
          <a:xfrm>
            <a:off x="41910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8" name="Rectangle 1584"/>
          <p:cNvSpPr>
            <a:spLocks noChangeArrowheads="1"/>
          </p:cNvSpPr>
          <p:nvPr/>
        </p:nvSpPr>
        <p:spPr bwMode="auto">
          <a:xfrm>
            <a:off x="43434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899" name="Rectangle 1585"/>
          <p:cNvSpPr>
            <a:spLocks noChangeArrowheads="1"/>
          </p:cNvSpPr>
          <p:nvPr/>
        </p:nvSpPr>
        <p:spPr bwMode="auto">
          <a:xfrm>
            <a:off x="44958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0" name="Rectangle 1586"/>
          <p:cNvSpPr>
            <a:spLocks noChangeArrowheads="1"/>
          </p:cNvSpPr>
          <p:nvPr/>
        </p:nvSpPr>
        <p:spPr bwMode="auto">
          <a:xfrm>
            <a:off x="46482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1" name="Rectangle 1587"/>
          <p:cNvSpPr>
            <a:spLocks noChangeArrowheads="1"/>
          </p:cNvSpPr>
          <p:nvPr/>
        </p:nvSpPr>
        <p:spPr bwMode="auto">
          <a:xfrm>
            <a:off x="48006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2" name="Rectangle 1588"/>
          <p:cNvSpPr>
            <a:spLocks noChangeArrowheads="1"/>
          </p:cNvSpPr>
          <p:nvPr/>
        </p:nvSpPr>
        <p:spPr bwMode="auto">
          <a:xfrm>
            <a:off x="49530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3" name="Rectangle 1589"/>
          <p:cNvSpPr>
            <a:spLocks noChangeArrowheads="1"/>
          </p:cNvSpPr>
          <p:nvPr/>
        </p:nvSpPr>
        <p:spPr bwMode="auto">
          <a:xfrm>
            <a:off x="51054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4" name="Rectangle 1590"/>
          <p:cNvSpPr>
            <a:spLocks noChangeArrowheads="1"/>
          </p:cNvSpPr>
          <p:nvPr/>
        </p:nvSpPr>
        <p:spPr bwMode="auto">
          <a:xfrm>
            <a:off x="52578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5" name="Rectangle 1591"/>
          <p:cNvSpPr>
            <a:spLocks noChangeArrowheads="1"/>
          </p:cNvSpPr>
          <p:nvPr/>
        </p:nvSpPr>
        <p:spPr bwMode="auto">
          <a:xfrm>
            <a:off x="54102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6" name="Rectangle 1592"/>
          <p:cNvSpPr>
            <a:spLocks noChangeArrowheads="1"/>
          </p:cNvSpPr>
          <p:nvPr/>
        </p:nvSpPr>
        <p:spPr bwMode="auto">
          <a:xfrm>
            <a:off x="55626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7" name="Rectangle 1593"/>
          <p:cNvSpPr>
            <a:spLocks noChangeArrowheads="1"/>
          </p:cNvSpPr>
          <p:nvPr/>
        </p:nvSpPr>
        <p:spPr bwMode="auto">
          <a:xfrm>
            <a:off x="5715000" y="4892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8" name="Rectangle 1594"/>
          <p:cNvSpPr>
            <a:spLocks noChangeArrowheads="1"/>
          </p:cNvSpPr>
          <p:nvPr/>
        </p:nvSpPr>
        <p:spPr bwMode="auto">
          <a:xfrm>
            <a:off x="28194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09" name="Rectangle 1595"/>
          <p:cNvSpPr>
            <a:spLocks noChangeArrowheads="1"/>
          </p:cNvSpPr>
          <p:nvPr/>
        </p:nvSpPr>
        <p:spPr bwMode="auto">
          <a:xfrm>
            <a:off x="29718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0" name="Rectangle 1596"/>
          <p:cNvSpPr>
            <a:spLocks noChangeArrowheads="1"/>
          </p:cNvSpPr>
          <p:nvPr/>
        </p:nvSpPr>
        <p:spPr bwMode="auto">
          <a:xfrm>
            <a:off x="31242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1" name="Rectangle 1597"/>
          <p:cNvSpPr>
            <a:spLocks noChangeArrowheads="1"/>
          </p:cNvSpPr>
          <p:nvPr/>
        </p:nvSpPr>
        <p:spPr bwMode="auto">
          <a:xfrm>
            <a:off x="32766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2" name="Rectangle 1598"/>
          <p:cNvSpPr>
            <a:spLocks noChangeArrowheads="1"/>
          </p:cNvSpPr>
          <p:nvPr/>
        </p:nvSpPr>
        <p:spPr bwMode="auto">
          <a:xfrm>
            <a:off x="34290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3" name="Rectangle 1599"/>
          <p:cNvSpPr>
            <a:spLocks noChangeArrowheads="1"/>
          </p:cNvSpPr>
          <p:nvPr/>
        </p:nvSpPr>
        <p:spPr bwMode="auto">
          <a:xfrm>
            <a:off x="35814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4" name="Rectangle 1600"/>
          <p:cNvSpPr>
            <a:spLocks noChangeArrowheads="1"/>
          </p:cNvSpPr>
          <p:nvPr/>
        </p:nvSpPr>
        <p:spPr bwMode="auto">
          <a:xfrm>
            <a:off x="37338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5" name="Rectangle 1601"/>
          <p:cNvSpPr>
            <a:spLocks noChangeArrowheads="1"/>
          </p:cNvSpPr>
          <p:nvPr/>
        </p:nvSpPr>
        <p:spPr bwMode="auto">
          <a:xfrm>
            <a:off x="38862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6" name="Rectangle 1602"/>
          <p:cNvSpPr>
            <a:spLocks noChangeArrowheads="1"/>
          </p:cNvSpPr>
          <p:nvPr/>
        </p:nvSpPr>
        <p:spPr bwMode="auto">
          <a:xfrm>
            <a:off x="40386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7" name="Rectangle 1603"/>
          <p:cNvSpPr>
            <a:spLocks noChangeArrowheads="1"/>
          </p:cNvSpPr>
          <p:nvPr/>
        </p:nvSpPr>
        <p:spPr bwMode="auto">
          <a:xfrm>
            <a:off x="41910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8" name="Rectangle 1604"/>
          <p:cNvSpPr>
            <a:spLocks noChangeArrowheads="1"/>
          </p:cNvSpPr>
          <p:nvPr/>
        </p:nvSpPr>
        <p:spPr bwMode="auto">
          <a:xfrm>
            <a:off x="43434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19" name="Rectangle 1605"/>
          <p:cNvSpPr>
            <a:spLocks noChangeArrowheads="1"/>
          </p:cNvSpPr>
          <p:nvPr/>
        </p:nvSpPr>
        <p:spPr bwMode="auto">
          <a:xfrm>
            <a:off x="44958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0" name="Rectangle 1606"/>
          <p:cNvSpPr>
            <a:spLocks noChangeArrowheads="1"/>
          </p:cNvSpPr>
          <p:nvPr/>
        </p:nvSpPr>
        <p:spPr bwMode="auto">
          <a:xfrm>
            <a:off x="46482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1" name="Rectangle 1607"/>
          <p:cNvSpPr>
            <a:spLocks noChangeArrowheads="1"/>
          </p:cNvSpPr>
          <p:nvPr/>
        </p:nvSpPr>
        <p:spPr bwMode="auto">
          <a:xfrm>
            <a:off x="48006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2" name="Rectangle 1608"/>
          <p:cNvSpPr>
            <a:spLocks noChangeArrowheads="1"/>
          </p:cNvSpPr>
          <p:nvPr/>
        </p:nvSpPr>
        <p:spPr bwMode="auto">
          <a:xfrm>
            <a:off x="49530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3" name="Rectangle 1609"/>
          <p:cNvSpPr>
            <a:spLocks noChangeArrowheads="1"/>
          </p:cNvSpPr>
          <p:nvPr/>
        </p:nvSpPr>
        <p:spPr bwMode="auto">
          <a:xfrm>
            <a:off x="51054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4" name="Rectangle 1610"/>
          <p:cNvSpPr>
            <a:spLocks noChangeArrowheads="1"/>
          </p:cNvSpPr>
          <p:nvPr/>
        </p:nvSpPr>
        <p:spPr bwMode="auto">
          <a:xfrm>
            <a:off x="52578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5" name="Rectangle 1611"/>
          <p:cNvSpPr>
            <a:spLocks noChangeArrowheads="1"/>
          </p:cNvSpPr>
          <p:nvPr/>
        </p:nvSpPr>
        <p:spPr bwMode="auto">
          <a:xfrm>
            <a:off x="54102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6" name="Rectangle 1612"/>
          <p:cNvSpPr>
            <a:spLocks noChangeArrowheads="1"/>
          </p:cNvSpPr>
          <p:nvPr/>
        </p:nvSpPr>
        <p:spPr bwMode="auto">
          <a:xfrm>
            <a:off x="55626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7" name="Rectangle 1613"/>
          <p:cNvSpPr>
            <a:spLocks noChangeArrowheads="1"/>
          </p:cNvSpPr>
          <p:nvPr/>
        </p:nvSpPr>
        <p:spPr bwMode="auto">
          <a:xfrm>
            <a:off x="5715000" y="5045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8" name="Rectangle 1614"/>
          <p:cNvSpPr>
            <a:spLocks noChangeArrowheads="1"/>
          </p:cNvSpPr>
          <p:nvPr/>
        </p:nvSpPr>
        <p:spPr bwMode="auto">
          <a:xfrm>
            <a:off x="28194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29" name="Rectangle 1615"/>
          <p:cNvSpPr>
            <a:spLocks noChangeArrowheads="1"/>
          </p:cNvSpPr>
          <p:nvPr/>
        </p:nvSpPr>
        <p:spPr bwMode="auto">
          <a:xfrm>
            <a:off x="29718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0" name="Rectangle 1616"/>
          <p:cNvSpPr>
            <a:spLocks noChangeArrowheads="1"/>
          </p:cNvSpPr>
          <p:nvPr/>
        </p:nvSpPr>
        <p:spPr bwMode="auto">
          <a:xfrm>
            <a:off x="31242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1" name="Rectangle 1617"/>
          <p:cNvSpPr>
            <a:spLocks noChangeArrowheads="1"/>
          </p:cNvSpPr>
          <p:nvPr/>
        </p:nvSpPr>
        <p:spPr bwMode="auto">
          <a:xfrm>
            <a:off x="32766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2" name="Rectangle 1618"/>
          <p:cNvSpPr>
            <a:spLocks noChangeArrowheads="1"/>
          </p:cNvSpPr>
          <p:nvPr/>
        </p:nvSpPr>
        <p:spPr bwMode="auto">
          <a:xfrm>
            <a:off x="34290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3" name="Rectangle 1619"/>
          <p:cNvSpPr>
            <a:spLocks noChangeArrowheads="1"/>
          </p:cNvSpPr>
          <p:nvPr/>
        </p:nvSpPr>
        <p:spPr bwMode="auto">
          <a:xfrm>
            <a:off x="35814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4" name="Rectangle 1620"/>
          <p:cNvSpPr>
            <a:spLocks noChangeArrowheads="1"/>
          </p:cNvSpPr>
          <p:nvPr/>
        </p:nvSpPr>
        <p:spPr bwMode="auto">
          <a:xfrm>
            <a:off x="37338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5" name="Rectangle 1621"/>
          <p:cNvSpPr>
            <a:spLocks noChangeArrowheads="1"/>
          </p:cNvSpPr>
          <p:nvPr/>
        </p:nvSpPr>
        <p:spPr bwMode="auto">
          <a:xfrm>
            <a:off x="38862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6" name="Rectangle 1622"/>
          <p:cNvSpPr>
            <a:spLocks noChangeArrowheads="1"/>
          </p:cNvSpPr>
          <p:nvPr/>
        </p:nvSpPr>
        <p:spPr bwMode="auto">
          <a:xfrm>
            <a:off x="40386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7" name="Rectangle 1623"/>
          <p:cNvSpPr>
            <a:spLocks noChangeArrowheads="1"/>
          </p:cNvSpPr>
          <p:nvPr/>
        </p:nvSpPr>
        <p:spPr bwMode="auto">
          <a:xfrm>
            <a:off x="41910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8" name="Rectangle 1624"/>
          <p:cNvSpPr>
            <a:spLocks noChangeArrowheads="1"/>
          </p:cNvSpPr>
          <p:nvPr/>
        </p:nvSpPr>
        <p:spPr bwMode="auto">
          <a:xfrm>
            <a:off x="43434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39" name="Rectangle 1625"/>
          <p:cNvSpPr>
            <a:spLocks noChangeArrowheads="1"/>
          </p:cNvSpPr>
          <p:nvPr/>
        </p:nvSpPr>
        <p:spPr bwMode="auto">
          <a:xfrm>
            <a:off x="44958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0" name="Rectangle 1626"/>
          <p:cNvSpPr>
            <a:spLocks noChangeArrowheads="1"/>
          </p:cNvSpPr>
          <p:nvPr/>
        </p:nvSpPr>
        <p:spPr bwMode="auto">
          <a:xfrm>
            <a:off x="46482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1" name="Rectangle 1627"/>
          <p:cNvSpPr>
            <a:spLocks noChangeArrowheads="1"/>
          </p:cNvSpPr>
          <p:nvPr/>
        </p:nvSpPr>
        <p:spPr bwMode="auto">
          <a:xfrm>
            <a:off x="48006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2" name="Rectangle 1628"/>
          <p:cNvSpPr>
            <a:spLocks noChangeArrowheads="1"/>
          </p:cNvSpPr>
          <p:nvPr/>
        </p:nvSpPr>
        <p:spPr bwMode="auto">
          <a:xfrm>
            <a:off x="49530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3" name="Rectangle 1629"/>
          <p:cNvSpPr>
            <a:spLocks noChangeArrowheads="1"/>
          </p:cNvSpPr>
          <p:nvPr/>
        </p:nvSpPr>
        <p:spPr bwMode="auto">
          <a:xfrm>
            <a:off x="51054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4" name="Rectangle 1630"/>
          <p:cNvSpPr>
            <a:spLocks noChangeArrowheads="1"/>
          </p:cNvSpPr>
          <p:nvPr/>
        </p:nvSpPr>
        <p:spPr bwMode="auto">
          <a:xfrm>
            <a:off x="52578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5" name="Rectangle 1631"/>
          <p:cNvSpPr>
            <a:spLocks noChangeArrowheads="1"/>
          </p:cNvSpPr>
          <p:nvPr/>
        </p:nvSpPr>
        <p:spPr bwMode="auto">
          <a:xfrm>
            <a:off x="54102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6" name="Rectangle 1632"/>
          <p:cNvSpPr>
            <a:spLocks noChangeArrowheads="1"/>
          </p:cNvSpPr>
          <p:nvPr/>
        </p:nvSpPr>
        <p:spPr bwMode="auto">
          <a:xfrm>
            <a:off x="55626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7" name="Rectangle 1633"/>
          <p:cNvSpPr>
            <a:spLocks noChangeArrowheads="1"/>
          </p:cNvSpPr>
          <p:nvPr/>
        </p:nvSpPr>
        <p:spPr bwMode="auto">
          <a:xfrm>
            <a:off x="5715000" y="51974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8" name="Rectangle 1634"/>
          <p:cNvSpPr>
            <a:spLocks noChangeArrowheads="1"/>
          </p:cNvSpPr>
          <p:nvPr/>
        </p:nvSpPr>
        <p:spPr bwMode="auto">
          <a:xfrm>
            <a:off x="28194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49" name="Rectangle 1635"/>
          <p:cNvSpPr>
            <a:spLocks noChangeArrowheads="1"/>
          </p:cNvSpPr>
          <p:nvPr/>
        </p:nvSpPr>
        <p:spPr bwMode="auto">
          <a:xfrm>
            <a:off x="29718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0" name="Rectangle 1636"/>
          <p:cNvSpPr>
            <a:spLocks noChangeArrowheads="1"/>
          </p:cNvSpPr>
          <p:nvPr/>
        </p:nvSpPr>
        <p:spPr bwMode="auto">
          <a:xfrm>
            <a:off x="31242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1" name="Rectangle 1637"/>
          <p:cNvSpPr>
            <a:spLocks noChangeArrowheads="1"/>
          </p:cNvSpPr>
          <p:nvPr/>
        </p:nvSpPr>
        <p:spPr bwMode="auto">
          <a:xfrm>
            <a:off x="32766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2" name="Rectangle 1638"/>
          <p:cNvSpPr>
            <a:spLocks noChangeArrowheads="1"/>
          </p:cNvSpPr>
          <p:nvPr/>
        </p:nvSpPr>
        <p:spPr bwMode="auto">
          <a:xfrm>
            <a:off x="34290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3" name="Rectangle 1639"/>
          <p:cNvSpPr>
            <a:spLocks noChangeArrowheads="1"/>
          </p:cNvSpPr>
          <p:nvPr/>
        </p:nvSpPr>
        <p:spPr bwMode="auto">
          <a:xfrm>
            <a:off x="35814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4" name="Rectangle 1640"/>
          <p:cNvSpPr>
            <a:spLocks noChangeArrowheads="1"/>
          </p:cNvSpPr>
          <p:nvPr/>
        </p:nvSpPr>
        <p:spPr bwMode="auto">
          <a:xfrm>
            <a:off x="37338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5" name="Rectangle 1641"/>
          <p:cNvSpPr>
            <a:spLocks noChangeArrowheads="1"/>
          </p:cNvSpPr>
          <p:nvPr/>
        </p:nvSpPr>
        <p:spPr bwMode="auto">
          <a:xfrm>
            <a:off x="38862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6" name="Rectangle 1642"/>
          <p:cNvSpPr>
            <a:spLocks noChangeArrowheads="1"/>
          </p:cNvSpPr>
          <p:nvPr/>
        </p:nvSpPr>
        <p:spPr bwMode="auto">
          <a:xfrm>
            <a:off x="40386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7" name="Rectangle 1643"/>
          <p:cNvSpPr>
            <a:spLocks noChangeArrowheads="1"/>
          </p:cNvSpPr>
          <p:nvPr/>
        </p:nvSpPr>
        <p:spPr bwMode="auto">
          <a:xfrm>
            <a:off x="41910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8" name="Rectangle 1644"/>
          <p:cNvSpPr>
            <a:spLocks noChangeArrowheads="1"/>
          </p:cNvSpPr>
          <p:nvPr/>
        </p:nvSpPr>
        <p:spPr bwMode="auto">
          <a:xfrm>
            <a:off x="43434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59" name="Rectangle 1645"/>
          <p:cNvSpPr>
            <a:spLocks noChangeArrowheads="1"/>
          </p:cNvSpPr>
          <p:nvPr/>
        </p:nvSpPr>
        <p:spPr bwMode="auto">
          <a:xfrm>
            <a:off x="44958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0" name="Rectangle 1646"/>
          <p:cNvSpPr>
            <a:spLocks noChangeArrowheads="1"/>
          </p:cNvSpPr>
          <p:nvPr/>
        </p:nvSpPr>
        <p:spPr bwMode="auto">
          <a:xfrm>
            <a:off x="46482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1" name="Rectangle 1647"/>
          <p:cNvSpPr>
            <a:spLocks noChangeArrowheads="1"/>
          </p:cNvSpPr>
          <p:nvPr/>
        </p:nvSpPr>
        <p:spPr bwMode="auto">
          <a:xfrm>
            <a:off x="48006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2" name="Rectangle 1648"/>
          <p:cNvSpPr>
            <a:spLocks noChangeArrowheads="1"/>
          </p:cNvSpPr>
          <p:nvPr/>
        </p:nvSpPr>
        <p:spPr bwMode="auto">
          <a:xfrm>
            <a:off x="49530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3" name="Rectangle 1649"/>
          <p:cNvSpPr>
            <a:spLocks noChangeArrowheads="1"/>
          </p:cNvSpPr>
          <p:nvPr/>
        </p:nvSpPr>
        <p:spPr bwMode="auto">
          <a:xfrm>
            <a:off x="51054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4" name="Rectangle 1650"/>
          <p:cNvSpPr>
            <a:spLocks noChangeArrowheads="1"/>
          </p:cNvSpPr>
          <p:nvPr/>
        </p:nvSpPr>
        <p:spPr bwMode="auto">
          <a:xfrm>
            <a:off x="52578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5" name="Rectangle 1651"/>
          <p:cNvSpPr>
            <a:spLocks noChangeArrowheads="1"/>
          </p:cNvSpPr>
          <p:nvPr/>
        </p:nvSpPr>
        <p:spPr bwMode="auto">
          <a:xfrm>
            <a:off x="54102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6" name="Rectangle 1652"/>
          <p:cNvSpPr>
            <a:spLocks noChangeArrowheads="1"/>
          </p:cNvSpPr>
          <p:nvPr/>
        </p:nvSpPr>
        <p:spPr bwMode="auto">
          <a:xfrm>
            <a:off x="55626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7" name="Rectangle 1653"/>
          <p:cNvSpPr>
            <a:spLocks noChangeArrowheads="1"/>
          </p:cNvSpPr>
          <p:nvPr/>
        </p:nvSpPr>
        <p:spPr bwMode="auto">
          <a:xfrm>
            <a:off x="5715000" y="53498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8" name="Rectangle 1654"/>
          <p:cNvSpPr>
            <a:spLocks noChangeArrowheads="1"/>
          </p:cNvSpPr>
          <p:nvPr/>
        </p:nvSpPr>
        <p:spPr bwMode="auto">
          <a:xfrm>
            <a:off x="28194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69" name="Rectangle 1655"/>
          <p:cNvSpPr>
            <a:spLocks noChangeArrowheads="1"/>
          </p:cNvSpPr>
          <p:nvPr/>
        </p:nvSpPr>
        <p:spPr bwMode="auto">
          <a:xfrm>
            <a:off x="29718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0" name="Rectangle 1656"/>
          <p:cNvSpPr>
            <a:spLocks noChangeArrowheads="1"/>
          </p:cNvSpPr>
          <p:nvPr/>
        </p:nvSpPr>
        <p:spPr bwMode="auto">
          <a:xfrm>
            <a:off x="31242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1" name="Rectangle 1657"/>
          <p:cNvSpPr>
            <a:spLocks noChangeArrowheads="1"/>
          </p:cNvSpPr>
          <p:nvPr/>
        </p:nvSpPr>
        <p:spPr bwMode="auto">
          <a:xfrm>
            <a:off x="32766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2" name="Rectangle 1658"/>
          <p:cNvSpPr>
            <a:spLocks noChangeArrowheads="1"/>
          </p:cNvSpPr>
          <p:nvPr/>
        </p:nvSpPr>
        <p:spPr bwMode="auto">
          <a:xfrm>
            <a:off x="34290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3" name="Rectangle 1659"/>
          <p:cNvSpPr>
            <a:spLocks noChangeArrowheads="1"/>
          </p:cNvSpPr>
          <p:nvPr/>
        </p:nvSpPr>
        <p:spPr bwMode="auto">
          <a:xfrm>
            <a:off x="35814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4" name="Rectangle 1660"/>
          <p:cNvSpPr>
            <a:spLocks noChangeArrowheads="1"/>
          </p:cNvSpPr>
          <p:nvPr/>
        </p:nvSpPr>
        <p:spPr bwMode="auto">
          <a:xfrm>
            <a:off x="37338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5" name="Rectangle 1661"/>
          <p:cNvSpPr>
            <a:spLocks noChangeArrowheads="1"/>
          </p:cNvSpPr>
          <p:nvPr/>
        </p:nvSpPr>
        <p:spPr bwMode="auto">
          <a:xfrm>
            <a:off x="38862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6" name="Rectangle 1662"/>
          <p:cNvSpPr>
            <a:spLocks noChangeArrowheads="1"/>
          </p:cNvSpPr>
          <p:nvPr/>
        </p:nvSpPr>
        <p:spPr bwMode="auto">
          <a:xfrm>
            <a:off x="40386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7" name="Rectangle 1663"/>
          <p:cNvSpPr>
            <a:spLocks noChangeArrowheads="1"/>
          </p:cNvSpPr>
          <p:nvPr/>
        </p:nvSpPr>
        <p:spPr bwMode="auto">
          <a:xfrm>
            <a:off x="41910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8" name="Rectangle 1664"/>
          <p:cNvSpPr>
            <a:spLocks noChangeArrowheads="1"/>
          </p:cNvSpPr>
          <p:nvPr/>
        </p:nvSpPr>
        <p:spPr bwMode="auto">
          <a:xfrm>
            <a:off x="43434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79" name="Rectangle 1665"/>
          <p:cNvSpPr>
            <a:spLocks noChangeArrowheads="1"/>
          </p:cNvSpPr>
          <p:nvPr/>
        </p:nvSpPr>
        <p:spPr bwMode="auto">
          <a:xfrm>
            <a:off x="44958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0" name="Rectangle 1666"/>
          <p:cNvSpPr>
            <a:spLocks noChangeArrowheads="1"/>
          </p:cNvSpPr>
          <p:nvPr/>
        </p:nvSpPr>
        <p:spPr bwMode="auto">
          <a:xfrm>
            <a:off x="46482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1" name="Rectangle 1667"/>
          <p:cNvSpPr>
            <a:spLocks noChangeArrowheads="1"/>
          </p:cNvSpPr>
          <p:nvPr/>
        </p:nvSpPr>
        <p:spPr bwMode="auto">
          <a:xfrm>
            <a:off x="48006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2" name="Rectangle 1668"/>
          <p:cNvSpPr>
            <a:spLocks noChangeArrowheads="1"/>
          </p:cNvSpPr>
          <p:nvPr/>
        </p:nvSpPr>
        <p:spPr bwMode="auto">
          <a:xfrm>
            <a:off x="49530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3" name="Rectangle 1669"/>
          <p:cNvSpPr>
            <a:spLocks noChangeArrowheads="1"/>
          </p:cNvSpPr>
          <p:nvPr/>
        </p:nvSpPr>
        <p:spPr bwMode="auto">
          <a:xfrm>
            <a:off x="51054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4" name="Rectangle 1670"/>
          <p:cNvSpPr>
            <a:spLocks noChangeArrowheads="1"/>
          </p:cNvSpPr>
          <p:nvPr/>
        </p:nvSpPr>
        <p:spPr bwMode="auto">
          <a:xfrm>
            <a:off x="52578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5" name="Rectangle 1671"/>
          <p:cNvSpPr>
            <a:spLocks noChangeArrowheads="1"/>
          </p:cNvSpPr>
          <p:nvPr/>
        </p:nvSpPr>
        <p:spPr bwMode="auto">
          <a:xfrm>
            <a:off x="54102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6" name="Rectangle 1672"/>
          <p:cNvSpPr>
            <a:spLocks noChangeArrowheads="1"/>
          </p:cNvSpPr>
          <p:nvPr/>
        </p:nvSpPr>
        <p:spPr bwMode="auto">
          <a:xfrm>
            <a:off x="55626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7" name="Rectangle 1673"/>
          <p:cNvSpPr>
            <a:spLocks noChangeArrowheads="1"/>
          </p:cNvSpPr>
          <p:nvPr/>
        </p:nvSpPr>
        <p:spPr bwMode="auto">
          <a:xfrm>
            <a:off x="5715000" y="55022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8" name="Rectangle 1674"/>
          <p:cNvSpPr>
            <a:spLocks noChangeArrowheads="1"/>
          </p:cNvSpPr>
          <p:nvPr/>
        </p:nvSpPr>
        <p:spPr bwMode="auto">
          <a:xfrm>
            <a:off x="28194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89" name="Rectangle 1675"/>
          <p:cNvSpPr>
            <a:spLocks noChangeArrowheads="1"/>
          </p:cNvSpPr>
          <p:nvPr/>
        </p:nvSpPr>
        <p:spPr bwMode="auto">
          <a:xfrm>
            <a:off x="29718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0" name="Rectangle 1676"/>
          <p:cNvSpPr>
            <a:spLocks noChangeArrowheads="1"/>
          </p:cNvSpPr>
          <p:nvPr/>
        </p:nvSpPr>
        <p:spPr bwMode="auto">
          <a:xfrm>
            <a:off x="31242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1" name="Rectangle 1677"/>
          <p:cNvSpPr>
            <a:spLocks noChangeArrowheads="1"/>
          </p:cNvSpPr>
          <p:nvPr/>
        </p:nvSpPr>
        <p:spPr bwMode="auto">
          <a:xfrm>
            <a:off x="32766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2" name="Rectangle 1678"/>
          <p:cNvSpPr>
            <a:spLocks noChangeArrowheads="1"/>
          </p:cNvSpPr>
          <p:nvPr/>
        </p:nvSpPr>
        <p:spPr bwMode="auto">
          <a:xfrm>
            <a:off x="34290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3" name="Rectangle 1679"/>
          <p:cNvSpPr>
            <a:spLocks noChangeArrowheads="1"/>
          </p:cNvSpPr>
          <p:nvPr/>
        </p:nvSpPr>
        <p:spPr bwMode="auto">
          <a:xfrm>
            <a:off x="35814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4" name="Rectangle 1680"/>
          <p:cNvSpPr>
            <a:spLocks noChangeArrowheads="1"/>
          </p:cNvSpPr>
          <p:nvPr/>
        </p:nvSpPr>
        <p:spPr bwMode="auto">
          <a:xfrm>
            <a:off x="37338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5" name="Rectangle 1681"/>
          <p:cNvSpPr>
            <a:spLocks noChangeArrowheads="1"/>
          </p:cNvSpPr>
          <p:nvPr/>
        </p:nvSpPr>
        <p:spPr bwMode="auto">
          <a:xfrm>
            <a:off x="38862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6" name="Rectangle 1682"/>
          <p:cNvSpPr>
            <a:spLocks noChangeArrowheads="1"/>
          </p:cNvSpPr>
          <p:nvPr/>
        </p:nvSpPr>
        <p:spPr bwMode="auto">
          <a:xfrm>
            <a:off x="40386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7" name="Rectangle 1683"/>
          <p:cNvSpPr>
            <a:spLocks noChangeArrowheads="1"/>
          </p:cNvSpPr>
          <p:nvPr/>
        </p:nvSpPr>
        <p:spPr bwMode="auto">
          <a:xfrm>
            <a:off x="41910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8" name="Rectangle 1684"/>
          <p:cNvSpPr>
            <a:spLocks noChangeArrowheads="1"/>
          </p:cNvSpPr>
          <p:nvPr/>
        </p:nvSpPr>
        <p:spPr bwMode="auto">
          <a:xfrm>
            <a:off x="43434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6999" name="Rectangle 1685"/>
          <p:cNvSpPr>
            <a:spLocks noChangeArrowheads="1"/>
          </p:cNvSpPr>
          <p:nvPr/>
        </p:nvSpPr>
        <p:spPr bwMode="auto">
          <a:xfrm>
            <a:off x="44958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0" name="Rectangle 1686"/>
          <p:cNvSpPr>
            <a:spLocks noChangeArrowheads="1"/>
          </p:cNvSpPr>
          <p:nvPr/>
        </p:nvSpPr>
        <p:spPr bwMode="auto">
          <a:xfrm>
            <a:off x="46482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1" name="Rectangle 1687"/>
          <p:cNvSpPr>
            <a:spLocks noChangeArrowheads="1"/>
          </p:cNvSpPr>
          <p:nvPr/>
        </p:nvSpPr>
        <p:spPr bwMode="auto">
          <a:xfrm>
            <a:off x="48006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2" name="Rectangle 1688"/>
          <p:cNvSpPr>
            <a:spLocks noChangeArrowheads="1"/>
          </p:cNvSpPr>
          <p:nvPr/>
        </p:nvSpPr>
        <p:spPr bwMode="auto">
          <a:xfrm>
            <a:off x="49530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3" name="Rectangle 1689"/>
          <p:cNvSpPr>
            <a:spLocks noChangeArrowheads="1"/>
          </p:cNvSpPr>
          <p:nvPr/>
        </p:nvSpPr>
        <p:spPr bwMode="auto">
          <a:xfrm>
            <a:off x="51054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4" name="Rectangle 1690"/>
          <p:cNvSpPr>
            <a:spLocks noChangeArrowheads="1"/>
          </p:cNvSpPr>
          <p:nvPr/>
        </p:nvSpPr>
        <p:spPr bwMode="auto">
          <a:xfrm>
            <a:off x="52578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5" name="Rectangle 1691"/>
          <p:cNvSpPr>
            <a:spLocks noChangeArrowheads="1"/>
          </p:cNvSpPr>
          <p:nvPr/>
        </p:nvSpPr>
        <p:spPr bwMode="auto">
          <a:xfrm>
            <a:off x="54102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6" name="Rectangle 1692"/>
          <p:cNvSpPr>
            <a:spLocks noChangeArrowheads="1"/>
          </p:cNvSpPr>
          <p:nvPr/>
        </p:nvSpPr>
        <p:spPr bwMode="auto">
          <a:xfrm>
            <a:off x="55626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7" name="Rectangle 1693"/>
          <p:cNvSpPr>
            <a:spLocks noChangeArrowheads="1"/>
          </p:cNvSpPr>
          <p:nvPr/>
        </p:nvSpPr>
        <p:spPr bwMode="auto">
          <a:xfrm>
            <a:off x="5715000" y="56546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8" name="Rectangle 1694"/>
          <p:cNvSpPr>
            <a:spLocks noChangeArrowheads="1"/>
          </p:cNvSpPr>
          <p:nvPr/>
        </p:nvSpPr>
        <p:spPr bwMode="auto">
          <a:xfrm>
            <a:off x="28194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09" name="Rectangle 1695"/>
          <p:cNvSpPr>
            <a:spLocks noChangeArrowheads="1"/>
          </p:cNvSpPr>
          <p:nvPr/>
        </p:nvSpPr>
        <p:spPr bwMode="auto">
          <a:xfrm>
            <a:off x="29718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0" name="Rectangle 1696"/>
          <p:cNvSpPr>
            <a:spLocks noChangeArrowheads="1"/>
          </p:cNvSpPr>
          <p:nvPr/>
        </p:nvSpPr>
        <p:spPr bwMode="auto">
          <a:xfrm>
            <a:off x="31242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1" name="Rectangle 1697"/>
          <p:cNvSpPr>
            <a:spLocks noChangeArrowheads="1"/>
          </p:cNvSpPr>
          <p:nvPr/>
        </p:nvSpPr>
        <p:spPr bwMode="auto">
          <a:xfrm>
            <a:off x="32766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2" name="Rectangle 1698"/>
          <p:cNvSpPr>
            <a:spLocks noChangeArrowheads="1"/>
          </p:cNvSpPr>
          <p:nvPr/>
        </p:nvSpPr>
        <p:spPr bwMode="auto">
          <a:xfrm>
            <a:off x="34290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3" name="Rectangle 1699"/>
          <p:cNvSpPr>
            <a:spLocks noChangeArrowheads="1"/>
          </p:cNvSpPr>
          <p:nvPr/>
        </p:nvSpPr>
        <p:spPr bwMode="auto">
          <a:xfrm>
            <a:off x="35814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4" name="Rectangle 1700"/>
          <p:cNvSpPr>
            <a:spLocks noChangeArrowheads="1"/>
          </p:cNvSpPr>
          <p:nvPr/>
        </p:nvSpPr>
        <p:spPr bwMode="auto">
          <a:xfrm>
            <a:off x="37338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5" name="Rectangle 1701"/>
          <p:cNvSpPr>
            <a:spLocks noChangeArrowheads="1"/>
          </p:cNvSpPr>
          <p:nvPr/>
        </p:nvSpPr>
        <p:spPr bwMode="auto">
          <a:xfrm>
            <a:off x="38862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6" name="Rectangle 1702"/>
          <p:cNvSpPr>
            <a:spLocks noChangeArrowheads="1"/>
          </p:cNvSpPr>
          <p:nvPr/>
        </p:nvSpPr>
        <p:spPr bwMode="auto">
          <a:xfrm>
            <a:off x="40386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7" name="Rectangle 1703"/>
          <p:cNvSpPr>
            <a:spLocks noChangeArrowheads="1"/>
          </p:cNvSpPr>
          <p:nvPr/>
        </p:nvSpPr>
        <p:spPr bwMode="auto">
          <a:xfrm>
            <a:off x="41910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8" name="Rectangle 1704"/>
          <p:cNvSpPr>
            <a:spLocks noChangeArrowheads="1"/>
          </p:cNvSpPr>
          <p:nvPr/>
        </p:nvSpPr>
        <p:spPr bwMode="auto">
          <a:xfrm>
            <a:off x="43434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19" name="Rectangle 1705"/>
          <p:cNvSpPr>
            <a:spLocks noChangeArrowheads="1"/>
          </p:cNvSpPr>
          <p:nvPr/>
        </p:nvSpPr>
        <p:spPr bwMode="auto">
          <a:xfrm>
            <a:off x="44958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0" name="Rectangle 1706"/>
          <p:cNvSpPr>
            <a:spLocks noChangeArrowheads="1"/>
          </p:cNvSpPr>
          <p:nvPr/>
        </p:nvSpPr>
        <p:spPr bwMode="auto">
          <a:xfrm>
            <a:off x="46482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1" name="Rectangle 1707"/>
          <p:cNvSpPr>
            <a:spLocks noChangeArrowheads="1"/>
          </p:cNvSpPr>
          <p:nvPr/>
        </p:nvSpPr>
        <p:spPr bwMode="auto">
          <a:xfrm>
            <a:off x="48006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2" name="Rectangle 1708"/>
          <p:cNvSpPr>
            <a:spLocks noChangeArrowheads="1"/>
          </p:cNvSpPr>
          <p:nvPr/>
        </p:nvSpPr>
        <p:spPr bwMode="auto">
          <a:xfrm>
            <a:off x="49530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3" name="Rectangle 1709"/>
          <p:cNvSpPr>
            <a:spLocks noChangeArrowheads="1"/>
          </p:cNvSpPr>
          <p:nvPr/>
        </p:nvSpPr>
        <p:spPr bwMode="auto">
          <a:xfrm>
            <a:off x="51054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4" name="Rectangle 1710"/>
          <p:cNvSpPr>
            <a:spLocks noChangeArrowheads="1"/>
          </p:cNvSpPr>
          <p:nvPr/>
        </p:nvSpPr>
        <p:spPr bwMode="auto">
          <a:xfrm>
            <a:off x="52578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5" name="Rectangle 1711"/>
          <p:cNvSpPr>
            <a:spLocks noChangeArrowheads="1"/>
          </p:cNvSpPr>
          <p:nvPr/>
        </p:nvSpPr>
        <p:spPr bwMode="auto">
          <a:xfrm>
            <a:off x="54102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6" name="Rectangle 1712"/>
          <p:cNvSpPr>
            <a:spLocks noChangeArrowheads="1"/>
          </p:cNvSpPr>
          <p:nvPr/>
        </p:nvSpPr>
        <p:spPr bwMode="auto">
          <a:xfrm>
            <a:off x="55626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27" name="Rectangle 1713"/>
          <p:cNvSpPr>
            <a:spLocks noChangeArrowheads="1"/>
          </p:cNvSpPr>
          <p:nvPr/>
        </p:nvSpPr>
        <p:spPr bwMode="auto">
          <a:xfrm>
            <a:off x="5715000" y="5807075"/>
            <a:ext cx="152400" cy="152400"/>
          </a:xfrm>
          <a:prstGeom prst="rect">
            <a:avLst/>
          </a:prstGeom>
          <a:solidFill>
            <a:schemeClr val="bg1"/>
          </a:solidFill>
          <a:ln w="12700" algn="ctr">
            <a:solidFill>
              <a:srgbClr val="B2B2B2"/>
            </a:solidFill>
            <a:miter lim="800000"/>
            <a:headEnd/>
            <a:tailEnd/>
          </a:ln>
        </p:spPr>
        <p:txBody>
          <a:bodyPr wrap="none"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grpSp>
        <p:nvGrpSpPr>
          <p:cNvPr id="27028" name="Group 1715"/>
          <p:cNvGrpSpPr>
            <a:grpSpLocks/>
          </p:cNvGrpSpPr>
          <p:nvPr/>
        </p:nvGrpSpPr>
        <p:grpSpPr bwMode="auto">
          <a:xfrm>
            <a:off x="2987675" y="3070225"/>
            <a:ext cx="2413000" cy="2720975"/>
            <a:chOff x="922" y="1972"/>
            <a:chExt cx="1520" cy="1714"/>
          </a:xfrm>
        </p:grpSpPr>
        <p:sp>
          <p:nvSpPr>
            <p:cNvPr id="27029" name="Oval 1716"/>
            <p:cNvSpPr>
              <a:spLocks noChangeArrowheads="1"/>
            </p:cNvSpPr>
            <p:nvPr/>
          </p:nvSpPr>
          <p:spPr bwMode="auto">
            <a:xfrm>
              <a:off x="2362" y="3606"/>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30" name="Oval 1717"/>
            <p:cNvSpPr>
              <a:spLocks noChangeArrowheads="1"/>
            </p:cNvSpPr>
            <p:nvPr/>
          </p:nvSpPr>
          <p:spPr bwMode="auto">
            <a:xfrm>
              <a:off x="1780" y="1972"/>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31" name="Oval 1718"/>
            <p:cNvSpPr>
              <a:spLocks noChangeArrowheads="1"/>
            </p:cNvSpPr>
            <p:nvPr/>
          </p:nvSpPr>
          <p:spPr bwMode="auto">
            <a:xfrm>
              <a:off x="922" y="2748"/>
              <a:ext cx="80" cy="8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lnSpc>
                  <a:spcPts val="2700"/>
                </a:lnSpc>
                <a:spcBef>
                  <a:spcPts val="600"/>
                </a:spcBef>
                <a:spcAft>
                  <a:spcPts val="400"/>
                </a:spcAft>
                <a:buClr>
                  <a:srgbClr val="0C7B9C"/>
                </a:buClr>
                <a:buFont typeface="Arial" panose="020B0604020202020204" pitchFamily="34" charset="0"/>
                <a:buChar char="●"/>
                <a:defRPr sz="2800" b="1">
                  <a:solidFill>
                    <a:schemeClr val="tx1"/>
                  </a:solidFill>
                  <a:latin typeface="Tahoma" panose="020B0604030504040204" pitchFamily="34" charset="0"/>
                </a:defRPr>
              </a:lvl1pPr>
              <a:lvl2pPr marL="742950" indent="-28575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2pPr>
              <a:lvl3pPr marL="1143000" indent="-228600">
                <a:lnSpc>
                  <a:spcPts val="2700"/>
                </a:lnSpc>
                <a:spcAft>
                  <a:spcPts val="400"/>
                </a:spcAft>
                <a:buClr>
                  <a:srgbClr val="0C7B9C"/>
                </a:buClr>
                <a:buFont typeface="Arial" panose="020B0604020202020204" pitchFamily="34" charset="0"/>
                <a:buChar char="●"/>
                <a:defRPr sz="2400" b="1">
                  <a:solidFill>
                    <a:schemeClr val="tx1"/>
                  </a:solidFill>
                  <a:latin typeface="Tahoma" panose="020B060403050404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100000"/>
                </a:lnSpc>
                <a:spcBef>
                  <a:spcPct val="0"/>
                </a:spcBef>
                <a:spcAft>
                  <a:spcPct val="0"/>
                </a:spcAft>
                <a:buClrTx/>
                <a:buFontTx/>
                <a:buNone/>
              </a:pPr>
              <a:endParaRPr lang="ko-KR" altLang="ko-KR" sz="2400" b="0">
                <a:latin typeface="Arial" panose="020B0604020202020204" pitchFamily="34" charset="0"/>
                <a:ea typeface="굴림" panose="020B0600000101010101" pitchFamily="50" charset="-127"/>
              </a:endParaRPr>
            </a:p>
          </p:txBody>
        </p:sp>
        <p:sp>
          <p:nvSpPr>
            <p:cNvPr id="27032" name="Line 1719"/>
            <p:cNvSpPr>
              <a:spLocks noChangeShapeType="1"/>
            </p:cNvSpPr>
            <p:nvPr/>
          </p:nvSpPr>
          <p:spPr bwMode="auto">
            <a:xfrm>
              <a:off x="960" y="2784"/>
              <a:ext cx="1440" cy="8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27033" name="Line 1720"/>
            <p:cNvSpPr>
              <a:spLocks noChangeShapeType="1"/>
            </p:cNvSpPr>
            <p:nvPr/>
          </p:nvSpPr>
          <p:spPr bwMode="auto">
            <a:xfrm flipH="1">
              <a:off x="964" y="2016"/>
              <a:ext cx="860" cy="7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sp>
          <p:nvSpPr>
            <p:cNvPr id="27034" name="Line 1721"/>
            <p:cNvSpPr>
              <a:spLocks noChangeShapeType="1"/>
            </p:cNvSpPr>
            <p:nvPr/>
          </p:nvSpPr>
          <p:spPr bwMode="auto">
            <a:xfrm>
              <a:off x="1824" y="2016"/>
              <a:ext cx="576" cy="16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ko-KR" alt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4|0.7|3|3|9"/>
</p:tagLst>
</file>

<file path=ppt/tags/tag2.xml><?xml version="1.0" encoding="utf-8"?>
<p:tagLst xmlns:a="http://schemas.openxmlformats.org/drawingml/2006/main" xmlns:r="http://schemas.openxmlformats.org/officeDocument/2006/relationships" xmlns:p="http://schemas.openxmlformats.org/presentationml/2006/main">
  <p:tag name="TIMING" val="|18.4|5.1|19.5"/>
</p:tagLst>
</file>

<file path=ppt/theme/theme1.xml><?xml version="1.0" encoding="utf-8"?>
<a:theme xmlns:a="http://schemas.openxmlformats.org/drawingml/2006/main" name="untitled 1">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untitled 1">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c-template">
  <a:themeElements>
    <a:clrScheme name="unc-template 8">
      <a:dk1>
        <a:srgbClr val="000000"/>
      </a:dk1>
      <a:lt1>
        <a:srgbClr val="FFFFFF"/>
      </a:lt1>
      <a:dk2>
        <a:srgbClr val="000000"/>
      </a:dk2>
      <a:lt2>
        <a:srgbClr val="FFFFFF"/>
      </a:lt2>
      <a:accent1>
        <a:srgbClr val="EF8A09"/>
      </a:accent1>
      <a:accent2>
        <a:srgbClr val="8DD600"/>
      </a:accent2>
      <a:accent3>
        <a:srgbClr val="AAAAAA"/>
      </a:accent3>
      <a:accent4>
        <a:srgbClr val="DADADA"/>
      </a:accent4>
      <a:accent5>
        <a:srgbClr val="F6C4AA"/>
      </a:accent5>
      <a:accent6>
        <a:srgbClr val="7FC200"/>
      </a:accent6>
      <a:hlink>
        <a:srgbClr val="93097C"/>
      </a:hlink>
      <a:folHlink>
        <a:srgbClr val="7B7FB1"/>
      </a:folHlink>
    </a:clrScheme>
    <a:fontScheme name="unc-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pitchFamily="34" charset="0"/>
          </a:defRPr>
        </a:defPPr>
      </a:lstStyle>
    </a:lnDef>
    <a:txDef>
      <a:spPr bwMode="auto">
        <a:noFill/>
        <a:ln w="9525">
          <a:noFill/>
          <a:miter lim="800000"/>
          <a:headEnd/>
          <a:tailEnd/>
        </a:ln>
        <a:effectLst/>
      </a:spPr>
      <a:bodyPr wrap="none">
        <a:spAutoFit/>
      </a:bodyPr>
      <a:lstStyle>
        <a:defPPr algn="l">
          <a:defRPr sz="2400" b="1" dirty="0">
            <a:solidFill>
              <a:schemeClr val="bg1"/>
            </a:solidFill>
            <a:ea typeface="굴림" pitchFamily="50" charset="-127"/>
          </a:defRPr>
        </a:defPPr>
      </a:lstStyle>
    </a:txDef>
  </a:objectDefaults>
  <a:extraClrSchemeLst>
    <a:extraClrScheme>
      <a:clrScheme name="unc-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c-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c-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c-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c-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c-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c-template 8">
        <a:dk1>
          <a:srgbClr val="000000"/>
        </a:dk1>
        <a:lt1>
          <a:srgbClr val="FFFFFF"/>
        </a:lt1>
        <a:dk2>
          <a:srgbClr val="000000"/>
        </a:dk2>
        <a:lt2>
          <a:srgbClr val="FFFFFF"/>
        </a:lt2>
        <a:accent1>
          <a:srgbClr val="EF8A09"/>
        </a:accent1>
        <a:accent2>
          <a:srgbClr val="8DD600"/>
        </a:accent2>
        <a:accent3>
          <a:srgbClr val="AAAAAA"/>
        </a:accent3>
        <a:accent4>
          <a:srgbClr val="DADADA"/>
        </a:accent4>
        <a:accent5>
          <a:srgbClr val="F6C4AA"/>
        </a:accent5>
        <a:accent6>
          <a:srgbClr val="7FC200"/>
        </a:accent6>
        <a:hlink>
          <a:srgbClr val="93097C"/>
        </a:hlink>
        <a:folHlink>
          <a:srgbClr val="7B7FB1"/>
        </a:folHlink>
      </a:clrScheme>
      <a:clrMap bg1="dk2" tx1="lt1" bg2="dk1" tx2="lt2" accent1="accent1" accent2="accent2" accent3="accent3" accent4="accent4" accent5="accent5" accent6="accent6" hlink="hlink" folHlink="folHlink"/>
    </a:extraClrScheme>
    <a:extraClrScheme>
      <a:clrScheme name="unc-template 9">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1">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untitled 1">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22074</TotalTime>
  <Pages>3</Pages>
  <Words>1556</Words>
  <Application>Microsoft Office PowerPoint</Application>
  <PresentationFormat>On-screen Show (4:3)</PresentationFormat>
  <Paragraphs>305</Paragraphs>
  <Slides>47</Slides>
  <Notes>44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8" baseType="lpstr">
      <vt:lpstr>굴림</vt:lpstr>
      <vt:lpstr>맑은 고딕</vt:lpstr>
      <vt:lpstr>Arial</vt:lpstr>
      <vt:lpstr>Cambria Math</vt:lpstr>
      <vt:lpstr>Tahoma</vt:lpstr>
      <vt:lpstr>Times New Roman</vt:lpstr>
      <vt:lpstr>Wingdings</vt:lpstr>
      <vt:lpstr>untitled 1</vt:lpstr>
      <vt:lpstr>unc-template</vt:lpstr>
      <vt:lpstr>1_untitled 1</vt:lpstr>
      <vt:lpstr>Equation</vt:lpstr>
      <vt:lpstr>PowerPoint Presentation</vt:lpstr>
      <vt:lpstr>Class Objectives (Ch. 7)</vt:lpstr>
      <vt:lpstr>Coordinate Systems</vt:lpstr>
      <vt:lpstr>Primitive Rasterization</vt:lpstr>
      <vt:lpstr>Coverage Determination</vt:lpstr>
      <vt:lpstr>Why Triangles?</vt:lpstr>
      <vt:lpstr>Why Triangles?</vt:lpstr>
      <vt:lpstr>Why Triangles?</vt:lpstr>
      <vt:lpstr>Scanline Triangle Rasterizer</vt:lpstr>
      <vt:lpstr>Scanline Triangle Rasterizer</vt:lpstr>
      <vt:lpstr>Scanline Triangle Rasterizer</vt:lpstr>
      <vt:lpstr>Scanline Triangle Rasterizer</vt:lpstr>
      <vt:lpstr>Scanline Triangle Rasterizer</vt:lpstr>
      <vt:lpstr>Scanline Triangle Rasterizer</vt:lpstr>
      <vt:lpstr>Scanline Rasterization</vt:lpstr>
      <vt:lpstr>Rasterizing with Edge Equations</vt:lpstr>
      <vt:lpstr>Edge Equation Coefficients</vt:lpstr>
      <vt:lpstr>Shared Edges</vt:lpstr>
      <vt:lpstr>Shared Edges</vt:lpstr>
      <vt:lpstr>Shared Vertices</vt:lpstr>
      <vt:lpstr>Interpolating Parameters </vt:lpstr>
      <vt:lpstr>Solving for Linear Interpolation Equations</vt:lpstr>
      <vt:lpstr>Triangle Area</vt:lpstr>
      <vt:lpstr>Interpolation Equation</vt:lpstr>
      <vt:lpstr>Z-Buffering</vt:lpstr>
      <vt:lpstr>Traversing Pixels</vt:lpstr>
      <vt:lpstr>Incremental Algorithms</vt:lpstr>
      <vt:lpstr>Triangle Setup</vt:lpstr>
      <vt:lpstr>Massive Models</vt:lpstr>
      <vt:lpstr>Multi-Resolution or Levels-of-Detail (LOD) Techniques</vt:lpstr>
      <vt:lpstr>Polygonal Simplification</vt:lpstr>
      <vt:lpstr>Static LODs</vt:lpstr>
      <vt:lpstr>Dynamic Simplification</vt:lpstr>
      <vt:lpstr>View-Dependent Rendering [Yoon et al., SIG 05]</vt:lpstr>
      <vt:lpstr>What if there are so many objects?</vt:lpstr>
      <vt:lpstr>What if there are so many objects?</vt:lpstr>
      <vt:lpstr>Stochastic Simplification of Aggregate Detail Cook et al., ACM SIGGRAPH 2007</vt:lpstr>
      <vt:lpstr>Occlusion Culling with Occlusion Queries</vt:lpstr>
      <vt:lpstr>Occlusion Culling with Occlusion Queries</vt:lpstr>
      <vt:lpstr>Occlusion Culling with Occlusion Queries</vt:lpstr>
      <vt:lpstr>Class Objectives were:</vt:lpstr>
      <vt:lpstr>Next Time</vt:lpstr>
      <vt:lpstr>Homework</vt:lpstr>
      <vt:lpstr>Any Questions?</vt:lpstr>
      <vt:lpstr>Figs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subject/>
  <dc:creator>Computations</dc:creator>
  <cp:keywords/>
  <dc:description/>
  <cp:lastModifiedBy>Windows 사용자</cp:lastModifiedBy>
  <cp:revision>1938</cp:revision>
  <cp:lastPrinted>2017-03-20T08:08:52Z</cp:lastPrinted>
  <dcterms:created xsi:type="dcterms:W3CDTF">1998-03-18T13:44:31Z</dcterms:created>
  <dcterms:modified xsi:type="dcterms:W3CDTF">2017-03-21T12:35:01Z</dcterms:modified>
</cp:coreProperties>
</file>